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ppt/diagrams/data67.xml" ContentType="application/vnd.openxmlformats-officedocument.drawingml.diagramData+xml"/>
  <Override PartName="/ppt/diagrams/layout67.xml" ContentType="application/vnd.openxmlformats-officedocument.drawingml.diagramLayout+xml"/>
  <Override PartName="/ppt/diagrams/quickStyle67.xml" ContentType="application/vnd.openxmlformats-officedocument.drawingml.diagramStyle+xml"/>
  <Override PartName="/ppt/diagrams/colors67.xml" ContentType="application/vnd.openxmlformats-officedocument.drawingml.diagramColors+xml"/>
  <Override PartName="/ppt/diagrams/drawing67.xml" ContentType="application/vnd.ms-office.drawingml.diagramDrawing+xml"/>
  <Override PartName="/ppt/diagrams/data68.xml" ContentType="application/vnd.openxmlformats-officedocument.drawingml.diagramData+xml"/>
  <Override PartName="/ppt/diagrams/layout68.xml" ContentType="application/vnd.openxmlformats-officedocument.drawingml.diagramLayout+xml"/>
  <Override PartName="/ppt/diagrams/quickStyle68.xml" ContentType="application/vnd.openxmlformats-officedocument.drawingml.diagramStyle+xml"/>
  <Override PartName="/ppt/diagrams/colors68.xml" ContentType="application/vnd.openxmlformats-officedocument.drawingml.diagramColors+xml"/>
  <Override PartName="/ppt/diagrams/drawing68.xml" ContentType="application/vnd.ms-office.drawingml.diagramDrawing+xml"/>
  <Override PartName="/ppt/diagrams/data69.xml" ContentType="application/vnd.openxmlformats-officedocument.drawingml.diagramData+xml"/>
  <Override PartName="/ppt/diagrams/layout69.xml" ContentType="application/vnd.openxmlformats-officedocument.drawingml.diagramLayout+xml"/>
  <Override PartName="/ppt/diagrams/quickStyle69.xml" ContentType="application/vnd.openxmlformats-officedocument.drawingml.diagramStyle+xml"/>
  <Override PartName="/ppt/diagrams/colors69.xml" ContentType="application/vnd.openxmlformats-officedocument.drawingml.diagramColors+xml"/>
  <Override PartName="/ppt/diagrams/drawing69.xml" ContentType="application/vnd.ms-office.drawingml.diagramDrawing+xml"/>
  <Override PartName="/ppt/diagrams/data70.xml" ContentType="application/vnd.openxmlformats-officedocument.drawingml.diagramData+xml"/>
  <Override PartName="/ppt/diagrams/layout70.xml" ContentType="application/vnd.openxmlformats-officedocument.drawingml.diagramLayout+xml"/>
  <Override PartName="/ppt/diagrams/quickStyle70.xml" ContentType="application/vnd.openxmlformats-officedocument.drawingml.diagramStyle+xml"/>
  <Override PartName="/ppt/diagrams/colors70.xml" ContentType="application/vnd.openxmlformats-officedocument.drawingml.diagramColors+xml"/>
  <Override PartName="/ppt/diagrams/drawing70.xml" ContentType="application/vnd.ms-office.drawingml.diagramDrawing+xml"/>
  <Override PartName="/ppt/diagrams/data71.xml" ContentType="application/vnd.openxmlformats-officedocument.drawingml.diagramData+xml"/>
  <Override PartName="/ppt/diagrams/layout71.xml" ContentType="application/vnd.openxmlformats-officedocument.drawingml.diagramLayout+xml"/>
  <Override PartName="/ppt/diagrams/quickStyle71.xml" ContentType="application/vnd.openxmlformats-officedocument.drawingml.diagramStyle+xml"/>
  <Override PartName="/ppt/diagrams/colors71.xml" ContentType="application/vnd.openxmlformats-officedocument.drawingml.diagramColors+xml"/>
  <Override PartName="/ppt/diagrams/drawing71.xml" ContentType="application/vnd.ms-office.drawingml.diagramDrawing+xml"/>
  <Override PartName="/ppt/diagrams/data72.xml" ContentType="application/vnd.openxmlformats-officedocument.drawingml.diagramData+xml"/>
  <Override PartName="/ppt/diagrams/layout72.xml" ContentType="application/vnd.openxmlformats-officedocument.drawingml.diagramLayout+xml"/>
  <Override PartName="/ppt/diagrams/quickStyle72.xml" ContentType="application/vnd.openxmlformats-officedocument.drawingml.diagramStyle+xml"/>
  <Override PartName="/ppt/diagrams/colors72.xml" ContentType="application/vnd.openxmlformats-officedocument.drawingml.diagramColors+xml"/>
  <Override PartName="/ppt/diagrams/drawing7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8" r:id="rId2"/>
    <p:sldId id="484" r:id="rId3"/>
    <p:sldId id="485" r:id="rId4"/>
    <p:sldId id="486" r:id="rId5"/>
    <p:sldId id="494" r:id="rId6"/>
    <p:sldId id="508" r:id="rId7"/>
    <p:sldId id="495" r:id="rId8"/>
    <p:sldId id="496" r:id="rId9"/>
    <p:sldId id="497" r:id="rId10"/>
    <p:sldId id="498" r:id="rId11"/>
    <p:sldId id="499" r:id="rId12"/>
    <p:sldId id="500" r:id="rId13"/>
    <p:sldId id="501" r:id="rId14"/>
    <p:sldId id="502" r:id="rId15"/>
    <p:sldId id="504" r:id="rId16"/>
    <p:sldId id="509" r:id="rId17"/>
    <p:sldId id="505" r:id="rId18"/>
    <p:sldId id="510" r:id="rId19"/>
    <p:sldId id="511" r:id="rId20"/>
    <p:sldId id="512" r:id="rId21"/>
    <p:sldId id="513" r:id="rId22"/>
    <p:sldId id="506" r:id="rId23"/>
    <p:sldId id="507" r:id="rId24"/>
    <p:sldId id="514" r:id="rId25"/>
    <p:sldId id="515" r:id="rId26"/>
    <p:sldId id="516" r:id="rId27"/>
    <p:sldId id="518" r:id="rId28"/>
    <p:sldId id="517" r:id="rId29"/>
    <p:sldId id="519" r:id="rId30"/>
    <p:sldId id="520" r:id="rId31"/>
    <p:sldId id="521" r:id="rId32"/>
    <p:sldId id="522" r:id="rId33"/>
    <p:sldId id="523" r:id="rId34"/>
    <p:sldId id="524" r:id="rId35"/>
    <p:sldId id="526" r:id="rId36"/>
    <p:sldId id="397" r:id="rId37"/>
    <p:sldId id="471" r:id="rId38"/>
    <p:sldId id="394" r:id="rId39"/>
    <p:sldId id="465" r:id="rId40"/>
    <p:sldId id="48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CF889-8575-4AA0-B740-3C0541C499D3}"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ES"/>
        </a:p>
      </dgm:t>
    </dgm:pt>
    <dgm:pt modelId="{5A06E2C0-9958-40A3-A38A-B69D6D2F2ACA}">
      <dgm:prSet/>
      <dgm:spPr>
        <a:solidFill>
          <a:srgbClr val="0070C0"/>
        </a:solidFill>
      </dgm:spPr>
      <dgm:t>
        <a:bodyPr/>
        <a:lstStyle/>
        <a:p>
          <a:pPr algn="ctr"/>
          <a:r>
            <a:rPr lang="es-ES" b="1" dirty="0">
              <a:effectLst>
                <a:outerShdw blurRad="38100" dist="38100" dir="2700000" algn="tl">
                  <a:srgbClr val="000000">
                    <a:alpha val="43137"/>
                  </a:srgbClr>
                </a:outerShdw>
              </a:effectLst>
            </a:rPr>
            <a:t>TRABAJO DECENTE</a:t>
          </a:r>
        </a:p>
      </dgm:t>
    </dgm:pt>
    <dgm:pt modelId="{A06B5871-09AD-4792-B904-93AF9DD30B65}" type="parTrans" cxnId="{E9615BBF-2302-4CA6-B139-3EB6133F4E3D}">
      <dgm:prSet/>
      <dgm:spPr/>
      <dgm:t>
        <a:bodyPr/>
        <a:lstStyle/>
        <a:p>
          <a:endParaRPr lang="es-ES"/>
        </a:p>
      </dgm:t>
    </dgm:pt>
    <dgm:pt modelId="{507ACB15-BF90-483E-ADDA-3CFD1E50FB49}" type="sibTrans" cxnId="{E9615BBF-2302-4CA6-B139-3EB6133F4E3D}">
      <dgm:prSet/>
      <dgm:spPr/>
      <dgm:t>
        <a:bodyPr/>
        <a:lstStyle/>
        <a:p>
          <a:endParaRPr lang="es-ES"/>
        </a:p>
      </dgm:t>
    </dgm:pt>
    <dgm:pt modelId="{53E70B72-BCEC-472A-8A8F-4C2BF5D7F92B}" type="pres">
      <dgm:prSet presAssocID="{812CF889-8575-4AA0-B740-3C0541C499D3}" presName="linear" presStyleCnt="0">
        <dgm:presLayoutVars>
          <dgm:animLvl val="lvl"/>
          <dgm:resizeHandles val="exact"/>
        </dgm:presLayoutVars>
      </dgm:prSet>
      <dgm:spPr/>
      <dgm:t>
        <a:bodyPr/>
        <a:lstStyle/>
        <a:p>
          <a:endParaRPr lang="es-CL"/>
        </a:p>
      </dgm:t>
    </dgm:pt>
    <dgm:pt modelId="{B189A84F-F27F-4034-8BF2-9D5D3DCF0279}" type="pres">
      <dgm:prSet presAssocID="{5A06E2C0-9958-40A3-A38A-B69D6D2F2ACA}" presName="parentText" presStyleLbl="node1" presStyleIdx="0" presStyleCnt="1">
        <dgm:presLayoutVars>
          <dgm:chMax val="0"/>
          <dgm:bulletEnabled val="1"/>
        </dgm:presLayoutVars>
      </dgm:prSet>
      <dgm:spPr/>
      <dgm:t>
        <a:bodyPr/>
        <a:lstStyle/>
        <a:p>
          <a:endParaRPr lang="es-CL"/>
        </a:p>
      </dgm:t>
    </dgm:pt>
  </dgm:ptLst>
  <dgm:cxnLst>
    <dgm:cxn modelId="{E9615BBF-2302-4CA6-B139-3EB6133F4E3D}" srcId="{812CF889-8575-4AA0-B740-3C0541C499D3}" destId="{5A06E2C0-9958-40A3-A38A-B69D6D2F2ACA}" srcOrd="0" destOrd="0" parTransId="{A06B5871-09AD-4792-B904-93AF9DD30B65}" sibTransId="{507ACB15-BF90-483E-ADDA-3CFD1E50FB49}"/>
    <dgm:cxn modelId="{941EEF1D-0B39-4B41-B7A6-47A07D59178E}" type="presOf" srcId="{5A06E2C0-9958-40A3-A38A-B69D6D2F2ACA}" destId="{B189A84F-F27F-4034-8BF2-9D5D3DCF0279}" srcOrd="0" destOrd="0" presId="urn:microsoft.com/office/officeart/2005/8/layout/vList2"/>
    <dgm:cxn modelId="{A5D75F12-2061-4805-9B6B-232782C9D5A5}" type="presOf" srcId="{812CF889-8575-4AA0-B740-3C0541C499D3}" destId="{53E70B72-BCEC-472A-8A8F-4C2BF5D7F92B}" srcOrd="0" destOrd="0" presId="urn:microsoft.com/office/officeart/2005/8/layout/vList2"/>
    <dgm:cxn modelId="{EFAA83B2-9ED4-48DE-A4F8-EF7F0F50846F}" type="presParOf" srcId="{53E70B72-BCEC-472A-8A8F-4C2BF5D7F92B}" destId="{B189A84F-F27F-4034-8BF2-9D5D3DCF027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t>Faculta al alcalde o alcaldesa para modificar la calidad jurídica de personas contratadas a honorario a suma alzada o asimiladas a grado</a:t>
          </a:r>
          <a:r>
            <a:rPr lang="es-CL" dirty="0"/>
            <a:t>, pasando a ser contratadas bajo las normas del Código del Trabajo.</a:t>
          </a:r>
          <a:endParaRPr lang="es-ES" dirty="0"/>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71EE3313-3E25-40D4-B53E-DED5C28513F8}">
      <dgm:prSet/>
      <dgm:spPr/>
      <dgm:t>
        <a:bodyPr/>
        <a:lstStyle/>
        <a:p>
          <a:r>
            <a:rPr lang="es-CL" b="1" dirty="0"/>
            <a:t>Durante los años 2023 a 2026.</a:t>
          </a:r>
        </a:p>
        <a:p>
          <a:r>
            <a:rPr lang="es-CL" b="1" dirty="0"/>
            <a:t>Solo se aplica a los casos en que no pueda ser traspasado a contrata. </a:t>
          </a:r>
          <a:endParaRPr lang="es-ES" b="1" dirty="0"/>
        </a:p>
      </dgm:t>
    </dgm:pt>
    <dgm:pt modelId="{F5F5E013-5889-4346-9A11-34332D8A2BEA}" type="parTrans" cxnId="{925F1367-63A0-4F8B-AEA6-AF9CDAE3E1F1}">
      <dgm:prSet/>
      <dgm:spPr/>
      <dgm:t>
        <a:bodyPr/>
        <a:lstStyle/>
        <a:p>
          <a:endParaRPr lang="es-ES"/>
        </a:p>
      </dgm:t>
    </dgm:pt>
    <dgm:pt modelId="{B4F3BF93-3A23-4489-A771-B23BAA9922ED}" type="sibTrans" cxnId="{925F1367-63A0-4F8B-AEA6-AF9CDAE3E1F1}">
      <dgm:prSet/>
      <dgm:spPr/>
      <dgm:t>
        <a:bodyPr/>
        <a:lstStyle/>
        <a:p>
          <a:endParaRPr lang="es-ES"/>
        </a:p>
      </dgm:t>
    </dgm:pt>
    <dgm:pt modelId="{FF4A46D7-B441-48B4-8265-F6520D18773B}">
      <dgm:prSet/>
      <dgm:spPr/>
      <dgm:t>
        <a:bodyPr/>
        <a:lstStyle/>
        <a:p>
          <a:r>
            <a:rPr lang="es-CL" dirty="0"/>
            <a:t>Con una remuneración liquida mensualizada que le permita mantener su honorario </a:t>
          </a:r>
          <a:r>
            <a:rPr lang="es-CL" b="1" dirty="0"/>
            <a:t>liquido mensual.</a:t>
          </a:r>
          <a:endParaRPr lang="es-ES" b="1" dirty="0"/>
        </a:p>
      </dgm:t>
    </dgm:pt>
    <dgm:pt modelId="{481DE5FB-38E0-459F-82A9-9C918B79BEEF}" type="parTrans" cxnId="{E5BAE051-7B48-4991-A9A9-3B149FA02C44}">
      <dgm:prSet/>
      <dgm:spPr/>
      <dgm:t>
        <a:bodyPr/>
        <a:lstStyle/>
        <a:p>
          <a:endParaRPr lang="es-ES"/>
        </a:p>
      </dgm:t>
    </dgm:pt>
    <dgm:pt modelId="{198C7716-9D01-4273-B94D-45F3D1584DB1}" type="sibTrans" cxnId="{E5BAE051-7B48-4991-A9A9-3B149FA02C44}">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3">
        <dgm:presLayoutVars>
          <dgm:chMax val="0"/>
          <dgm:bulletEnabled val="1"/>
        </dgm:presLayoutVars>
      </dgm:prSet>
      <dgm:spPr/>
      <dgm:t>
        <a:bodyPr/>
        <a:lstStyle/>
        <a:p>
          <a:endParaRPr lang="es-CL"/>
        </a:p>
      </dgm:t>
    </dgm:pt>
    <dgm:pt modelId="{86985419-2FD2-4951-9902-BFDD9E866AF7}" type="pres">
      <dgm:prSet presAssocID="{7B2E28B3-2D70-4215-94DF-7A542BB48FED}" presName="spacer" presStyleCnt="0"/>
      <dgm:spPr/>
    </dgm:pt>
    <dgm:pt modelId="{A65414E3-42D5-4295-B740-780AC04FFD0E}" type="pres">
      <dgm:prSet presAssocID="{71EE3313-3E25-40D4-B53E-DED5C28513F8}" presName="parentText" presStyleLbl="node1" presStyleIdx="1" presStyleCnt="3">
        <dgm:presLayoutVars>
          <dgm:chMax val="0"/>
          <dgm:bulletEnabled val="1"/>
        </dgm:presLayoutVars>
      </dgm:prSet>
      <dgm:spPr/>
      <dgm:t>
        <a:bodyPr/>
        <a:lstStyle/>
        <a:p>
          <a:endParaRPr lang="es-CL"/>
        </a:p>
      </dgm:t>
    </dgm:pt>
    <dgm:pt modelId="{F210C9ED-75E9-4B4F-91F1-7A9F2C48422C}" type="pres">
      <dgm:prSet presAssocID="{B4F3BF93-3A23-4489-A771-B23BAA9922ED}" presName="spacer" presStyleCnt="0"/>
      <dgm:spPr/>
    </dgm:pt>
    <dgm:pt modelId="{D3DC68BB-BFA5-44C4-8943-9F27D7923C95}" type="pres">
      <dgm:prSet presAssocID="{FF4A46D7-B441-48B4-8265-F6520D18773B}" presName="parentText" presStyleLbl="node1" presStyleIdx="2" presStyleCnt="3">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1C469F57-C75F-4DB1-AD2F-54D6D3DB4068}" type="presOf" srcId="{FF4A46D7-B441-48B4-8265-F6520D18773B}" destId="{D3DC68BB-BFA5-44C4-8943-9F27D7923C95}" srcOrd="0" destOrd="0" presId="urn:microsoft.com/office/officeart/2005/8/layout/vList2"/>
    <dgm:cxn modelId="{E5BAE051-7B48-4991-A9A9-3B149FA02C44}" srcId="{3038452A-4233-498C-A91E-83BF1B58EBCD}" destId="{FF4A46D7-B441-48B4-8265-F6520D18773B}" srcOrd="2" destOrd="0" parTransId="{481DE5FB-38E0-459F-82A9-9C918B79BEEF}" sibTransId="{198C7716-9D01-4273-B94D-45F3D1584DB1}"/>
    <dgm:cxn modelId="{925F1367-63A0-4F8B-AEA6-AF9CDAE3E1F1}" srcId="{3038452A-4233-498C-A91E-83BF1B58EBCD}" destId="{71EE3313-3E25-40D4-B53E-DED5C28513F8}" srcOrd="1" destOrd="0" parTransId="{F5F5E013-5889-4346-9A11-34332D8A2BEA}" sibTransId="{B4F3BF93-3A23-4489-A771-B23BAA9922ED}"/>
    <dgm:cxn modelId="{D6DCE136-A078-436E-A0F0-D68300D31445}" type="presOf" srcId="{71EE3313-3E25-40D4-B53E-DED5C28513F8}" destId="{A65414E3-42D5-4295-B740-780AC04FFD0E}"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 modelId="{C841B590-80F9-4BF3-A993-4FF5B9CC1D42}" type="presParOf" srcId="{B61BEF5A-AA21-4302-BC47-6300681643FB}" destId="{86985419-2FD2-4951-9902-BFDD9E866AF7}" srcOrd="1" destOrd="0" presId="urn:microsoft.com/office/officeart/2005/8/layout/vList2"/>
    <dgm:cxn modelId="{CC047EED-6014-4072-9A04-FBA2EA12A230}" type="presParOf" srcId="{B61BEF5A-AA21-4302-BC47-6300681643FB}" destId="{A65414E3-42D5-4295-B740-780AC04FFD0E}" srcOrd="2" destOrd="0" presId="urn:microsoft.com/office/officeart/2005/8/layout/vList2"/>
    <dgm:cxn modelId="{0CC3F294-F238-4AF8-B9A0-9E9E3F42FF15}" type="presParOf" srcId="{B61BEF5A-AA21-4302-BC47-6300681643FB}" destId="{F210C9ED-75E9-4B4F-91F1-7A9F2C48422C}" srcOrd="3" destOrd="0" presId="urn:microsoft.com/office/officeart/2005/8/layout/vList2"/>
    <dgm:cxn modelId="{0CB6956A-DEC0-4D51-BAF8-F3B8FC1C2AD7}" type="presParOf" srcId="{B61BEF5A-AA21-4302-BC47-6300681643FB}" destId="{D3DC68BB-BFA5-44C4-8943-9F27D7923C95}"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dirty="0"/>
            <a:t>El alcalde o alcaldesa, </a:t>
          </a:r>
          <a:r>
            <a:rPr lang="es-CL" b="1" dirty="0">
              <a:effectLst>
                <a:outerShdw blurRad="38100" dist="38100" dir="2700000" algn="tl">
                  <a:srgbClr val="000000">
                    <a:alpha val="43137"/>
                  </a:srgbClr>
                </a:outerShdw>
              </a:effectLst>
            </a:rPr>
            <a:t>con informe al concejo municipal</a:t>
          </a:r>
          <a:r>
            <a:rPr lang="es-CL" dirty="0"/>
            <a:t>, establecerá:</a:t>
          </a:r>
        </a:p>
        <a:p>
          <a:r>
            <a:rPr lang="es-CL" dirty="0"/>
            <a:t>a) los requisitos para el traspaso, </a:t>
          </a:r>
        </a:p>
        <a:p>
          <a:r>
            <a:rPr lang="es-CL" dirty="0"/>
            <a:t>b) la forma de determinar la remuneración liquida mensual y el honorario liquido mensual, </a:t>
          </a:r>
        </a:p>
        <a:p>
          <a:r>
            <a:rPr lang="es-CL" dirty="0"/>
            <a:t>c) los criterios de priorización, para el caso que haya más personal a honorarios que disponibilidad presupuestaria para el traspaso, considerando a lo menos la mayor antigüedad de la persona contratada a honorarios en el municipio que cumpla cometidos específicos de naturaleza habitual en él. Puede considerar períodos bajo otra calidad jurídica,</a:t>
          </a:r>
        </a:p>
        <a:p>
          <a:r>
            <a:rPr lang="es-CL" dirty="0"/>
            <a:t>d) demás normas de procedimiento que sean necesarias para la implementación.</a:t>
          </a:r>
          <a:endParaRPr lang="es-ES" dirty="0"/>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dirty="0"/>
            <a:t>Para efectuar los traspasos señalados, </a:t>
          </a:r>
          <a:r>
            <a:rPr lang="es-CL" b="1" dirty="0">
              <a:effectLst>
                <a:outerShdw blurRad="38100" dist="38100" dir="2700000" algn="tl">
                  <a:srgbClr val="000000">
                    <a:alpha val="43137"/>
                  </a:srgbClr>
                </a:outerShdw>
              </a:effectLst>
            </a:rPr>
            <a:t>podrá ser modificado el límite máximo de la dotación de personal fijada en el presupuesto municipal, con cargo a una compensación equivalente en el número de personas contratadas a honorarios a suma alzada, asociadas a los Subtítulos correspondientes</a:t>
          </a:r>
          <a:r>
            <a:rPr lang="es-CL" dirty="0"/>
            <a:t> y </a:t>
          </a:r>
          <a:r>
            <a:rPr lang="es-CL" b="1" u="sng" dirty="0">
              <a:effectLst>
                <a:outerShdw blurRad="38100" dist="38100" dir="2700000" algn="tl">
                  <a:srgbClr val="000000">
                    <a:alpha val="43137"/>
                  </a:srgbClr>
                </a:outerShdw>
              </a:effectLst>
            </a:rPr>
            <a:t>no podrá significar en caso alguno un aumento de funcionarios</a:t>
          </a:r>
          <a:r>
            <a:rPr lang="es-CL" u="sng" dirty="0">
              <a:effectLst>
                <a:outerShdw blurRad="38100" dist="38100" dir="2700000" algn="tl">
                  <a:srgbClr val="000000">
                    <a:alpha val="43137"/>
                  </a:srgbClr>
                </a:outerShdw>
              </a:effectLst>
            </a:rPr>
            <a:t>.</a:t>
          </a:r>
          <a:endParaRPr lang="es-ES" u="sng"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effectLst>
                <a:outerShdw blurRad="38100" dist="38100" dir="2700000" algn="tl">
                  <a:srgbClr val="000000">
                    <a:alpha val="43137"/>
                  </a:srgbClr>
                </a:outerShdw>
              </a:effectLst>
            </a:rPr>
            <a:t>no serán susceptibles de volver a contratar a honorarios en las mismas funciones del personal traspasado al Código del Trabajo por aplicación de la norma.</a:t>
          </a:r>
        </a:p>
        <a:p>
          <a:r>
            <a:rPr lang="es-CL" dirty="0"/>
            <a:t>Los </a:t>
          </a:r>
          <a:r>
            <a:rPr lang="es-CL" b="1" dirty="0">
              <a:effectLst>
                <a:outerShdw blurRad="38100" dist="38100" dir="2700000" algn="tl">
                  <a:srgbClr val="000000">
                    <a:alpha val="43137"/>
                  </a:srgbClr>
                </a:outerShdw>
              </a:effectLst>
            </a:rPr>
            <a:t>ajustes derivados de la aplicación de este artículo serán establecidos por medio de decretos alcaldicios</a:t>
          </a:r>
          <a:endParaRPr lang="es-ES" b="1"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effectLst>
                <a:outerShdw blurRad="38100" dist="38100" dir="2700000" algn="tl">
                  <a:srgbClr val="000000">
                    <a:alpha val="43137"/>
                  </a:srgbClr>
                </a:outerShdw>
              </a:effectLst>
            </a:rPr>
            <a:t>Para la aplicación de lo dispuesto en este artículo, </a:t>
          </a:r>
          <a:r>
            <a:rPr lang="es-CL" b="1" u="sng" dirty="0">
              <a:effectLst>
                <a:outerShdw blurRad="38100" dist="38100" dir="2700000" algn="tl">
                  <a:srgbClr val="000000">
                    <a:alpha val="43137"/>
                  </a:srgbClr>
                </a:outerShdw>
              </a:effectLst>
            </a:rPr>
            <a:t>se podrá superar el límite establecido en el inciso final del artículo 2 de la ley </a:t>
          </a:r>
          <a:r>
            <a:rPr lang="es-CL" b="1" u="sng" dirty="0" err="1">
              <a:effectLst>
                <a:outerShdw blurRad="38100" dist="38100" dir="2700000" algn="tl">
                  <a:srgbClr val="000000">
                    <a:alpha val="43137"/>
                  </a:srgbClr>
                </a:outerShdw>
              </a:effectLst>
            </a:rPr>
            <a:t>N°18.883</a:t>
          </a:r>
          <a:r>
            <a:rPr lang="es-CL" b="1" u="sng" dirty="0">
              <a:effectLst>
                <a:outerShdw blurRad="38100" dist="38100" dir="2700000" algn="tl">
                  <a:srgbClr val="000000">
                    <a:alpha val="43137"/>
                  </a:srgbClr>
                </a:outerShdw>
              </a:effectLst>
            </a:rPr>
            <a:t>, sólo hasta los porcentajes que sean necesarios para cubrir los gastos que sean con cargo al empleador con motivo del cambio de calidad jurídica. 42% </a:t>
          </a:r>
          <a:r>
            <a:rPr lang="es-CL" b="1" u="sng" dirty="0" err="1">
              <a:effectLst>
                <a:outerShdw blurRad="38100" dist="38100" dir="2700000" algn="tl">
                  <a:srgbClr val="000000">
                    <a:alpha val="43137"/>
                  </a:srgbClr>
                </a:outerShdw>
              </a:effectLst>
            </a:rPr>
            <a:t>IPP</a:t>
          </a:r>
          <a:endParaRPr lang="es-ES" b="1" u="sng"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83EC02-EED7-4CFF-8B72-8C08FF9FE399}"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s-ES"/>
        </a:p>
      </dgm:t>
    </dgm:pt>
    <dgm:pt modelId="{71DD23D5-BD11-466F-9131-0A8FD5F51AC3}">
      <dgm:prSet/>
      <dgm:spPr>
        <a:solidFill>
          <a:schemeClr val="accent1">
            <a:lumMod val="75000"/>
          </a:schemeClr>
        </a:solidFill>
      </dgm:spPr>
      <dgm:t>
        <a:bodyPr/>
        <a:lstStyle/>
        <a:p>
          <a:r>
            <a:rPr lang="es-ES"/>
            <a:t>Idea matriz de la OIT desde 1999.</a:t>
          </a:r>
        </a:p>
      </dgm:t>
    </dgm:pt>
    <dgm:pt modelId="{53C23F39-CB55-4D90-BE94-EC1DC3C770B9}" type="parTrans" cxnId="{5C91DA51-7DE5-4B85-A15D-350A84264AAA}">
      <dgm:prSet/>
      <dgm:spPr/>
      <dgm:t>
        <a:bodyPr/>
        <a:lstStyle/>
        <a:p>
          <a:endParaRPr lang="es-ES"/>
        </a:p>
      </dgm:t>
    </dgm:pt>
    <dgm:pt modelId="{DE8DE4D8-2313-4BB5-810F-B57A87DBD4EE}" type="sibTrans" cxnId="{5C91DA51-7DE5-4B85-A15D-350A84264AAA}">
      <dgm:prSet/>
      <dgm:spPr/>
      <dgm:t>
        <a:bodyPr/>
        <a:lstStyle/>
        <a:p>
          <a:endParaRPr lang="es-ES"/>
        </a:p>
      </dgm:t>
    </dgm:pt>
    <dgm:pt modelId="{B3229CF1-93B0-4CE9-84AA-DF19CCFB7332}">
      <dgm:prSet/>
      <dgm:spPr>
        <a:solidFill>
          <a:srgbClr val="0070C0"/>
        </a:solidFill>
      </dgm:spPr>
      <dgm:t>
        <a:bodyPr/>
        <a:lstStyle/>
        <a:p>
          <a:r>
            <a:rPr lang="es-MX" b="1" dirty="0">
              <a:effectLst>
                <a:outerShdw blurRad="38100" dist="38100" dir="2700000" algn="tl">
                  <a:srgbClr val="000000">
                    <a:alpha val="43137"/>
                  </a:srgbClr>
                </a:outerShdw>
              </a:effectLst>
            </a:rPr>
            <a:t>“(…) la finalidad primordial de la OIT es promover oportunidades para que los hombres y las mujeres puedan conseguir un trabajo decente y productivo en condiciones de libertad, equidad, seguridad y dignidad humana</a:t>
          </a:r>
          <a:r>
            <a:rPr lang="es-MX" dirty="0"/>
            <a:t>”. Juan </a:t>
          </a:r>
          <a:r>
            <a:rPr lang="es-MX" dirty="0" err="1"/>
            <a:t>Somavía</a:t>
          </a:r>
          <a:r>
            <a:rPr lang="es-MX" dirty="0"/>
            <a:t> 1999.</a:t>
          </a:r>
          <a:endParaRPr lang="es-ES" dirty="0"/>
        </a:p>
      </dgm:t>
    </dgm:pt>
    <dgm:pt modelId="{D00EC8BF-BBF0-4E71-898D-2BC48D1C50D7}" type="parTrans" cxnId="{173EC840-A3FC-48CC-AD1F-785A8EEC9BC1}">
      <dgm:prSet/>
      <dgm:spPr/>
      <dgm:t>
        <a:bodyPr/>
        <a:lstStyle/>
        <a:p>
          <a:endParaRPr lang="es-ES"/>
        </a:p>
      </dgm:t>
    </dgm:pt>
    <dgm:pt modelId="{167A5D89-1787-43F6-9E37-50EFAA3939FA}" type="sibTrans" cxnId="{173EC840-A3FC-48CC-AD1F-785A8EEC9BC1}">
      <dgm:prSet/>
      <dgm:spPr/>
      <dgm:t>
        <a:bodyPr/>
        <a:lstStyle/>
        <a:p>
          <a:endParaRPr lang="es-ES"/>
        </a:p>
      </dgm:t>
    </dgm:pt>
    <dgm:pt modelId="{16A1F889-E19F-4FDD-88E0-EA3FAE0B60E0}" type="pres">
      <dgm:prSet presAssocID="{5483EC02-EED7-4CFF-8B72-8C08FF9FE399}" presName="linear" presStyleCnt="0">
        <dgm:presLayoutVars>
          <dgm:animLvl val="lvl"/>
          <dgm:resizeHandles val="exact"/>
        </dgm:presLayoutVars>
      </dgm:prSet>
      <dgm:spPr/>
      <dgm:t>
        <a:bodyPr/>
        <a:lstStyle/>
        <a:p>
          <a:endParaRPr lang="es-CL"/>
        </a:p>
      </dgm:t>
    </dgm:pt>
    <dgm:pt modelId="{D3FE84AA-B004-4748-B484-F2B21BA3B5A9}" type="pres">
      <dgm:prSet presAssocID="{71DD23D5-BD11-466F-9131-0A8FD5F51AC3}" presName="parentText" presStyleLbl="node1" presStyleIdx="0" presStyleCnt="2">
        <dgm:presLayoutVars>
          <dgm:chMax val="0"/>
          <dgm:bulletEnabled val="1"/>
        </dgm:presLayoutVars>
      </dgm:prSet>
      <dgm:spPr/>
      <dgm:t>
        <a:bodyPr/>
        <a:lstStyle/>
        <a:p>
          <a:endParaRPr lang="es-CL"/>
        </a:p>
      </dgm:t>
    </dgm:pt>
    <dgm:pt modelId="{5C34DE41-008B-4F07-AD45-EED07B1AC1B9}" type="pres">
      <dgm:prSet presAssocID="{DE8DE4D8-2313-4BB5-810F-B57A87DBD4EE}" presName="spacer" presStyleCnt="0"/>
      <dgm:spPr/>
    </dgm:pt>
    <dgm:pt modelId="{D22A79D0-5655-45D2-9E57-879B7261D321}" type="pres">
      <dgm:prSet presAssocID="{B3229CF1-93B0-4CE9-84AA-DF19CCFB7332}" presName="parentText" presStyleLbl="node1" presStyleIdx="1" presStyleCnt="2" custScaleY="118752">
        <dgm:presLayoutVars>
          <dgm:chMax val="0"/>
          <dgm:bulletEnabled val="1"/>
        </dgm:presLayoutVars>
      </dgm:prSet>
      <dgm:spPr/>
      <dgm:t>
        <a:bodyPr/>
        <a:lstStyle/>
        <a:p>
          <a:endParaRPr lang="es-CL"/>
        </a:p>
      </dgm:t>
    </dgm:pt>
  </dgm:ptLst>
  <dgm:cxnLst>
    <dgm:cxn modelId="{173EC840-A3FC-48CC-AD1F-785A8EEC9BC1}" srcId="{5483EC02-EED7-4CFF-8B72-8C08FF9FE399}" destId="{B3229CF1-93B0-4CE9-84AA-DF19CCFB7332}" srcOrd="1" destOrd="0" parTransId="{D00EC8BF-BBF0-4E71-898D-2BC48D1C50D7}" sibTransId="{167A5D89-1787-43F6-9E37-50EFAA3939FA}"/>
    <dgm:cxn modelId="{28284AE7-3594-42AA-99F5-9969A30DC598}" type="presOf" srcId="{71DD23D5-BD11-466F-9131-0A8FD5F51AC3}" destId="{D3FE84AA-B004-4748-B484-F2B21BA3B5A9}" srcOrd="0" destOrd="0" presId="urn:microsoft.com/office/officeart/2005/8/layout/vList2"/>
    <dgm:cxn modelId="{91F7844D-9136-4A59-9080-FE576FAEDAFC}" type="presOf" srcId="{B3229CF1-93B0-4CE9-84AA-DF19CCFB7332}" destId="{D22A79D0-5655-45D2-9E57-879B7261D321}" srcOrd="0" destOrd="0" presId="urn:microsoft.com/office/officeart/2005/8/layout/vList2"/>
    <dgm:cxn modelId="{5C91DA51-7DE5-4B85-A15D-350A84264AAA}" srcId="{5483EC02-EED7-4CFF-8B72-8C08FF9FE399}" destId="{71DD23D5-BD11-466F-9131-0A8FD5F51AC3}" srcOrd="0" destOrd="0" parTransId="{53C23F39-CB55-4D90-BE94-EC1DC3C770B9}" sibTransId="{DE8DE4D8-2313-4BB5-810F-B57A87DBD4EE}"/>
    <dgm:cxn modelId="{458ECE28-EABD-4A4C-9AA6-140CBC51950C}" type="presOf" srcId="{5483EC02-EED7-4CFF-8B72-8C08FF9FE399}" destId="{16A1F889-E19F-4FDD-88E0-EA3FAE0B60E0}" srcOrd="0" destOrd="0" presId="urn:microsoft.com/office/officeart/2005/8/layout/vList2"/>
    <dgm:cxn modelId="{E514E1B1-9DEB-4BB5-B4FB-900911158017}" type="presParOf" srcId="{16A1F889-E19F-4FDD-88E0-EA3FAE0B60E0}" destId="{D3FE84AA-B004-4748-B484-F2B21BA3B5A9}" srcOrd="0" destOrd="0" presId="urn:microsoft.com/office/officeart/2005/8/layout/vList2"/>
    <dgm:cxn modelId="{1CE0AAB2-74B1-4ACE-BD75-0782AD642FA8}" type="presParOf" srcId="{16A1F889-E19F-4FDD-88E0-EA3FAE0B60E0}" destId="{5C34DE41-008B-4F07-AD45-EED07B1AC1B9}" srcOrd="1" destOrd="0" presId="urn:microsoft.com/office/officeart/2005/8/layout/vList2"/>
    <dgm:cxn modelId="{7899219B-6421-474A-A553-6F10578CC824}" type="presParOf" srcId="{16A1F889-E19F-4FDD-88E0-EA3FAE0B60E0}" destId="{D22A79D0-5655-45D2-9E57-879B7261D321}"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effectLst>
                <a:outerShdw blurRad="38100" dist="38100" dir="2700000" algn="tl">
                  <a:srgbClr val="000000">
                    <a:alpha val="43137"/>
                  </a:srgbClr>
                </a:outerShdw>
              </a:effectLst>
            </a:rPr>
            <a:t>No se podrá pactar el pago de indemnizaciones por causas distintas de las indicadas en los artículos 161, 162 y 163 del Código del Trabajo, y </a:t>
          </a:r>
        </a:p>
        <a:p>
          <a:r>
            <a:rPr lang="es-CL" b="1" dirty="0">
              <a:effectLst>
                <a:outerShdw blurRad="38100" dist="38100" dir="2700000" algn="tl">
                  <a:srgbClr val="000000">
                    <a:alpha val="43137"/>
                  </a:srgbClr>
                </a:outerShdw>
              </a:effectLst>
            </a:rPr>
            <a:t>en caso alguno se podrá alterar el monto que entregue la base de cálculo dispuesta en dichas normas. </a:t>
          </a:r>
        </a:p>
        <a:p>
          <a:r>
            <a:rPr lang="es-CL" b="1" dirty="0">
              <a:effectLst>
                <a:outerShdw blurRad="38100" dist="38100" dir="2700000" algn="tl">
                  <a:srgbClr val="000000">
                    <a:alpha val="43137"/>
                  </a:srgbClr>
                </a:outerShdw>
              </a:effectLst>
            </a:rPr>
            <a:t>En ningún caso se podrá convenir, individual o colectivamente, indemnizaciones cuyo limite máximo exceda aquel establecido en el inciso segundo del articulo 163 del Código del Trabajo.</a:t>
          </a:r>
          <a:endParaRPr lang="es-ES" b="1" u="sng"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effectLst>
                <a:outerShdw blurRad="38100" dist="38100" dir="2700000" algn="tl">
                  <a:srgbClr val="000000">
                    <a:alpha val="43137"/>
                  </a:srgbClr>
                </a:outerShdw>
              </a:effectLst>
            </a:rPr>
            <a:t>A las trabajadoras y los trabajadores contratados en virtud de este articulo 74 les serán aplicables las reglas sobre responsabilidad administrativa contenidas en el Titulo V de la ley </a:t>
          </a:r>
          <a:r>
            <a:rPr lang="es-ES" b="1" dirty="0" err="1">
              <a:effectLst>
                <a:outerShdw blurRad="38100" dist="38100" dir="2700000" algn="tl">
                  <a:srgbClr val="000000">
                    <a:alpha val="43137"/>
                  </a:srgbClr>
                </a:outerShdw>
              </a:effectLst>
            </a:rPr>
            <a:t>N°18.883</a:t>
          </a:r>
          <a:r>
            <a:rPr lang="es-ES" b="1" dirty="0">
              <a:effectLst>
                <a:outerShdw blurRad="38100" dist="38100" dir="2700000" algn="tl">
                  <a:srgbClr val="000000">
                    <a:alpha val="43137"/>
                  </a:srgbClr>
                </a:outerShdw>
              </a:effectLst>
            </a:rPr>
            <a:t>.</a:t>
          </a:r>
        </a:p>
        <a:p>
          <a:r>
            <a:rPr lang="es-CL" b="1" dirty="0">
              <a:effectLst>
                <a:outerShdw blurRad="38100" dist="38100" dir="2700000" algn="tl">
                  <a:srgbClr val="000000">
                    <a:alpha val="43137"/>
                  </a:srgbClr>
                </a:outerShdw>
              </a:effectLst>
            </a:rPr>
            <a:t>trabajadoras y los trabajadores que hayan cambiado de calidad jurídica en virtud de este articulo y que perciban indemnización por años de servicio, </a:t>
          </a:r>
          <a:r>
            <a:rPr lang="es-CL" b="1" u="sng" dirty="0">
              <a:effectLst/>
            </a:rPr>
            <a:t>no podrán ser contratados bajo ninguna calidad jurídica en la respectiva Municipalidad, ni en sus corporaciones, durante los cinco años siguientes al término de su contrato a menos que, previamente, devuelvan la totalidad del beneficio percibido, debidamente reajustado por la variación IPC</a:t>
          </a:r>
          <a:endParaRPr lang="es-ES" b="1" u="sng" dirty="0">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effectLst>
                <a:outerShdw blurRad="38100" dist="38100" dir="2700000" algn="tl">
                  <a:srgbClr val="000000">
                    <a:alpha val="43137"/>
                  </a:srgbClr>
                </a:outerShdw>
              </a:effectLst>
            </a:rPr>
            <a:t>NOTABLE ABANDONO DE DEBERES</a:t>
          </a:r>
          <a:r>
            <a:rPr lang="es-CL" b="0" dirty="0">
              <a:effectLst>
                <a:outerShdw blurRad="38100" dist="38100" dir="2700000" algn="tl">
                  <a:srgbClr val="000000">
                    <a:alpha val="43137"/>
                  </a:srgbClr>
                </a:outerShdw>
              </a:effectLst>
            </a:rPr>
            <a:t>.</a:t>
          </a:r>
        </a:p>
        <a:p>
          <a:r>
            <a:rPr lang="es-CL" b="0" dirty="0">
              <a:effectLst>
                <a:outerShdw blurRad="38100" dist="38100" dir="2700000" algn="tl">
                  <a:srgbClr val="000000">
                    <a:alpha val="43137"/>
                  </a:srgbClr>
                </a:outerShdw>
              </a:effectLst>
            </a:rPr>
            <a:t>En caso de que la </a:t>
          </a:r>
          <a:r>
            <a:rPr lang="es-CL" b="1" dirty="0">
              <a:effectLst>
                <a:outerShdw blurRad="38100" dist="38100" dir="2700000" algn="tl">
                  <a:srgbClr val="000000">
                    <a:alpha val="43137"/>
                  </a:srgbClr>
                </a:outerShdw>
              </a:effectLst>
            </a:rPr>
            <a:t>facultad dispuesta por el presente articulo haya sido ejercida, con negligencia inexcusable, sin contar con los recursos presupuestarios suficientes</a:t>
          </a:r>
          <a:r>
            <a:rPr lang="es-CL" b="0" dirty="0">
              <a:effectLst>
                <a:outerShdw blurRad="38100" dist="38100" dir="2700000" algn="tl">
                  <a:srgbClr val="000000">
                    <a:alpha val="43137"/>
                  </a:srgbClr>
                </a:outerShdw>
              </a:effectLst>
            </a:rPr>
            <a:t>, se entenderá que se configurará causal de notable abandono de deberes.</a:t>
          </a:r>
        </a:p>
        <a:p>
          <a:r>
            <a:rPr lang="es-CL" b="0" u="sng" dirty="0">
              <a:effectLst>
                <a:outerShdw blurRad="38100" dist="38100" dir="2700000" algn="tl">
                  <a:srgbClr val="000000">
                    <a:alpha val="43137"/>
                  </a:srgbClr>
                </a:outerShdw>
              </a:effectLst>
            </a:rPr>
            <a:t>Art 60 letra c) Ley 18,695</a:t>
          </a:r>
          <a:endParaRPr lang="es-ES" b="0" u="sng"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dirty="0">
              <a:effectLst>
                <a:outerShdw blurRad="38100" dist="38100" dir="2700000" algn="tl">
                  <a:srgbClr val="000000">
                    <a:alpha val="43137"/>
                  </a:srgbClr>
                </a:outerShdw>
              </a:effectLst>
            </a:rPr>
            <a:t>INFORMAR. </a:t>
          </a:r>
          <a:r>
            <a:rPr lang="es-CL" b="0" dirty="0">
              <a:effectLst>
                <a:outerShdw blurRad="38100" dist="38100" dir="2700000" algn="tl">
                  <a:srgbClr val="000000">
                    <a:alpha val="43137"/>
                  </a:srgbClr>
                </a:outerShdw>
              </a:effectLst>
            </a:rPr>
            <a:t> </a:t>
          </a:r>
          <a:r>
            <a:rPr lang="es-CL" b="1" dirty="0">
              <a:effectLst>
                <a:outerShdw blurRad="38100" dist="38100" dir="2700000" algn="tl">
                  <a:srgbClr val="000000">
                    <a:alpha val="43137"/>
                  </a:srgbClr>
                </a:outerShdw>
              </a:effectLst>
            </a:rPr>
            <a:t>número de personas que cambiaron de calidad jurídica en virtud de este articulo deberá ser informado anualmente, dentro de los treinta </a:t>
          </a:r>
          <a:r>
            <a:rPr lang="es-CL" b="1" dirty="0" err="1">
              <a:effectLst>
                <a:outerShdw blurRad="38100" dist="38100" dir="2700000" algn="tl">
                  <a:srgbClr val="000000">
                    <a:alpha val="43137"/>
                  </a:srgbClr>
                </a:outerShdw>
              </a:effectLst>
            </a:rPr>
            <a:t>dias</a:t>
          </a:r>
          <a:r>
            <a:rPr lang="es-CL" b="1" dirty="0">
              <a:effectLst>
                <a:outerShdw blurRad="38100" dist="38100" dir="2700000" algn="tl">
                  <a:srgbClr val="000000">
                    <a:alpha val="43137"/>
                  </a:srgbClr>
                </a:outerShdw>
              </a:effectLst>
            </a:rPr>
            <a:t> siguientes al término del mes respectivo</a:t>
          </a:r>
          <a:r>
            <a:rPr lang="es-CL" b="0" dirty="0">
              <a:effectLst>
                <a:outerShdw blurRad="38100" dist="38100" dir="2700000" algn="tl">
                  <a:srgbClr val="000000">
                    <a:alpha val="43137"/>
                  </a:srgbClr>
                </a:outerShdw>
              </a:effectLst>
            </a:rPr>
            <a:t>, a la </a:t>
          </a:r>
          <a:r>
            <a:rPr lang="es-CL" b="1" dirty="0">
              <a:effectLst>
                <a:outerShdw blurRad="38100" dist="38100" dir="2700000" algn="tl">
                  <a:srgbClr val="000000">
                    <a:alpha val="43137"/>
                  </a:srgbClr>
                </a:outerShdw>
              </a:effectLst>
            </a:rPr>
            <a:t>Comisión Especial Mixta de Presupuestos</a:t>
          </a:r>
          <a:r>
            <a:rPr lang="es-CL" b="0" dirty="0">
              <a:effectLst>
                <a:outerShdw blurRad="38100" dist="38100" dir="2700000" algn="tl">
                  <a:srgbClr val="000000">
                    <a:alpha val="43137"/>
                  </a:srgbClr>
                </a:outerShdw>
              </a:effectLst>
            </a:rPr>
            <a:t>, a </a:t>
          </a:r>
          <a:r>
            <a:rPr lang="es-CL" b="1" dirty="0">
              <a:effectLst>
                <a:outerShdw blurRad="38100" dist="38100" dir="2700000" algn="tl">
                  <a:srgbClr val="000000">
                    <a:alpha val="43137"/>
                  </a:srgbClr>
                </a:outerShdw>
              </a:effectLst>
            </a:rPr>
            <a:t>la SUBDERE </a:t>
          </a:r>
          <a:r>
            <a:rPr lang="es-CL" b="0" dirty="0">
              <a:effectLst>
                <a:outerShdw blurRad="38100" dist="38100" dir="2700000" algn="tl">
                  <a:srgbClr val="000000">
                    <a:alpha val="43137"/>
                  </a:srgbClr>
                </a:outerShdw>
              </a:effectLst>
            </a:rPr>
            <a:t>y a la </a:t>
          </a:r>
          <a:r>
            <a:rPr lang="es-CL" b="1" dirty="0">
              <a:effectLst>
                <a:outerShdw blurRad="38100" dist="38100" dir="2700000" algn="tl">
                  <a:srgbClr val="000000">
                    <a:alpha val="43137"/>
                  </a:srgbClr>
                </a:outerShdw>
              </a:effectLst>
            </a:rPr>
            <a:t>Dirección de Presupuestos.</a:t>
          </a:r>
          <a:endParaRPr lang="es-ES" b="1" u="sng"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MX" b="1" dirty="0">
              <a:effectLst/>
            </a:rPr>
            <a:t>municipalidades deberán </a:t>
          </a:r>
          <a:r>
            <a:rPr lang="es-MX" b="1" dirty="0">
              <a:effectLst>
                <a:outerShdw blurRad="38100" dist="38100" dir="2700000" algn="tl">
                  <a:srgbClr val="000000">
                    <a:alpha val="43137"/>
                  </a:srgbClr>
                </a:outerShdw>
              </a:effectLst>
            </a:rPr>
            <a:t>mantener a disposición permanente del público, a través de sus sitios electrónicos, los antecedentes actualizados, al menos una vez al mes, de los funcionarios respecto de los cuales se ha aplicado lo señalado en este artículo 74</a:t>
          </a:r>
          <a:r>
            <a:rPr lang="es-MX" b="1" dirty="0">
              <a:effectLst/>
            </a:rPr>
            <a:t>, de acuerdo a lo dispuesto en el artículo 7 del artículo primero de la ley </a:t>
          </a:r>
          <a:r>
            <a:rPr lang="es-MX" b="1" dirty="0" err="1">
              <a:effectLst/>
            </a:rPr>
            <a:t>Nº20.285</a:t>
          </a:r>
          <a:r>
            <a:rPr lang="es-MX" b="1" dirty="0">
              <a:effectLst/>
            </a:rPr>
            <a:t>.</a:t>
          </a:r>
          <a:endParaRPr lang="es-ES" b="1" u="sng" dirty="0">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745712-F29F-4AC8-8296-3EABF5A1841D}"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s-ES"/>
        </a:p>
      </dgm:t>
    </dgm:pt>
    <dgm:pt modelId="{63B9F1AB-B2D8-433C-AE5A-A9B61BDE2860}">
      <dgm:prSet/>
      <dgm:spPr>
        <a:solidFill>
          <a:srgbClr val="0070C0"/>
        </a:solidFill>
      </dgm:spPr>
      <dgm:t>
        <a:bodyPr/>
        <a:lstStyle/>
        <a:p>
          <a:pPr algn="ctr"/>
          <a:r>
            <a:rPr lang="es-ES" b="1" dirty="0">
              <a:effectLst>
                <a:outerShdw blurRad="38100" dist="38100" dir="2700000" algn="tl">
                  <a:srgbClr val="000000">
                    <a:alpha val="43137"/>
                  </a:srgbClr>
                </a:outerShdw>
              </a:effectLst>
            </a:rPr>
            <a:t>OBJETIVOS ESTRATÉGICOS DE LA OIT</a:t>
          </a:r>
        </a:p>
      </dgm:t>
    </dgm:pt>
    <dgm:pt modelId="{73D0B83E-0C61-4023-8C6E-27CB4888E656}" type="parTrans" cxnId="{89923E80-4D4D-439E-AF27-A54FEBEFAE4E}">
      <dgm:prSet/>
      <dgm:spPr/>
      <dgm:t>
        <a:bodyPr/>
        <a:lstStyle/>
        <a:p>
          <a:endParaRPr lang="es-ES"/>
        </a:p>
      </dgm:t>
    </dgm:pt>
    <dgm:pt modelId="{23DC4CD4-EAD8-4788-BB8B-065669C7372D}" type="sibTrans" cxnId="{89923E80-4D4D-439E-AF27-A54FEBEFAE4E}">
      <dgm:prSet/>
      <dgm:spPr/>
      <dgm:t>
        <a:bodyPr/>
        <a:lstStyle/>
        <a:p>
          <a:endParaRPr lang="es-ES"/>
        </a:p>
      </dgm:t>
    </dgm:pt>
    <dgm:pt modelId="{93B462EA-597E-4140-B147-8DFE209BBD49}" type="pres">
      <dgm:prSet presAssocID="{0B745712-F29F-4AC8-8296-3EABF5A1841D}" presName="linear" presStyleCnt="0">
        <dgm:presLayoutVars>
          <dgm:animLvl val="lvl"/>
          <dgm:resizeHandles val="exact"/>
        </dgm:presLayoutVars>
      </dgm:prSet>
      <dgm:spPr/>
      <dgm:t>
        <a:bodyPr/>
        <a:lstStyle/>
        <a:p>
          <a:endParaRPr lang="es-CL"/>
        </a:p>
      </dgm:t>
    </dgm:pt>
    <dgm:pt modelId="{2250A07C-E05F-486B-936B-EDFF5B9BEBCD}" type="pres">
      <dgm:prSet presAssocID="{63B9F1AB-B2D8-433C-AE5A-A9B61BDE2860}" presName="parentText" presStyleLbl="node1" presStyleIdx="0" presStyleCnt="1">
        <dgm:presLayoutVars>
          <dgm:chMax val="0"/>
          <dgm:bulletEnabled val="1"/>
        </dgm:presLayoutVars>
      </dgm:prSet>
      <dgm:spPr/>
      <dgm:t>
        <a:bodyPr/>
        <a:lstStyle/>
        <a:p>
          <a:endParaRPr lang="es-CL"/>
        </a:p>
      </dgm:t>
    </dgm:pt>
  </dgm:ptLst>
  <dgm:cxnLst>
    <dgm:cxn modelId="{89923E80-4D4D-439E-AF27-A54FEBEFAE4E}" srcId="{0B745712-F29F-4AC8-8296-3EABF5A1841D}" destId="{63B9F1AB-B2D8-433C-AE5A-A9B61BDE2860}" srcOrd="0" destOrd="0" parTransId="{73D0B83E-0C61-4023-8C6E-27CB4888E656}" sibTransId="{23DC4CD4-EAD8-4788-BB8B-065669C7372D}"/>
    <dgm:cxn modelId="{BD3EC06F-0973-4ED8-9D67-03CCCDD4804A}" type="presOf" srcId="{0B745712-F29F-4AC8-8296-3EABF5A1841D}" destId="{93B462EA-597E-4140-B147-8DFE209BBD49}" srcOrd="0" destOrd="0" presId="urn:microsoft.com/office/officeart/2005/8/layout/vList2"/>
    <dgm:cxn modelId="{9B807A3A-7EB2-403C-BC83-1754204E7D9C}" type="presOf" srcId="{63B9F1AB-B2D8-433C-AE5A-A9B61BDE2860}" destId="{2250A07C-E05F-486B-936B-EDFF5B9BEBCD}" srcOrd="0" destOrd="0" presId="urn:microsoft.com/office/officeart/2005/8/layout/vList2"/>
    <dgm:cxn modelId="{7E2FCEB5-75F2-42CE-A5AD-B04FB8BDE556}" type="presParOf" srcId="{93B462EA-597E-4140-B147-8DFE209BBD49}" destId="{2250A07C-E05F-486B-936B-EDFF5B9BEBC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u="none" dirty="0">
              <a:effectLst>
                <a:outerShdw blurRad="38100" dist="38100" dir="2700000" algn="tl">
                  <a:srgbClr val="000000">
                    <a:alpha val="43137"/>
                  </a:srgbClr>
                </a:outerShdw>
              </a:effectLst>
            </a:rPr>
            <a:t>APORTE FISCAL  EXTRAORDINARIO </a:t>
          </a:r>
        </a:p>
        <a:p>
          <a:r>
            <a:rPr lang="es-CL" b="0" u="none" dirty="0">
              <a:effectLst/>
            </a:rPr>
            <a:t>$750 millones de pesos para el año 2023; </a:t>
          </a:r>
        </a:p>
        <a:p>
          <a:r>
            <a:rPr lang="es-CL" b="0" u="none" dirty="0">
              <a:effectLst/>
            </a:rPr>
            <a:t>$1.650 millones de pesos para el año 2024; </a:t>
          </a:r>
        </a:p>
        <a:p>
          <a:r>
            <a:rPr lang="es-CL" b="0" u="none" dirty="0">
              <a:effectLst/>
            </a:rPr>
            <a:t>$2.550 millones de pesos para el año 2025; y $2.150 millones de pesos para el año 2026.</a:t>
          </a:r>
        </a:p>
        <a:p>
          <a:r>
            <a:rPr lang="es-CL" b="1" u="none" dirty="0">
              <a:effectLst>
                <a:outerShdw blurRad="38100" dist="38100" dir="2700000" algn="tl">
                  <a:srgbClr val="000000">
                    <a:alpha val="43137"/>
                  </a:srgbClr>
                </a:outerShdw>
              </a:effectLst>
            </a:rPr>
            <a:t>monto máximo transferible a cada municipalidad para cada anualidad, no podrá exceder al cuarenta y seis por ciento del costo anual de la aplicación del artículo anterior</a:t>
          </a:r>
          <a:endParaRPr lang="es-ES" b="1" u="none"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ES" b="1" u="none" dirty="0">
              <a:effectLst>
                <a:outerShdw blurRad="38100" dist="38100" dir="2700000" algn="tl">
                  <a:srgbClr val="000000">
                    <a:alpha val="43137"/>
                  </a:srgbClr>
                </a:outerShdw>
              </a:effectLst>
            </a:rPr>
            <a:t>SUBDERE mediante resolución visada por </a:t>
          </a:r>
          <a:r>
            <a:rPr lang="es-MX" b="1" u="none" dirty="0">
              <a:effectLst>
                <a:outerShdw blurRad="38100" dist="38100" dir="2700000" algn="tl">
                  <a:srgbClr val="000000">
                    <a:alpha val="43137"/>
                  </a:srgbClr>
                </a:outerShdw>
              </a:effectLst>
            </a:rPr>
            <a:t>la Dirección de Presupuestos, </a:t>
          </a:r>
          <a:r>
            <a:rPr lang="es-MX" b="1" u="sng" dirty="0">
              <a:effectLst>
                <a:outerShdw blurRad="38100" dist="38100" dir="2700000" algn="tl">
                  <a:srgbClr val="000000">
                    <a:alpha val="43137"/>
                  </a:srgbClr>
                </a:outerShdw>
              </a:effectLst>
            </a:rPr>
            <a:t>determinará las municipalidades que accederán al aporte fiscal extraordinario para cada año y el monto máximo transferible a cada una de ellas por anualidad</a:t>
          </a:r>
          <a:r>
            <a:rPr lang="es-MX" b="1" u="none" dirty="0">
              <a:effectLst>
                <a:outerShdw blurRad="38100" dist="38100" dir="2700000" algn="tl">
                  <a:srgbClr val="000000">
                    <a:alpha val="43137"/>
                  </a:srgbClr>
                </a:outerShdw>
              </a:effectLst>
            </a:rPr>
            <a:t>.</a:t>
          </a:r>
          <a:endParaRPr lang="es-ES" b="1" u="none" dirty="0">
            <a:effectLst>
              <a:outerShdw blurRad="38100" dist="38100" dir="2700000" algn="tl">
                <a:srgbClr val="000000">
                  <a:alpha val="43137"/>
                </a:srgbClr>
              </a:outerShdw>
            </a:effectLst>
          </a:endParaRPr>
        </a:p>
        <a:p>
          <a:r>
            <a:rPr lang="es-MX" b="1" u="none" dirty="0">
              <a:effectLst>
                <a:outerShdw blurRad="38100" dist="38100" dir="2700000" algn="tl">
                  <a:srgbClr val="000000">
                    <a:alpha val="43137"/>
                  </a:srgbClr>
                </a:outerShdw>
              </a:effectLst>
            </a:rPr>
            <a:t>Para estos efectos, las </a:t>
          </a:r>
          <a:r>
            <a:rPr lang="es-MX" b="1" u="sng" dirty="0">
              <a:effectLst>
                <a:outerShdw blurRad="38100" dist="38100" dir="2700000" algn="tl">
                  <a:srgbClr val="000000">
                    <a:alpha val="43137"/>
                  </a:srgbClr>
                </a:outerShdw>
              </a:effectLst>
            </a:rPr>
            <a:t>municipalidades deberán informar a la Subsecretaría de Desarrollo Regional y Administrativo, los honorarios contratados a diciembre de 2022</a:t>
          </a:r>
          <a:r>
            <a:rPr lang="es-MX" b="1" u="none" dirty="0">
              <a:effectLst>
                <a:outerShdw blurRad="38100" dist="38100" dir="2700000" algn="tl">
                  <a:srgbClr val="000000">
                    <a:alpha val="43137"/>
                  </a:srgbClr>
                </a:outerShdw>
              </a:effectLst>
            </a:rPr>
            <a:t>, de acuerdo a la resolución a que se refiere el inciso final de este artículo.</a:t>
          </a:r>
          <a:endParaRPr lang="es-ES" b="1" u="none"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MX" b="1" u="none" dirty="0">
              <a:effectLst>
                <a:outerShdw blurRad="38100" dist="38100" dir="2700000" algn="tl">
                  <a:srgbClr val="000000">
                    <a:alpha val="43137"/>
                  </a:srgbClr>
                </a:outerShdw>
              </a:effectLst>
            </a:rPr>
            <a:t>Municipalidades que pueden acceder por año al aporte de que trata este artículo, se ordenarán los municipios de menor a mayor monto máximo transferible hasta alcanzar el aporte fiscal extraordinario señalado en el inciso primero. </a:t>
          </a:r>
        </a:p>
        <a:p>
          <a:r>
            <a:rPr lang="es-MX" b="1" u="none" dirty="0">
              <a:effectLst>
                <a:outerShdw blurRad="38100" dist="38100" dir="2700000" algn="tl">
                  <a:srgbClr val="000000">
                    <a:alpha val="43137"/>
                  </a:srgbClr>
                </a:outerShdw>
              </a:effectLst>
            </a:rPr>
            <a:t>Las municipalidades podrán percibir el aporte fiscal extraordinario por un PERÍODO MÁXIMO DE VEINTIÚN MESES, EL QUE SE ASIGNARÁ DESDE EL MES DE ABRIL DEL RESPECTIVO PRIMER AÑO HASTA EL TÉRMINO DEL SEGUNDO AÑO </a:t>
          </a:r>
          <a:r>
            <a:rPr lang="es-ES" b="1" u="none" dirty="0">
              <a:effectLst>
                <a:outerShdw blurRad="38100" dist="38100" dir="2700000" algn="tl">
                  <a:srgbClr val="000000">
                    <a:alpha val="43137"/>
                  </a:srgbClr>
                </a:outerShdw>
              </a:effectLst>
            </a:rPr>
            <a:t>CALENDARIO</a:t>
          </a: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MX" b="0" u="none" dirty="0">
              <a:effectLst/>
            </a:rPr>
            <a:t>Una vez dictada la resolución, las </a:t>
          </a:r>
          <a:r>
            <a:rPr lang="es-MX" b="1" u="none" dirty="0">
              <a:effectLst>
                <a:outerShdw blurRad="38100" dist="38100" dir="2700000" algn="tl">
                  <a:srgbClr val="000000">
                    <a:alpha val="43137"/>
                  </a:srgbClr>
                </a:outerShdw>
              </a:effectLst>
            </a:rPr>
            <a:t>municipalidades a quienes les corresponda recibir el aporte fiscal extraordinario, solicitarán, mediante oficio, a la SUBDERE los fondos correspondientes al primer año</a:t>
          </a:r>
          <a:r>
            <a:rPr lang="es-MX" b="0" u="none" dirty="0">
              <a:effectLst/>
            </a:rPr>
            <a:t>, y acompañarán un </a:t>
          </a:r>
          <a:r>
            <a:rPr lang="es-MX" b="1" u="none" dirty="0">
              <a:effectLst>
                <a:outerShdw blurRad="38100" dist="38100" dir="2700000" algn="tl">
                  <a:srgbClr val="000000">
                    <a:alpha val="43137"/>
                  </a:srgbClr>
                </a:outerShdw>
              </a:effectLst>
            </a:rPr>
            <a:t>certificado emitido por los jefes de las respectivas unidades de administración y finanzas y control, el que además deberá ser suscrito por el secretario municipal </a:t>
          </a:r>
          <a:r>
            <a:rPr lang="es-MX" b="0" u="none" dirty="0">
              <a:effectLst/>
            </a:rPr>
            <a:t>en su calidad de ministro de fe. Dicho certificado </a:t>
          </a:r>
          <a:r>
            <a:rPr lang="es-MX" b="1" u="none" dirty="0">
              <a:effectLst>
                <a:outerShdw blurRad="38100" dist="38100" dir="2700000" algn="tl">
                  <a:srgbClr val="000000">
                    <a:alpha val="43137"/>
                  </a:srgbClr>
                </a:outerShdw>
              </a:effectLst>
            </a:rPr>
            <a:t>contendrá la nómina de personas contratadas a honorarios a quienes les fue aplicable lo dispuesto en el artículo 74.</a:t>
          </a:r>
          <a:endParaRPr lang="es-ES" b="1" u="none"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PASO HONORARIOS A CÓDIGO DEL TRABAJO</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MX" b="0" u="none" dirty="0">
              <a:effectLst/>
            </a:rPr>
            <a:t>Las municipalidades sólo podrán </a:t>
          </a:r>
          <a:r>
            <a:rPr lang="es-MX" b="1" u="none" dirty="0">
              <a:effectLst>
                <a:outerShdw blurRad="38100" dist="38100" dir="2700000" algn="tl">
                  <a:srgbClr val="000000">
                    <a:alpha val="43137"/>
                  </a:srgbClr>
                </a:outerShdw>
              </a:effectLst>
            </a:rPr>
            <a:t>destinar los recursos a que se refiere este artículo para financiar el mayor gasto del artículo 74 en el año en que se recibe el aporte, sin perjuicio de que la modificación contractual se haya realizado con anterioridad.</a:t>
          </a:r>
          <a:endParaRPr lang="es-ES" b="1" u="none" dirty="0">
            <a:effectLst>
              <a:outerShdw blurRad="38100" dist="38100" dir="2700000" algn="tl">
                <a:srgbClr val="000000">
                  <a:alpha val="43137"/>
                </a:srgbClr>
              </a:outerShdw>
            </a:effectLst>
          </a:endParaRPr>
        </a:p>
        <a:p>
          <a:r>
            <a:rPr lang="es-MX" b="0" u="none" dirty="0">
              <a:effectLst/>
            </a:rPr>
            <a:t>La no destinación de los fondos transferidos a los fines a que se refiere el inciso anterior será </a:t>
          </a:r>
          <a:r>
            <a:rPr lang="es-MX" b="1" u="none" dirty="0">
              <a:effectLst>
                <a:outerShdw blurRad="38100" dist="38100" dir="2700000" algn="tl">
                  <a:srgbClr val="000000">
                    <a:alpha val="43137"/>
                  </a:srgbClr>
                </a:outerShdw>
              </a:effectLst>
            </a:rPr>
            <a:t>sancionada de acuerdo a las penas establecidas en el artículo 236 del Código Penal</a:t>
          </a:r>
          <a:r>
            <a:rPr lang="es-MX" b="0" u="none" dirty="0">
              <a:effectLst/>
            </a:rPr>
            <a:t>.</a:t>
          </a:r>
          <a:endParaRPr lang="es-ES" b="1" u="none"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DAA508-3141-4202-848E-B580855DEC9C}"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s-ES"/>
        </a:p>
      </dgm:t>
    </dgm:pt>
    <dgm:pt modelId="{3681F2D0-8405-41E7-A319-6673125CAF49}">
      <dgm:prSet/>
      <dgm:spPr>
        <a:solidFill>
          <a:srgbClr val="0070C0"/>
        </a:solidFill>
      </dgm:spPr>
      <dgm:t>
        <a:bodyPr/>
        <a:lstStyle/>
        <a:p>
          <a:r>
            <a:rPr lang="es-MX" b="1" dirty="0"/>
            <a:t>Promover y cumplir las normas y los principios y derechos fundamentales </a:t>
          </a:r>
          <a:r>
            <a:rPr lang="es-MX" dirty="0"/>
            <a:t>en el trabajo.</a:t>
          </a:r>
          <a:endParaRPr lang="es-ES" dirty="0"/>
        </a:p>
      </dgm:t>
    </dgm:pt>
    <dgm:pt modelId="{13769026-A20E-4CDF-B431-1EC52F697D11}" type="parTrans" cxnId="{CCB9E083-A66D-4247-B9BC-D0C0220C0771}">
      <dgm:prSet/>
      <dgm:spPr/>
      <dgm:t>
        <a:bodyPr/>
        <a:lstStyle/>
        <a:p>
          <a:endParaRPr lang="es-ES"/>
        </a:p>
      </dgm:t>
    </dgm:pt>
    <dgm:pt modelId="{3BA6A2A3-F68A-4C16-8E71-4F0E7905511F}" type="sibTrans" cxnId="{CCB9E083-A66D-4247-B9BC-D0C0220C0771}">
      <dgm:prSet/>
      <dgm:spPr/>
      <dgm:t>
        <a:bodyPr/>
        <a:lstStyle/>
        <a:p>
          <a:endParaRPr lang="es-ES"/>
        </a:p>
      </dgm:t>
    </dgm:pt>
    <dgm:pt modelId="{C1C58588-B4AF-402A-BB3E-41F7F115DBDC}">
      <dgm:prSet/>
      <dgm:spPr>
        <a:solidFill>
          <a:srgbClr val="0070C0"/>
        </a:solidFill>
      </dgm:spPr>
      <dgm:t>
        <a:bodyPr/>
        <a:lstStyle/>
        <a:p>
          <a:r>
            <a:rPr lang="es-MX" dirty="0"/>
            <a:t>Generar </a:t>
          </a:r>
          <a:r>
            <a:rPr lang="es-MX" b="1" dirty="0"/>
            <a:t>mayores oportunidades para que mujeres y hombres puedan tener empleos e ingresos dignos</a:t>
          </a:r>
          <a:r>
            <a:rPr lang="es-MX" dirty="0"/>
            <a:t>.</a:t>
          </a:r>
          <a:endParaRPr lang="es-ES" dirty="0"/>
        </a:p>
      </dgm:t>
    </dgm:pt>
    <dgm:pt modelId="{72236387-BA19-49C0-A19D-833F6521229D}" type="parTrans" cxnId="{5A4CC96F-FEC2-4659-A13C-AA25371E40EE}">
      <dgm:prSet/>
      <dgm:spPr/>
      <dgm:t>
        <a:bodyPr/>
        <a:lstStyle/>
        <a:p>
          <a:endParaRPr lang="es-ES"/>
        </a:p>
      </dgm:t>
    </dgm:pt>
    <dgm:pt modelId="{F7DD88EB-7FDF-4EDE-A0FA-A5E3B50D862B}" type="sibTrans" cxnId="{5A4CC96F-FEC2-4659-A13C-AA25371E40EE}">
      <dgm:prSet/>
      <dgm:spPr/>
      <dgm:t>
        <a:bodyPr/>
        <a:lstStyle/>
        <a:p>
          <a:endParaRPr lang="es-ES"/>
        </a:p>
      </dgm:t>
    </dgm:pt>
    <dgm:pt modelId="{F18702B8-D9F9-46C4-9AED-C5AD3471D9FF}">
      <dgm:prSet/>
      <dgm:spPr>
        <a:solidFill>
          <a:srgbClr val="0070C0"/>
        </a:solidFill>
      </dgm:spPr>
      <dgm:t>
        <a:bodyPr/>
        <a:lstStyle/>
        <a:p>
          <a:r>
            <a:rPr lang="es-MX" b="1" dirty="0"/>
            <a:t>Mejorar la cobertura y la eficiencia de una seguridad social para todos</a:t>
          </a:r>
          <a:r>
            <a:rPr lang="es-MX" dirty="0"/>
            <a:t>.</a:t>
          </a:r>
          <a:endParaRPr lang="es-ES" dirty="0"/>
        </a:p>
      </dgm:t>
    </dgm:pt>
    <dgm:pt modelId="{9179EDF0-374F-421C-A168-2D8A68FB6C4B}" type="parTrans" cxnId="{909F0F4B-C6AA-4CDE-835B-338C6394D50B}">
      <dgm:prSet/>
      <dgm:spPr/>
      <dgm:t>
        <a:bodyPr/>
        <a:lstStyle/>
        <a:p>
          <a:endParaRPr lang="es-ES"/>
        </a:p>
      </dgm:t>
    </dgm:pt>
    <dgm:pt modelId="{470238E0-2D73-400B-A422-FA3B3A3B9158}" type="sibTrans" cxnId="{909F0F4B-C6AA-4CDE-835B-338C6394D50B}">
      <dgm:prSet/>
      <dgm:spPr/>
      <dgm:t>
        <a:bodyPr/>
        <a:lstStyle/>
        <a:p>
          <a:endParaRPr lang="es-ES"/>
        </a:p>
      </dgm:t>
    </dgm:pt>
    <dgm:pt modelId="{AC4AA828-7511-4528-BC6F-BCCB43EE44CE}">
      <dgm:prSet/>
      <dgm:spPr>
        <a:solidFill>
          <a:srgbClr val="0070C0"/>
        </a:solidFill>
      </dgm:spPr>
      <dgm:t>
        <a:bodyPr/>
        <a:lstStyle/>
        <a:p>
          <a:r>
            <a:rPr lang="es-MX" b="1" dirty="0"/>
            <a:t>Fortalecer el </a:t>
          </a:r>
          <a:r>
            <a:rPr lang="es-MX" b="1" dirty="0" err="1"/>
            <a:t>tripartismo</a:t>
          </a:r>
          <a:r>
            <a:rPr lang="es-MX" b="1" dirty="0"/>
            <a:t> y el diálogo social</a:t>
          </a:r>
          <a:r>
            <a:rPr lang="es-MX" dirty="0"/>
            <a:t>. </a:t>
          </a:r>
          <a:endParaRPr lang="es-ES" dirty="0"/>
        </a:p>
      </dgm:t>
    </dgm:pt>
    <dgm:pt modelId="{99884474-253A-40F7-9AE2-E642C1A28E25}" type="parTrans" cxnId="{E9FF9CA2-D588-4332-AE0F-39D2157353A2}">
      <dgm:prSet/>
      <dgm:spPr/>
      <dgm:t>
        <a:bodyPr/>
        <a:lstStyle/>
        <a:p>
          <a:endParaRPr lang="es-ES"/>
        </a:p>
      </dgm:t>
    </dgm:pt>
    <dgm:pt modelId="{6FA041EB-CFA6-4484-8A88-AFCB162A83A0}" type="sibTrans" cxnId="{E9FF9CA2-D588-4332-AE0F-39D2157353A2}">
      <dgm:prSet/>
      <dgm:spPr/>
      <dgm:t>
        <a:bodyPr/>
        <a:lstStyle/>
        <a:p>
          <a:endParaRPr lang="es-ES"/>
        </a:p>
      </dgm:t>
    </dgm:pt>
    <dgm:pt modelId="{0935325B-FE4A-4D50-BBD5-C7B410834879}" type="pres">
      <dgm:prSet presAssocID="{30DAA508-3141-4202-848E-B580855DEC9C}" presName="linear" presStyleCnt="0">
        <dgm:presLayoutVars>
          <dgm:animLvl val="lvl"/>
          <dgm:resizeHandles val="exact"/>
        </dgm:presLayoutVars>
      </dgm:prSet>
      <dgm:spPr/>
      <dgm:t>
        <a:bodyPr/>
        <a:lstStyle/>
        <a:p>
          <a:endParaRPr lang="es-CL"/>
        </a:p>
      </dgm:t>
    </dgm:pt>
    <dgm:pt modelId="{A6FF093B-75F4-4C7F-B31A-4097722DEDB0}" type="pres">
      <dgm:prSet presAssocID="{3681F2D0-8405-41E7-A319-6673125CAF49}" presName="parentText" presStyleLbl="node1" presStyleIdx="0" presStyleCnt="4">
        <dgm:presLayoutVars>
          <dgm:chMax val="0"/>
          <dgm:bulletEnabled val="1"/>
        </dgm:presLayoutVars>
      </dgm:prSet>
      <dgm:spPr/>
      <dgm:t>
        <a:bodyPr/>
        <a:lstStyle/>
        <a:p>
          <a:endParaRPr lang="es-CL"/>
        </a:p>
      </dgm:t>
    </dgm:pt>
    <dgm:pt modelId="{32F3D483-2AF6-472E-81E8-C3BA3071E694}" type="pres">
      <dgm:prSet presAssocID="{3BA6A2A3-F68A-4C16-8E71-4F0E7905511F}" presName="spacer" presStyleCnt="0"/>
      <dgm:spPr/>
    </dgm:pt>
    <dgm:pt modelId="{BAB0065E-B9E9-4D2C-8397-AF89835A6488}" type="pres">
      <dgm:prSet presAssocID="{C1C58588-B4AF-402A-BB3E-41F7F115DBDC}" presName="parentText" presStyleLbl="node1" presStyleIdx="1" presStyleCnt="4">
        <dgm:presLayoutVars>
          <dgm:chMax val="0"/>
          <dgm:bulletEnabled val="1"/>
        </dgm:presLayoutVars>
      </dgm:prSet>
      <dgm:spPr/>
      <dgm:t>
        <a:bodyPr/>
        <a:lstStyle/>
        <a:p>
          <a:endParaRPr lang="es-CL"/>
        </a:p>
      </dgm:t>
    </dgm:pt>
    <dgm:pt modelId="{86CB86D2-72BF-4F67-988E-A0A411ED43D7}" type="pres">
      <dgm:prSet presAssocID="{F7DD88EB-7FDF-4EDE-A0FA-A5E3B50D862B}" presName="spacer" presStyleCnt="0"/>
      <dgm:spPr/>
    </dgm:pt>
    <dgm:pt modelId="{EE66AB61-67FE-4DAE-A05A-1F241F963FF0}" type="pres">
      <dgm:prSet presAssocID="{F18702B8-D9F9-46C4-9AED-C5AD3471D9FF}" presName="parentText" presStyleLbl="node1" presStyleIdx="2" presStyleCnt="4">
        <dgm:presLayoutVars>
          <dgm:chMax val="0"/>
          <dgm:bulletEnabled val="1"/>
        </dgm:presLayoutVars>
      </dgm:prSet>
      <dgm:spPr/>
      <dgm:t>
        <a:bodyPr/>
        <a:lstStyle/>
        <a:p>
          <a:endParaRPr lang="es-CL"/>
        </a:p>
      </dgm:t>
    </dgm:pt>
    <dgm:pt modelId="{885D8D1A-FD95-434C-A537-7B7846A56309}" type="pres">
      <dgm:prSet presAssocID="{470238E0-2D73-400B-A422-FA3B3A3B9158}" presName="spacer" presStyleCnt="0"/>
      <dgm:spPr/>
    </dgm:pt>
    <dgm:pt modelId="{097D7F12-9EF2-4274-BC86-A0B99C640991}" type="pres">
      <dgm:prSet presAssocID="{AC4AA828-7511-4528-BC6F-BCCB43EE44CE}" presName="parentText" presStyleLbl="node1" presStyleIdx="3" presStyleCnt="4">
        <dgm:presLayoutVars>
          <dgm:chMax val="0"/>
          <dgm:bulletEnabled val="1"/>
        </dgm:presLayoutVars>
      </dgm:prSet>
      <dgm:spPr/>
      <dgm:t>
        <a:bodyPr/>
        <a:lstStyle/>
        <a:p>
          <a:endParaRPr lang="es-CL"/>
        </a:p>
      </dgm:t>
    </dgm:pt>
  </dgm:ptLst>
  <dgm:cxnLst>
    <dgm:cxn modelId="{A60B9EF1-64A7-42A3-8DB2-BF7AB02DBEF9}" type="presOf" srcId="{30DAA508-3141-4202-848E-B580855DEC9C}" destId="{0935325B-FE4A-4D50-BBD5-C7B410834879}" srcOrd="0" destOrd="0" presId="urn:microsoft.com/office/officeart/2005/8/layout/vList2"/>
    <dgm:cxn modelId="{CCB9E083-A66D-4247-B9BC-D0C0220C0771}" srcId="{30DAA508-3141-4202-848E-B580855DEC9C}" destId="{3681F2D0-8405-41E7-A319-6673125CAF49}" srcOrd="0" destOrd="0" parTransId="{13769026-A20E-4CDF-B431-1EC52F697D11}" sibTransId="{3BA6A2A3-F68A-4C16-8E71-4F0E7905511F}"/>
    <dgm:cxn modelId="{B0F9ECE1-2CBE-4903-80CE-411A8CDB6664}" type="presOf" srcId="{F18702B8-D9F9-46C4-9AED-C5AD3471D9FF}" destId="{EE66AB61-67FE-4DAE-A05A-1F241F963FF0}" srcOrd="0" destOrd="0" presId="urn:microsoft.com/office/officeart/2005/8/layout/vList2"/>
    <dgm:cxn modelId="{E9FF9CA2-D588-4332-AE0F-39D2157353A2}" srcId="{30DAA508-3141-4202-848E-B580855DEC9C}" destId="{AC4AA828-7511-4528-BC6F-BCCB43EE44CE}" srcOrd="3" destOrd="0" parTransId="{99884474-253A-40F7-9AE2-E642C1A28E25}" sibTransId="{6FA041EB-CFA6-4484-8A88-AFCB162A83A0}"/>
    <dgm:cxn modelId="{EE904C21-A964-4EB2-9233-52CA257C3838}" type="presOf" srcId="{3681F2D0-8405-41E7-A319-6673125CAF49}" destId="{A6FF093B-75F4-4C7F-B31A-4097722DEDB0}" srcOrd="0" destOrd="0" presId="urn:microsoft.com/office/officeart/2005/8/layout/vList2"/>
    <dgm:cxn modelId="{909F0F4B-C6AA-4CDE-835B-338C6394D50B}" srcId="{30DAA508-3141-4202-848E-B580855DEC9C}" destId="{F18702B8-D9F9-46C4-9AED-C5AD3471D9FF}" srcOrd="2" destOrd="0" parTransId="{9179EDF0-374F-421C-A168-2D8A68FB6C4B}" sibTransId="{470238E0-2D73-400B-A422-FA3B3A3B9158}"/>
    <dgm:cxn modelId="{62351077-CD57-47C1-BB39-1B8A134E9A89}" type="presOf" srcId="{C1C58588-B4AF-402A-BB3E-41F7F115DBDC}" destId="{BAB0065E-B9E9-4D2C-8397-AF89835A6488}" srcOrd="0" destOrd="0" presId="urn:microsoft.com/office/officeart/2005/8/layout/vList2"/>
    <dgm:cxn modelId="{A53820D0-3E0F-4A61-8660-08E5E1E2C8FC}" type="presOf" srcId="{AC4AA828-7511-4528-BC6F-BCCB43EE44CE}" destId="{097D7F12-9EF2-4274-BC86-A0B99C640991}" srcOrd="0" destOrd="0" presId="urn:microsoft.com/office/officeart/2005/8/layout/vList2"/>
    <dgm:cxn modelId="{5A4CC96F-FEC2-4659-A13C-AA25371E40EE}" srcId="{30DAA508-3141-4202-848E-B580855DEC9C}" destId="{C1C58588-B4AF-402A-BB3E-41F7F115DBDC}" srcOrd="1" destOrd="0" parTransId="{72236387-BA19-49C0-A19D-833F6521229D}" sibTransId="{F7DD88EB-7FDF-4EDE-A0FA-A5E3B50D862B}"/>
    <dgm:cxn modelId="{5587C13F-733C-468F-BCA0-4C5466FC40CA}" type="presParOf" srcId="{0935325B-FE4A-4D50-BBD5-C7B410834879}" destId="{A6FF093B-75F4-4C7F-B31A-4097722DEDB0}" srcOrd="0" destOrd="0" presId="urn:microsoft.com/office/officeart/2005/8/layout/vList2"/>
    <dgm:cxn modelId="{6539EA00-F6B4-461D-9B4D-BFFE09A0DB2D}" type="presParOf" srcId="{0935325B-FE4A-4D50-BBD5-C7B410834879}" destId="{32F3D483-2AF6-472E-81E8-C3BA3071E694}" srcOrd="1" destOrd="0" presId="urn:microsoft.com/office/officeart/2005/8/layout/vList2"/>
    <dgm:cxn modelId="{0EC59008-5672-48BF-80A7-FE4054004F40}" type="presParOf" srcId="{0935325B-FE4A-4D50-BBD5-C7B410834879}" destId="{BAB0065E-B9E9-4D2C-8397-AF89835A6488}" srcOrd="2" destOrd="0" presId="urn:microsoft.com/office/officeart/2005/8/layout/vList2"/>
    <dgm:cxn modelId="{D85DCE17-F4E0-4DF1-A33A-A231A10D8246}" type="presParOf" srcId="{0935325B-FE4A-4D50-BBD5-C7B410834879}" destId="{86CB86D2-72BF-4F67-988E-A0A411ED43D7}" srcOrd="3" destOrd="0" presId="urn:microsoft.com/office/officeart/2005/8/layout/vList2"/>
    <dgm:cxn modelId="{3FED699E-ACC0-4E4D-9FD6-C8E8BD4318B8}" type="presParOf" srcId="{0935325B-FE4A-4D50-BBD5-C7B410834879}" destId="{EE66AB61-67FE-4DAE-A05A-1F241F963FF0}" srcOrd="4" destOrd="0" presId="urn:microsoft.com/office/officeart/2005/8/layout/vList2"/>
    <dgm:cxn modelId="{1C3E32D8-9D5D-4B5C-A045-3A415AD24D86}" type="presParOf" srcId="{0935325B-FE4A-4D50-BBD5-C7B410834879}" destId="{885D8D1A-FD95-434C-A537-7B7846A56309}" srcOrd="5" destOrd="0" presId="urn:microsoft.com/office/officeart/2005/8/layout/vList2"/>
    <dgm:cxn modelId="{205689B2-809C-495E-A6C2-66315C9DF23D}" type="presParOf" srcId="{0935325B-FE4A-4D50-BBD5-C7B410834879}" destId="{097D7F12-9EF2-4274-BC86-A0B99C640991}"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Programas comunitarios y otros</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u="none" dirty="0">
              <a:effectLst>
                <a:outerShdw blurRad="38100" dist="38100" dir="2700000" algn="tl">
                  <a:srgbClr val="000000">
                    <a:alpha val="43137"/>
                  </a:srgbClr>
                </a:outerShdw>
              </a:effectLst>
            </a:rPr>
            <a:t>Para efectos del artículo 4 de la ley </a:t>
          </a:r>
          <a:r>
            <a:rPr lang="es-CL" b="1" u="none" dirty="0" err="1">
              <a:effectLst>
                <a:outerShdw blurRad="38100" dist="38100" dir="2700000" algn="tl">
                  <a:srgbClr val="000000">
                    <a:alpha val="43137"/>
                  </a:srgbClr>
                </a:outerShdw>
              </a:effectLst>
            </a:rPr>
            <a:t>N°18.883</a:t>
          </a:r>
          <a:r>
            <a:rPr lang="es-CL" b="1" u="none" dirty="0">
              <a:effectLst>
                <a:outerShdw blurRad="38100" dist="38100" dir="2700000" algn="tl">
                  <a:srgbClr val="000000">
                    <a:alpha val="43137"/>
                  </a:srgbClr>
                </a:outerShdw>
              </a:effectLst>
            </a:rPr>
            <a:t>, que aprueba el Estatuto Administrativo para funcionarios municipales, SE TENDRÁN COMO COMETIDOS ESPECÍFICOS LOS SERVICIOS QUE SE PRESTEN POR:</a:t>
          </a:r>
        </a:p>
        <a:p>
          <a:r>
            <a:rPr lang="es-CL" b="1" u="none" dirty="0">
              <a:effectLst>
                <a:outerShdw blurRad="38100" dist="38100" dir="2700000" algn="tl">
                  <a:srgbClr val="000000">
                    <a:alpha val="43137"/>
                  </a:srgbClr>
                </a:outerShdw>
              </a:effectLst>
            </a:rPr>
            <a:t> LAS PERSONAS CONTRATADAS EN PROGRAMAS COMUNITARIOS con cargo al subtítulo 21, ítem 04, asignación 004 </a:t>
          </a:r>
          <a:r>
            <a:rPr lang="es-ES" b="1" u="none" dirty="0">
              <a:effectLst>
                <a:outerShdw blurRad="38100" dist="38100" dir="2700000" algn="tl">
                  <a:srgbClr val="000000">
                    <a:alpha val="43137"/>
                  </a:srgbClr>
                </a:outerShdw>
              </a:effectLst>
            </a:rPr>
            <a:t>o</a:t>
          </a:r>
        </a:p>
        <a:p>
          <a:r>
            <a:rPr lang="es-ES" b="1" u="none" dirty="0">
              <a:effectLst>
                <a:outerShdw blurRad="38100" dist="38100" dir="2700000" algn="tl">
                  <a:srgbClr val="000000">
                    <a:alpha val="43137"/>
                  </a:srgbClr>
                </a:outerShdw>
              </a:effectLst>
            </a:rPr>
            <a:t>En ACTIVIDADES O PROGRAMAS FINANCIADOS CON CARGO A RECURSOS TRANSFERIDOS A LA MUNICIPALIDAD POR OTRO ORGANISMO, PÚBLICO O PRIVADO, o </a:t>
          </a:r>
        </a:p>
        <a:p>
          <a:r>
            <a:rPr lang="es-ES" b="1" u="none" dirty="0">
              <a:effectLst>
                <a:outerShdw blurRad="38100" dist="38100" dir="2700000" algn="tl">
                  <a:srgbClr val="000000">
                    <a:alpha val="43137"/>
                  </a:srgbClr>
                </a:outerShdw>
              </a:effectLst>
            </a:rPr>
            <a:t>EN PROGRAMAS O ACTIVIDADES ESPECÍFICOS DEL SECTOR DE SALUD MUNICIPAL.</a:t>
          </a: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D8F2A58-F08A-426F-A4DC-B71984F749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709D1E8-70D4-4509-84AE-38D0216F46D1}">
      <dgm:prSet/>
      <dgm:spPr/>
      <dgm:t>
        <a:bodyPr/>
        <a:lstStyle/>
        <a:p>
          <a:r>
            <a:rPr lang="es-ES" b="1" dirty="0">
              <a:effectLst>
                <a:outerShdw blurRad="38100" dist="38100" dir="2700000" algn="tl">
                  <a:srgbClr val="000000">
                    <a:alpha val="43137"/>
                  </a:srgbClr>
                </a:outerShdw>
              </a:effectLst>
            </a:rPr>
            <a:t>Programas comunitarios y otros</a:t>
          </a:r>
        </a:p>
      </dgm:t>
    </dgm:pt>
    <dgm:pt modelId="{D423E228-19B6-4C34-91E8-5D6593430853}" type="parTrans" cxnId="{61388C7D-535F-488C-9E42-5908E39FBB27}">
      <dgm:prSet/>
      <dgm:spPr/>
      <dgm:t>
        <a:bodyPr/>
        <a:lstStyle/>
        <a:p>
          <a:endParaRPr lang="es-ES"/>
        </a:p>
      </dgm:t>
    </dgm:pt>
    <dgm:pt modelId="{12210EE1-1684-4B31-86AD-CD2FAC66E623}" type="sibTrans" cxnId="{61388C7D-535F-488C-9E42-5908E39FBB27}">
      <dgm:prSet/>
      <dgm:spPr/>
      <dgm:t>
        <a:bodyPr/>
        <a:lstStyle/>
        <a:p>
          <a:endParaRPr lang="es-ES"/>
        </a:p>
      </dgm:t>
    </dgm:pt>
    <dgm:pt modelId="{47611EE7-255E-444E-86EE-6F11F403A7D0}" type="pres">
      <dgm:prSet presAssocID="{ED8F2A58-F08A-426F-A4DC-B71984F749B9}" presName="linear" presStyleCnt="0">
        <dgm:presLayoutVars>
          <dgm:animLvl val="lvl"/>
          <dgm:resizeHandles val="exact"/>
        </dgm:presLayoutVars>
      </dgm:prSet>
      <dgm:spPr/>
      <dgm:t>
        <a:bodyPr/>
        <a:lstStyle/>
        <a:p>
          <a:endParaRPr lang="es-CL"/>
        </a:p>
      </dgm:t>
    </dgm:pt>
    <dgm:pt modelId="{BD1E5A00-AE87-4271-A067-01F979D68FAA}" type="pres">
      <dgm:prSet presAssocID="{E709D1E8-70D4-4509-84AE-38D0216F46D1}" presName="parentText" presStyleLbl="node1" presStyleIdx="0" presStyleCnt="1">
        <dgm:presLayoutVars>
          <dgm:chMax val="0"/>
          <dgm:bulletEnabled val="1"/>
        </dgm:presLayoutVars>
      </dgm:prSet>
      <dgm:spPr/>
      <dgm:t>
        <a:bodyPr/>
        <a:lstStyle/>
        <a:p>
          <a:endParaRPr lang="es-CL"/>
        </a:p>
      </dgm:t>
    </dgm:pt>
  </dgm:ptLst>
  <dgm:cxnLst>
    <dgm:cxn modelId="{756E02D2-86BA-44E6-9E5E-1F10EDB0103A}" type="presOf" srcId="{ED8F2A58-F08A-426F-A4DC-B71984F749B9}" destId="{47611EE7-255E-444E-86EE-6F11F403A7D0}" srcOrd="0" destOrd="0" presId="urn:microsoft.com/office/officeart/2005/8/layout/vList2"/>
    <dgm:cxn modelId="{94FFC674-7A54-4C6C-81F0-6826B1BC4B74}" type="presOf" srcId="{E709D1E8-70D4-4509-84AE-38D0216F46D1}" destId="{BD1E5A00-AE87-4271-A067-01F979D68FAA}" srcOrd="0" destOrd="0" presId="urn:microsoft.com/office/officeart/2005/8/layout/vList2"/>
    <dgm:cxn modelId="{61388C7D-535F-488C-9E42-5908E39FBB27}" srcId="{ED8F2A58-F08A-426F-A4DC-B71984F749B9}" destId="{E709D1E8-70D4-4509-84AE-38D0216F46D1}" srcOrd="0" destOrd="0" parTransId="{D423E228-19B6-4C34-91E8-5D6593430853}" sibTransId="{12210EE1-1684-4B31-86AD-CD2FAC66E623}"/>
    <dgm:cxn modelId="{9EB7C118-9DD1-4F80-B0E6-6088092A1C0D}" type="presParOf" srcId="{47611EE7-255E-444E-86EE-6F11F403A7D0}" destId="{BD1E5A00-AE87-4271-A067-01F979D68F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3038452A-4233-498C-A91E-83BF1B58EB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B15D3E2E-BBBD-4E0A-8ADC-E7C1021D7E64}">
      <dgm:prSet/>
      <dgm:spPr/>
      <dgm:t>
        <a:bodyPr/>
        <a:lstStyle/>
        <a:p>
          <a:r>
            <a:rPr lang="es-CL" b="1" u="none" dirty="0">
              <a:effectLst>
                <a:outerShdw blurRad="38100" dist="38100" dir="2700000" algn="tl">
                  <a:srgbClr val="000000">
                    <a:alpha val="43137"/>
                  </a:srgbClr>
                </a:outerShdw>
              </a:effectLst>
            </a:rPr>
            <a:t>Durante los años 2023 al 2026, las municipalidades </a:t>
          </a:r>
          <a:r>
            <a:rPr lang="es-CL" b="1" u="sng" dirty="0">
              <a:effectLst>
                <a:outerShdw blurRad="38100" dist="38100" dir="2700000" algn="tl">
                  <a:srgbClr val="000000">
                    <a:alpha val="43137"/>
                  </a:srgbClr>
                </a:outerShdw>
              </a:effectLst>
            </a:rPr>
            <a:t>podrán renovar las contrataciones de su personal sobre la base de honorarios sin quedar sujetas a las limitaciones establecidas en el artículo 4 de la ley </a:t>
          </a:r>
          <a:r>
            <a:rPr lang="es-CL" b="1" u="sng" dirty="0" err="1">
              <a:effectLst>
                <a:outerShdw blurRad="38100" dist="38100" dir="2700000" algn="tl">
                  <a:srgbClr val="000000">
                    <a:alpha val="43137"/>
                  </a:srgbClr>
                </a:outerShdw>
              </a:effectLst>
            </a:rPr>
            <a:t>N°18.883</a:t>
          </a:r>
          <a:r>
            <a:rPr lang="es-CL" b="1" u="sng" dirty="0">
              <a:effectLst>
                <a:outerShdw blurRad="38100" dist="38100" dir="2700000" algn="tl">
                  <a:srgbClr val="000000">
                    <a:alpha val="43137"/>
                  </a:srgbClr>
                </a:outerShdw>
              </a:effectLst>
            </a:rPr>
            <a:t>, u otra norma de similar naturaleza que les rija</a:t>
          </a:r>
          <a:r>
            <a:rPr lang="es-CL" b="1" u="none" dirty="0">
              <a:effectLst>
                <a:outerShdw blurRad="38100" dist="38100" dir="2700000" algn="tl">
                  <a:srgbClr val="000000">
                    <a:alpha val="43137"/>
                  </a:srgbClr>
                </a:outerShdw>
              </a:effectLst>
            </a:rPr>
            <a:t>. </a:t>
          </a:r>
        </a:p>
        <a:p>
          <a:r>
            <a:rPr lang="es-CL" b="1" u="none" dirty="0">
              <a:effectLst>
                <a:outerShdw blurRad="38100" dist="38100" dir="2700000" algn="tl">
                  <a:srgbClr val="000000">
                    <a:alpha val="43137"/>
                  </a:srgbClr>
                </a:outerShdw>
              </a:effectLst>
            </a:rPr>
            <a:t>Asimismo, los </a:t>
          </a:r>
          <a:r>
            <a:rPr lang="es-CL" b="1" u="sng" dirty="0">
              <a:effectLst>
                <a:outerShdw blurRad="38100" dist="38100" dir="2700000" algn="tl">
                  <a:srgbClr val="000000">
                    <a:alpha val="43137"/>
                  </a:srgbClr>
                </a:outerShdw>
              </a:effectLst>
            </a:rPr>
            <a:t>reemplazos del personal </a:t>
          </a:r>
          <a:r>
            <a:rPr lang="es-CL" b="1" u="none" dirty="0">
              <a:effectLst>
                <a:outerShdw blurRad="38100" dist="38100" dir="2700000" algn="tl">
                  <a:srgbClr val="000000">
                    <a:alpha val="43137"/>
                  </a:srgbClr>
                </a:outerShdw>
              </a:effectLst>
            </a:rPr>
            <a:t>a honorarios no quedarán afectos a la limitación antes señalada.</a:t>
          </a:r>
          <a:endParaRPr lang="es-ES" b="1" u="none" dirty="0">
            <a:effectLst>
              <a:outerShdw blurRad="38100" dist="38100" dir="2700000" algn="tl">
                <a:srgbClr val="000000">
                  <a:alpha val="43137"/>
                </a:srgbClr>
              </a:outerShdw>
            </a:effectLst>
          </a:endParaRPr>
        </a:p>
      </dgm:t>
    </dgm:pt>
    <dgm:pt modelId="{2E15909E-9213-4D7A-8AD2-FD617F75ABC2}" type="parTrans" cxnId="{2C1F39AA-42A3-4071-B003-43DC3C9B0690}">
      <dgm:prSet/>
      <dgm:spPr/>
      <dgm:t>
        <a:bodyPr/>
        <a:lstStyle/>
        <a:p>
          <a:endParaRPr lang="es-ES"/>
        </a:p>
      </dgm:t>
    </dgm:pt>
    <dgm:pt modelId="{7B2E28B3-2D70-4215-94DF-7A542BB48FED}" type="sibTrans" cxnId="{2C1F39AA-42A3-4071-B003-43DC3C9B0690}">
      <dgm:prSet/>
      <dgm:spPr/>
      <dgm:t>
        <a:bodyPr/>
        <a:lstStyle/>
        <a:p>
          <a:endParaRPr lang="es-ES"/>
        </a:p>
      </dgm:t>
    </dgm:pt>
    <dgm:pt modelId="{B61BEF5A-AA21-4302-BC47-6300681643FB}" type="pres">
      <dgm:prSet presAssocID="{3038452A-4233-498C-A91E-83BF1B58EBCD}" presName="linear" presStyleCnt="0">
        <dgm:presLayoutVars>
          <dgm:animLvl val="lvl"/>
          <dgm:resizeHandles val="exact"/>
        </dgm:presLayoutVars>
      </dgm:prSet>
      <dgm:spPr/>
      <dgm:t>
        <a:bodyPr/>
        <a:lstStyle/>
        <a:p>
          <a:endParaRPr lang="es-CL"/>
        </a:p>
      </dgm:t>
    </dgm:pt>
    <dgm:pt modelId="{AEF7324F-015C-4A14-951C-44C89107B817}" type="pres">
      <dgm:prSet presAssocID="{B15D3E2E-BBBD-4E0A-8ADC-E7C1021D7E64}" presName="parentText" presStyleLbl="node1" presStyleIdx="0" presStyleCnt="1" custScaleY="102409" custLinFactNeighborY="-2834">
        <dgm:presLayoutVars>
          <dgm:chMax val="0"/>
          <dgm:bulletEnabled val="1"/>
        </dgm:presLayoutVars>
      </dgm:prSet>
      <dgm:spPr/>
      <dgm:t>
        <a:bodyPr/>
        <a:lstStyle/>
        <a:p>
          <a:endParaRPr lang="es-CL"/>
        </a:p>
      </dgm:t>
    </dgm:pt>
  </dgm:ptLst>
  <dgm:cxnLst>
    <dgm:cxn modelId="{2C1F39AA-42A3-4071-B003-43DC3C9B0690}" srcId="{3038452A-4233-498C-A91E-83BF1B58EBCD}" destId="{B15D3E2E-BBBD-4E0A-8ADC-E7C1021D7E64}" srcOrd="0" destOrd="0" parTransId="{2E15909E-9213-4D7A-8AD2-FD617F75ABC2}" sibTransId="{7B2E28B3-2D70-4215-94DF-7A542BB48FED}"/>
    <dgm:cxn modelId="{39552131-63EC-4821-A822-FCAC6F215509}" type="presOf" srcId="{3038452A-4233-498C-A91E-83BF1B58EBCD}" destId="{B61BEF5A-AA21-4302-BC47-6300681643FB}" srcOrd="0" destOrd="0" presId="urn:microsoft.com/office/officeart/2005/8/layout/vList2"/>
    <dgm:cxn modelId="{ACCEC0E5-49E5-4A32-BBDB-0244E5AB6B3E}" type="presOf" srcId="{B15D3E2E-BBBD-4E0A-8ADC-E7C1021D7E64}" destId="{AEF7324F-015C-4A14-951C-44C89107B817}" srcOrd="0" destOrd="0" presId="urn:microsoft.com/office/officeart/2005/8/layout/vList2"/>
    <dgm:cxn modelId="{CC7541BA-B276-45A7-BD33-B1F842AF5796}" type="presParOf" srcId="{B61BEF5A-AA21-4302-BC47-6300681643FB}" destId="{AEF7324F-015C-4A14-951C-44C89107B81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87AB96D6-7301-459E-B4A1-05A8C3A780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77ED361F-1C00-45F9-A475-A30902F1F3D6}">
      <dgm:prSet/>
      <dgm:spPr/>
      <dgm:t>
        <a:bodyPr/>
        <a:lstStyle/>
        <a:p>
          <a:pPr algn="ctr"/>
          <a:r>
            <a:rPr lang="es-ES" b="1" dirty="0">
              <a:effectLst>
                <a:outerShdw blurRad="38100" dist="38100" dir="2700000" algn="tl">
                  <a:srgbClr val="000000">
                    <a:alpha val="43137"/>
                  </a:srgbClr>
                </a:outerShdw>
              </a:effectLst>
            </a:rPr>
            <a:t>DICTAMEN Nº </a:t>
          </a:r>
          <a:r>
            <a:rPr lang="es-ES" b="1" dirty="0" err="1">
              <a:effectLst>
                <a:outerShdw blurRad="38100" dist="38100" dir="2700000" algn="tl">
                  <a:srgbClr val="000000">
                    <a:alpha val="43137"/>
                  </a:srgbClr>
                </a:outerShdw>
              </a:effectLst>
            </a:rPr>
            <a:t>E331131</a:t>
          </a:r>
          <a:r>
            <a:rPr lang="es-ES" b="1" dirty="0">
              <a:effectLst>
                <a:outerShdw blurRad="38100" dist="38100" dir="2700000" algn="tl">
                  <a:srgbClr val="000000">
                    <a:alpha val="43137"/>
                  </a:srgbClr>
                </a:outerShdw>
              </a:effectLst>
            </a:rPr>
            <a:t> DE 10 DE ABRIL DE 2013</a:t>
          </a:r>
        </a:p>
      </dgm:t>
    </dgm:pt>
    <dgm:pt modelId="{9A714251-8800-458F-98D8-6505EFEB2AD5}" type="parTrans" cxnId="{73A88E8C-BD18-4C5A-9C67-FEF8E82B38B4}">
      <dgm:prSet/>
      <dgm:spPr/>
      <dgm:t>
        <a:bodyPr/>
        <a:lstStyle/>
        <a:p>
          <a:endParaRPr lang="es-ES"/>
        </a:p>
      </dgm:t>
    </dgm:pt>
    <dgm:pt modelId="{A2258890-FD20-4A16-AD8D-FB865774E329}" type="sibTrans" cxnId="{73A88E8C-BD18-4C5A-9C67-FEF8E82B38B4}">
      <dgm:prSet/>
      <dgm:spPr/>
      <dgm:t>
        <a:bodyPr/>
        <a:lstStyle/>
        <a:p>
          <a:endParaRPr lang="es-ES"/>
        </a:p>
      </dgm:t>
    </dgm:pt>
    <dgm:pt modelId="{715E7A34-1795-45EA-90DF-2D9E69B91DA3}" type="pres">
      <dgm:prSet presAssocID="{87AB96D6-7301-459E-B4A1-05A8C3A7808A}" presName="linear" presStyleCnt="0">
        <dgm:presLayoutVars>
          <dgm:animLvl val="lvl"/>
          <dgm:resizeHandles val="exact"/>
        </dgm:presLayoutVars>
      </dgm:prSet>
      <dgm:spPr/>
      <dgm:t>
        <a:bodyPr/>
        <a:lstStyle/>
        <a:p>
          <a:endParaRPr lang="es-CL"/>
        </a:p>
      </dgm:t>
    </dgm:pt>
    <dgm:pt modelId="{B4AC63FB-AB13-4836-B8F5-978214325034}" type="pres">
      <dgm:prSet presAssocID="{77ED361F-1C00-45F9-A475-A30902F1F3D6}" presName="parentText" presStyleLbl="node1" presStyleIdx="0" presStyleCnt="1" custScaleY="155760">
        <dgm:presLayoutVars>
          <dgm:chMax val="0"/>
          <dgm:bulletEnabled val="1"/>
        </dgm:presLayoutVars>
      </dgm:prSet>
      <dgm:spPr/>
      <dgm:t>
        <a:bodyPr/>
        <a:lstStyle/>
        <a:p>
          <a:endParaRPr lang="es-CL"/>
        </a:p>
      </dgm:t>
    </dgm:pt>
  </dgm:ptLst>
  <dgm:cxnLst>
    <dgm:cxn modelId="{53E59E70-4296-4B17-813E-9897CD33E2CC}" type="presOf" srcId="{87AB96D6-7301-459E-B4A1-05A8C3A7808A}" destId="{715E7A34-1795-45EA-90DF-2D9E69B91DA3}" srcOrd="0" destOrd="0" presId="urn:microsoft.com/office/officeart/2005/8/layout/vList2"/>
    <dgm:cxn modelId="{73A88E8C-BD18-4C5A-9C67-FEF8E82B38B4}" srcId="{87AB96D6-7301-459E-B4A1-05A8C3A7808A}" destId="{77ED361F-1C00-45F9-A475-A30902F1F3D6}" srcOrd="0" destOrd="0" parTransId="{9A714251-8800-458F-98D8-6505EFEB2AD5}" sibTransId="{A2258890-FD20-4A16-AD8D-FB865774E329}"/>
    <dgm:cxn modelId="{E73AE859-A3FF-4B35-919F-0D107047DED3}" type="presOf" srcId="{77ED361F-1C00-45F9-A475-A30902F1F3D6}" destId="{B4AC63FB-AB13-4836-B8F5-978214325034}" srcOrd="0" destOrd="0" presId="urn:microsoft.com/office/officeart/2005/8/layout/vList2"/>
    <dgm:cxn modelId="{657AE26B-F6D9-41E7-996D-6BE5D74DA4DD}" type="presParOf" srcId="{715E7A34-1795-45EA-90DF-2D9E69B91DA3}" destId="{B4AC63FB-AB13-4836-B8F5-97821432503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r>
            <a:rPr lang="es-MX" b="1" dirty="0">
              <a:effectLst>
                <a:outerShdw blurRad="38100" dist="38100" dir="2700000" algn="tl">
                  <a:srgbClr val="000000">
                    <a:alpha val="43137"/>
                  </a:srgbClr>
                </a:outerShdw>
              </a:effectLst>
            </a:rPr>
            <a:t>SERVIDORES A HONORARIOS QUE, CUMPLIENDO LAS EXIGENCIAS PARA SER DESIGNADOS A CONTRATA EN EL AÑO 2023, SE NIEGUEN A TAL DESIGNACIÓN</a:t>
          </a:r>
          <a:endParaRPr lang="es-ES" b="1" dirty="0">
            <a:effectLst>
              <a:outerShdw blurRad="38100" dist="38100" dir="2700000" algn="tl">
                <a:srgbClr val="000000">
                  <a:alpha val="43137"/>
                </a:srgbClr>
              </a:outerShdw>
            </a:effectLst>
          </a:endParaRP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06156-DF6A-4738-91EF-A39186876B0F}">
      <dgm:prSet/>
      <dgm:spPr/>
      <dgm:t>
        <a:bodyPr/>
        <a:lstStyle/>
        <a:p>
          <a:r>
            <a:rPr lang="es-MX" dirty="0"/>
            <a:t>En dicho contexto, cabe señalar que la </a:t>
          </a:r>
          <a:r>
            <a:rPr lang="es-MX" b="1" dirty="0">
              <a:effectLst>
                <a:outerShdw blurRad="38100" dist="38100" dir="2700000" algn="tl">
                  <a:srgbClr val="000000">
                    <a:alpha val="43137"/>
                  </a:srgbClr>
                </a:outerShdw>
              </a:effectLst>
            </a:rPr>
            <a:t>ley autorizó a los alcaldes para fijar requisitos y criterios para el traspaso en el referido decreto alcaldicio, dentro de los que es posible considerar, entre otros, LA VOLUNTAD DE LOS SERVIDORES QUE SE ENCUENTREN PRESTANDO SERVICIOS A HONORARIOS</a:t>
          </a:r>
          <a:r>
            <a:rPr lang="es-MX" dirty="0"/>
            <a:t>.</a:t>
          </a:r>
          <a:endParaRPr lang="es-ES" dirty="0"/>
        </a:p>
      </dgm:t>
    </dgm:pt>
    <dgm:pt modelId="{0D3EAD4A-2EB4-4FCE-A2A8-707A6DA08F15}" type="parTrans" cxnId="{4E059128-8D3A-477D-AF0E-E1F5495A0269}">
      <dgm:prSet/>
      <dgm:spPr/>
      <dgm:t>
        <a:bodyPr/>
        <a:lstStyle/>
        <a:p>
          <a:endParaRPr lang="es-ES"/>
        </a:p>
      </dgm:t>
    </dgm:pt>
    <dgm:pt modelId="{2B25FBA1-1E0B-40C4-801F-3A778C324B6B}" type="sibTrans" cxnId="{4E059128-8D3A-477D-AF0E-E1F5495A0269}">
      <dgm:prSet/>
      <dgm:spPr/>
      <dgm:t>
        <a:bodyPr/>
        <a:lstStyle/>
        <a:p>
          <a:endParaRPr lang="es-ES"/>
        </a:p>
      </dgm:t>
    </dgm:pt>
    <dgm:pt modelId="{7A6879FF-AEEE-4622-A260-EC0B2DE27A21}">
      <dgm:prSet/>
      <dgm:spPr/>
      <dgm:t>
        <a:bodyPr/>
        <a:lstStyle/>
        <a:p>
          <a:r>
            <a:rPr lang="es-MX" b="1" dirty="0">
              <a:effectLst/>
            </a:rPr>
            <a:t>Municipio </a:t>
          </a:r>
          <a:r>
            <a:rPr lang="es-MX" b="1" dirty="0">
              <a:effectLst>
                <a:outerShdw blurRad="38100" dist="38100" dir="2700000" algn="tl">
                  <a:srgbClr val="000000">
                    <a:alpha val="43137"/>
                  </a:srgbClr>
                </a:outerShdw>
              </a:effectLst>
            </a:rPr>
            <a:t>puede, en ejercicio de la facultad otorgada por el artículo 74 de la ley N° 21.526, excluir del procedimiento de traspaso del personal a honorarios a aquellos servidores que voluntariamente así lo requieran, </a:t>
          </a:r>
          <a:r>
            <a:rPr lang="es-MX" b="1" dirty="0">
              <a:effectLst/>
            </a:rPr>
            <a:t>considerando tal factor en el decreto alcaldicio que establezca los requisitos y criterios para dichos fines</a:t>
          </a:r>
          <a:r>
            <a:rPr lang="es-MX" dirty="0"/>
            <a:t>.</a:t>
          </a:r>
          <a:endParaRPr lang="es-ES" dirty="0"/>
        </a:p>
      </dgm:t>
    </dgm:pt>
    <dgm:pt modelId="{F6306E4A-8FD0-45BD-A313-D3EC9CE35889}" type="parTrans" cxnId="{B7C80BBA-4890-4130-A392-C610E447FAE2}">
      <dgm:prSet/>
      <dgm:spPr/>
      <dgm:t>
        <a:bodyPr/>
        <a:lstStyle/>
        <a:p>
          <a:endParaRPr lang="es-ES"/>
        </a:p>
      </dgm:t>
    </dgm:pt>
    <dgm:pt modelId="{72CD95CB-F97D-41A7-91B0-E1559C1969BB}" type="sibTrans" cxnId="{B7C80BBA-4890-4130-A392-C610E447FAE2}">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CED7D6E2-1FB9-41F6-AF4A-707CE8CABE4B}" type="pres">
      <dgm:prSet presAssocID="{0FF06156-DF6A-4738-91EF-A39186876B0F}" presName="parentText" presStyleLbl="node1" presStyleIdx="0" presStyleCnt="2">
        <dgm:presLayoutVars>
          <dgm:chMax val="0"/>
          <dgm:bulletEnabled val="1"/>
        </dgm:presLayoutVars>
      </dgm:prSet>
      <dgm:spPr/>
      <dgm:t>
        <a:bodyPr/>
        <a:lstStyle/>
        <a:p>
          <a:endParaRPr lang="es-CL"/>
        </a:p>
      </dgm:t>
    </dgm:pt>
    <dgm:pt modelId="{DDB87FA0-0EB8-471A-9FF1-598788686E8E}" type="pres">
      <dgm:prSet presAssocID="{2B25FBA1-1E0B-40C4-801F-3A778C324B6B}" presName="spacer" presStyleCnt="0"/>
      <dgm:spPr/>
    </dgm:pt>
    <dgm:pt modelId="{C3B7FE4E-B9EE-421C-BFB3-A7DDB6496180}" type="pres">
      <dgm:prSet presAssocID="{7A6879FF-AEEE-4622-A260-EC0B2DE27A21}" presName="parentText" presStyleLbl="node1" presStyleIdx="1" presStyleCnt="2">
        <dgm:presLayoutVars>
          <dgm:chMax val="0"/>
          <dgm:bulletEnabled val="1"/>
        </dgm:presLayoutVars>
      </dgm:prSet>
      <dgm:spPr/>
      <dgm:t>
        <a:bodyPr/>
        <a:lstStyle/>
        <a:p>
          <a:endParaRPr lang="es-CL"/>
        </a:p>
      </dgm:t>
    </dgm:pt>
  </dgm:ptLst>
  <dgm:cxnLst>
    <dgm:cxn modelId="{4E059128-8D3A-477D-AF0E-E1F5495A0269}" srcId="{A4FF0A1D-71D7-4226-83DD-20F8B1CEF6D5}" destId="{0FF06156-DF6A-4738-91EF-A39186876B0F}" srcOrd="0" destOrd="0" parTransId="{0D3EAD4A-2EB4-4FCE-A2A8-707A6DA08F15}" sibTransId="{2B25FBA1-1E0B-40C4-801F-3A778C324B6B}"/>
    <dgm:cxn modelId="{B7C80BBA-4890-4130-A392-C610E447FAE2}" srcId="{A4FF0A1D-71D7-4226-83DD-20F8B1CEF6D5}" destId="{7A6879FF-AEEE-4622-A260-EC0B2DE27A21}" srcOrd="1" destOrd="0" parTransId="{F6306E4A-8FD0-45BD-A313-D3EC9CE35889}" sibTransId="{72CD95CB-F97D-41A7-91B0-E1559C1969BB}"/>
    <dgm:cxn modelId="{781D46AE-A604-4C93-908D-A9F4D4DAD581}" type="presOf" srcId="{A4FF0A1D-71D7-4226-83DD-20F8B1CEF6D5}" destId="{F1EDF090-AEDB-42D9-9B5E-640D8D10F188}" srcOrd="0" destOrd="0" presId="urn:microsoft.com/office/officeart/2005/8/layout/vList2"/>
    <dgm:cxn modelId="{8AAE0432-D660-4475-971F-236CD85954E8}" type="presOf" srcId="{7A6879FF-AEEE-4622-A260-EC0B2DE27A21}" destId="{C3B7FE4E-B9EE-421C-BFB3-A7DDB6496180}" srcOrd="0" destOrd="0" presId="urn:microsoft.com/office/officeart/2005/8/layout/vList2"/>
    <dgm:cxn modelId="{36B608B3-A2D6-43FB-A7E7-35689B956559}" type="presOf" srcId="{0FF06156-DF6A-4738-91EF-A39186876B0F}" destId="{CED7D6E2-1FB9-41F6-AF4A-707CE8CABE4B}" srcOrd="0" destOrd="0" presId="urn:microsoft.com/office/officeart/2005/8/layout/vList2"/>
    <dgm:cxn modelId="{AE832C62-E6F1-420C-BC44-32FAB4B7787C}" type="presParOf" srcId="{F1EDF090-AEDB-42D9-9B5E-640D8D10F188}" destId="{CED7D6E2-1FB9-41F6-AF4A-707CE8CABE4B}" srcOrd="0" destOrd="0" presId="urn:microsoft.com/office/officeart/2005/8/layout/vList2"/>
    <dgm:cxn modelId="{D23A64F9-E38A-49DB-92BB-52B240001BC5}" type="presParOf" srcId="{F1EDF090-AEDB-42D9-9B5E-640D8D10F188}" destId="{DDB87FA0-0EB8-471A-9FF1-598788686E8E}" srcOrd="1" destOrd="0" presId="urn:microsoft.com/office/officeart/2005/8/layout/vList2"/>
    <dgm:cxn modelId="{69225702-C388-419D-AC0C-1E35885D9FE8}" type="presParOf" srcId="{F1EDF090-AEDB-42D9-9B5E-640D8D10F188}" destId="{C3B7FE4E-B9EE-421C-BFB3-A7DDB6496180}"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r>
            <a:rPr lang="es-MX" b="1" dirty="0">
              <a:effectLst>
                <a:outerShdw blurRad="38100" dist="38100" dir="2700000" algn="tl">
                  <a:srgbClr val="000000">
                    <a:alpha val="43137"/>
                  </a:srgbClr>
                </a:outerShdw>
              </a:effectLst>
            </a:rPr>
            <a:t>SERVIDORES A HONORARIOS QUE, CUMPLIENDO LAS EXIGENCIAS PARA SER DESIGNADOS A CONTRATA EN EL AÑO 2023, SE NIEGUEN A TAL DESIGNACIÓN</a:t>
          </a:r>
          <a:endParaRPr lang="es-ES" b="1" dirty="0">
            <a:effectLst>
              <a:outerShdw blurRad="38100" dist="38100" dir="2700000" algn="tl">
                <a:srgbClr val="000000">
                  <a:alpha val="43137"/>
                </a:srgbClr>
              </a:outerShdw>
            </a:effectLst>
          </a:endParaRP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ES" dirty="0"/>
            <a:t>tratándose de </a:t>
          </a:r>
          <a:r>
            <a:rPr lang="es-ES" b="1" dirty="0">
              <a:effectLst>
                <a:outerShdw blurRad="38100" dist="38100" dir="2700000" algn="tl">
                  <a:srgbClr val="000000">
                    <a:alpha val="43137"/>
                  </a:srgbClr>
                </a:outerShdw>
              </a:effectLst>
            </a:rPr>
            <a:t>servidores que se nieguen </a:t>
          </a:r>
          <a:r>
            <a:rPr lang="es-MX" b="1" dirty="0">
              <a:effectLst>
                <a:outerShdw blurRad="38100" dist="38100" dir="2700000" algn="tl">
                  <a:srgbClr val="000000">
                    <a:alpha val="43137"/>
                  </a:srgbClr>
                </a:outerShdw>
              </a:effectLst>
            </a:rPr>
            <a:t>al anotado traspaso, la autoridad edilicia podrá renovar sus contrataciones a honorarios durante los años 2023 al 2026 </a:t>
          </a:r>
          <a:r>
            <a:rPr lang="es-MX" dirty="0"/>
            <a:t>en virtud del artículo 77 de la mencionada ley, </a:t>
          </a:r>
          <a:r>
            <a:rPr lang="es-MX" b="1" dirty="0">
              <a:effectLst>
                <a:outerShdw blurRad="38100" dist="38100" dir="2700000" algn="tl">
                  <a:srgbClr val="000000">
                    <a:alpha val="43137"/>
                  </a:srgbClr>
                </a:outerShdw>
              </a:effectLst>
            </a:rPr>
            <a:t>así como también decidir no proceder a tal renovación, de </a:t>
          </a:r>
          <a:r>
            <a:rPr lang="es-ES" b="1" dirty="0">
              <a:effectLst>
                <a:outerShdw blurRad="38100" dist="38100" dir="2700000" algn="tl">
                  <a:srgbClr val="000000">
                    <a:alpha val="43137"/>
                  </a:srgbClr>
                </a:outerShdw>
              </a:effectLst>
            </a:rPr>
            <a:t>conformidad con la normativa general vigente.</a:t>
          </a: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MX" b="1" dirty="0">
              <a:effectLst>
                <a:outerShdw blurRad="38100" dist="38100" dir="2700000" algn="tl">
                  <a:srgbClr val="000000">
                    <a:alpha val="43137"/>
                  </a:srgbClr>
                </a:outerShdw>
              </a:effectLst>
            </a:rPr>
            <a:t>FORMA DE ESTABLECER EL </a:t>
          </a:r>
          <a:r>
            <a:rPr lang="es-MX" b="1" u="sng" dirty="0">
              <a:effectLst>
                <a:outerShdw blurRad="38100" dist="38100" dir="2700000" algn="tl">
                  <a:srgbClr val="000000">
                    <a:alpha val="43137"/>
                  </a:srgbClr>
                </a:outerShdw>
              </a:effectLst>
            </a:rPr>
            <a:t>MONTO DE LA REMUNERACIÓN LÍQUIDA MENSUALIZADA </a:t>
          </a:r>
          <a:r>
            <a:rPr lang="es-MX" b="1" dirty="0">
              <a:effectLst>
                <a:outerShdw blurRad="38100" dist="38100" dir="2700000" algn="tl">
                  <a:srgbClr val="000000">
                    <a:alpha val="43137"/>
                  </a:srgbClr>
                </a:outerShdw>
              </a:effectLst>
            </a:rPr>
            <a:t>DE LOS SERVIDORES A HONORARIOS TRASPASADOS AL RÉGIMEN DEL CÓDIGO DEL TRABAJO O A LA </a:t>
          </a:r>
          <a:r>
            <a:rPr lang="es-ES" b="1" dirty="0">
              <a:effectLst>
                <a:outerShdw blurRad="38100" dist="38100" dir="2700000" algn="tl">
                  <a:srgbClr val="000000">
                    <a:alpha val="43137"/>
                  </a:srgbClr>
                </a:outerShdw>
              </a:effectLst>
            </a:rPr>
            <a:t>CONTRATA</a:t>
          </a: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43C879-847E-4637-99F2-61800C1FF66D}"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s-ES"/>
        </a:p>
      </dgm:t>
    </dgm:pt>
    <dgm:pt modelId="{C45D5D22-578D-472C-930D-46DD15AFB19C}">
      <dgm:prSet/>
      <dgm:spPr>
        <a:solidFill>
          <a:srgbClr val="0070C0"/>
        </a:solidFill>
      </dgm:spPr>
      <dgm:t>
        <a:bodyPr/>
        <a:lstStyle/>
        <a:p>
          <a:pPr algn="ctr"/>
          <a:r>
            <a:rPr lang="es-ES" b="1" dirty="0">
              <a:effectLst>
                <a:outerShdw blurRad="38100" dist="38100" dir="2700000" algn="tl">
                  <a:srgbClr val="000000">
                    <a:alpha val="43137"/>
                  </a:srgbClr>
                </a:outerShdw>
              </a:effectLst>
            </a:rPr>
            <a:t>DEFINICIÓN</a:t>
          </a:r>
        </a:p>
      </dgm:t>
    </dgm:pt>
    <dgm:pt modelId="{DE07C947-8120-458D-A4AD-DA519F4AE4A1}" type="parTrans" cxnId="{39357592-5B67-4C1F-90E7-DCCDE74EDBF1}">
      <dgm:prSet/>
      <dgm:spPr/>
      <dgm:t>
        <a:bodyPr/>
        <a:lstStyle/>
        <a:p>
          <a:endParaRPr lang="es-ES"/>
        </a:p>
      </dgm:t>
    </dgm:pt>
    <dgm:pt modelId="{DD2A665B-FE2D-40EC-AC59-28470B5EC81A}" type="sibTrans" cxnId="{39357592-5B67-4C1F-90E7-DCCDE74EDBF1}">
      <dgm:prSet/>
      <dgm:spPr/>
      <dgm:t>
        <a:bodyPr/>
        <a:lstStyle/>
        <a:p>
          <a:endParaRPr lang="es-ES"/>
        </a:p>
      </dgm:t>
    </dgm:pt>
    <dgm:pt modelId="{C437A93C-A658-44E1-9985-B5995281049D}" type="pres">
      <dgm:prSet presAssocID="{1843C879-847E-4637-99F2-61800C1FF66D}" presName="linear" presStyleCnt="0">
        <dgm:presLayoutVars>
          <dgm:animLvl val="lvl"/>
          <dgm:resizeHandles val="exact"/>
        </dgm:presLayoutVars>
      </dgm:prSet>
      <dgm:spPr/>
      <dgm:t>
        <a:bodyPr/>
        <a:lstStyle/>
        <a:p>
          <a:endParaRPr lang="es-CL"/>
        </a:p>
      </dgm:t>
    </dgm:pt>
    <dgm:pt modelId="{D0B1F05D-FAB2-4E87-B9C3-DB898CECA81F}" type="pres">
      <dgm:prSet presAssocID="{C45D5D22-578D-472C-930D-46DD15AFB19C}" presName="parentText" presStyleLbl="node1" presStyleIdx="0" presStyleCnt="1">
        <dgm:presLayoutVars>
          <dgm:chMax val="0"/>
          <dgm:bulletEnabled val="1"/>
        </dgm:presLayoutVars>
      </dgm:prSet>
      <dgm:spPr/>
      <dgm:t>
        <a:bodyPr/>
        <a:lstStyle/>
        <a:p>
          <a:endParaRPr lang="es-CL"/>
        </a:p>
      </dgm:t>
    </dgm:pt>
  </dgm:ptLst>
  <dgm:cxnLst>
    <dgm:cxn modelId="{39357592-5B67-4C1F-90E7-DCCDE74EDBF1}" srcId="{1843C879-847E-4637-99F2-61800C1FF66D}" destId="{C45D5D22-578D-472C-930D-46DD15AFB19C}" srcOrd="0" destOrd="0" parTransId="{DE07C947-8120-458D-A4AD-DA519F4AE4A1}" sibTransId="{DD2A665B-FE2D-40EC-AC59-28470B5EC81A}"/>
    <dgm:cxn modelId="{84086217-7B7A-4ABE-94EB-4A8EB8C949BC}" type="presOf" srcId="{1843C879-847E-4637-99F2-61800C1FF66D}" destId="{C437A93C-A658-44E1-9985-B5995281049D}" srcOrd="0" destOrd="0" presId="urn:microsoft.com/office/officeart/2005/8/layout/vList2"/>
    <dgm:cxn modelId="{14513780-4384-4194-A849-EA18A773A208}" type="presOf" srcId="{C45D5D22-578D-472C-930D-46DD15AFB19C}" destId="{D0B1F05D-FAB2-4E87-B9C3-DB898CECA81F}" srcOrd="0" destOrd="0" presId="urn:microsoft.com/office/officeart/2005/8/layout/vList2"/>
    <dgm:cxn modelId="{EC03220A-A60B-4B35-950E-0771408DB8DF}" type="presParOf" srcId="{C437A93C-A658-44E1-9985-B5995281049D}" destId="{D0B1F05D-FAB2-4E87-B9C3-DB898CECA81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MX" b="1" dirty="0">
              <a:effectLst>
                <a:outerShdw blurRad="38100" dist="38100" dir="2700000" algn="tl">
                  <a:srgbClr val="000000">
                    <a:alpha val="43137"/>
                  </a:srgbClr>
                </a:outerShdw>
              </a:effectLst>
            </a:rPr>
            <a:t>las condiciones y requisitos de los respectivos traspasos, tanto al régimen de la contrata como al del Código del Trabajo, se sujetarán a la regulación que se disponga a través de los correspondientes decretos alcaldicios</a:t>
          </a:r>
          <a:r>
            <a:rPr lang="es-MX" dirty="0"/>
            <a:t>, los que, entre otros aspectos, deben establecer la forma de determinar la remuneración líquida mensual y el honorario líquido mensual.</a:t>
          </a:r>
        </a:p>
        <a:p>
          <a:r>
            <a:rPr lang="es-MX" b="1" dirty="0">
              <a:effectLst>
                <a:outerShdw blurRad="38100" dist="38100" dir="2700000" algn="tl">
                  <a:srgbClr val="000000">
                    <a:alpha val="43137"/>
                  </a:srgbClr>
                </a:outerShdw>
              </a:effectLst>
            </a:rPr>
            <a:t>deben establecer en esos decretos alcaldicios cómo se efectuarán esos cálculos y las rentas que se considerarán para ello, con el fin de que los servidores que se traspasen tengan claridad de los nuevos montos que recibirán, ya sea en su régimen de la contrata o del Código del Trabajo</a:t>
          </a:r>
          <a:r>
            <a:rPr lang="es-MX" dirty="0"/>
            <a:t>.</a:t>
          </a:r>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MX" b="1" dirty="0">
              <a:effectLst>
                <a:outerShdw blurRad="38100" dist="38100" dir="2700000" algn="tl">
                  <a:srgbClr val="000000">
                    <a:alpha val="43137"/>
                  </a:srgbClr>
                </a:outerShdw>
              </a:effectLst>
            </a:rPr>
            <a:t>Factibilidad de que los servidores a honorarios, traspasados al Código del </a:t>
          </a:r>
          <a:r>
            <a:rPr lang="es-ES" b="1" dirty="0">
              <a:effectLst>
                <a:outerShdw blurRad="38100" dist="38100" dir="2700000" algn="tl">
                  <a:srgbClr val="000000">
                    <a:alpha val="43137"/>
                  </a:srgbClr>
                </a:outerShdw>
              </a:effectLst>
            </a:rPr>
            <a:t>Trabajo, perciban PMGM</a:t>
          </a: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MX" b="1" dirty="0">
              <a:effectLst>
                <a:outerShdw blurRad="38100" dist="38100" dir="2700000" algn="tl">
                  <a:srgbClr val="000000">
                    <a:alpha val="43137"/>
                  </a:srgbClr>
                </a:outerShdw>
              </a:effectLst>
            </a:rPr>
            <a:t>PUEDEN PERCIBIR UN BENEFICIO DE SIMILAR NATURALEZA, si así lo han convenido de manera específica en sus respectivos contratos de trabajo.</a:t>
          </a:r>
        </a:p>
        <a:p>
          <a:r>
            <a:rPr lang="es-MX" b="1" dirty="0">
              <a:effectLst>
                <a:outerShdw blurRad="38100" dist="38100" dir="2700000" algn="tl">
                  <a:srgbClr val="000000">
                    <a:alpha val="43137"/>
                  </a:srgbClr>
                </a:outerShdw>
              </a:effectLst>
            </a:rPr>
            <a:t>su BASE DE CÁLCULO SERÁ LA QUE EL CONVENIO EXPRESAMENTE SEÑALE, SI SUS REMUNERACIONES SE HUBIEREN PACTADO CONTRACTUALMENTE; y, en el EVENTO DE QUE AQUELLAS SE ASIMILARAN A UN GRADO DE LA ESCALA DE SUELDOS DEL DECRETO LEY N° 3.551, DE 1980, PROCEDE APLICAR LA BASE DE CÁLCULO DEL ARTÍCULO 3° DE LA LEY N° 19.803.</a:t>
          </a:r>
        </a:p>
        <a:p>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MX" b="1" dirty="0">
              <a:effectLst>
                <a:outerShdw blurRad="38100" dist="38100" dir="2700000" algn="tl">
                  <a:srgbClr val="000000">
                    <a:alpha val="43137"/>
                  </a:srgbClr>
                </a:outerShdw>
              </a:effectLst>
            </a:rPr>
            <a:t>Factibilidad de que los servidores a honorarios, traspasados al Código del </a:t>
          </a:r>
          <a:r>
            <a:rPr lang="es-ES" b="1" dirty="0">
              <a:effectLst>
                <a:outerShdw blurRad="38100" dist="38100" dir="2700000" algn="tl">
                  <a:srgbClr val="000000">
                    <a:alpha val="43137"/>
                  </a:srgbClr>
                </a:outerShdw>
              </a:effectLst>
            </a:rPr>
            <a:t>Trabajo, perciban PMGM</a:t>
          </a: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MX" b="1" dirty="0">
              <a:effectLst>
                <a:outerShdw blurRad="38100" dist="38100" dir="2700000" algn="tl">
                  <a:srgbClr val="000000">
                    <a:alpha val="43137"/>
                  </a:srgbClr>
                </a:outerShdw>
              </a:effectLst>
            </a:rPr>
            <a:t>PUEDEN PERCIBIR UN BENEFICIO DE SIMILAR NATURALEZA, si así lo han convenido de manera específica en sus respectivos contratos de trabajo.</a:t>
          </a:r>
        </a:p>
        <a:p>
          <a:r>
            <a:rPr lang="es-MX" b="1" dirty="0">
              <a:effectLst>
                <a:outerShdw blurRad="38100" dist="38100" dir="2700000" algn="tl">
                  <a:srgbClr val="000000">
                    <a:alpha val="43137"/>
                  </a:srgbClr>
                </a:outerShdw>
              </a:effectLst>
            </a:rPr>
            <a:t>su BASE DE CÁLCULO SERÁ LA QUE EL CONVENIO EXPRESAMENTE SEÑALE, SI SUS REMUNERACIONES SE HUBIEREN PACTADO CONTRACTUALMENTE; y, en el EVENTO DE QUE AQUELLAS SE ASIMILARAN A UN GRADO DE LA ESCALA DE SUELDOS DEL DECRETO LEY N° 3.551, DE 1980, PROCEDE APLICAR LA BASE DE CÁLCULO DEL ARTÍCULO 3° DE LA LEY N° 19.803.</a:t>
          </a:r>
        </a:p>
        <a:p>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87AB96D6-7301-459E-B4A1-05A8C3A780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77ED361F-1C00-45F9-A475-A30902F1F3D6}">
      <dgm:prSet/>
      <dgm:spPr/>
      <dgm:t>
        <a:bodyPr/>
        <a:lstStyle/>
        <a:p>
          <a:pPr algn="ctr"/>
          <a:r>
            <a:rPr lang="es-ES" b="1" dirty="0">
              <a:effectLst>
                <a:outerShdw blurRad="38100" dist="38100" dir="2700000" algn="tl">
                  <a:srgbClr val="000000">
                    <a:alpha val="43137"/>
                  </a:srgbClr>
                </a:outerShdw>
              </a:effectLst>
            </a:rPr>
            <a:t>DICTAMEN Nº </a:t>
          </a:r>
          <a:r>
            <a:rPr lang="es-ES" b="1" dirty="0" err="1">
              <a:effectLst>
                <a:outerShdw blurRad="38100" dist="38100" dir="2700000" algn="tl">
                  <a:srgbClr val="000000">
                    <a:alpha val="43137"/>
                  </a:srgbClr>
                </a:outerShdw>
              </a:effectLst>
            </a:rPr>
            <a:t>E313111</a:t>
          </a:r>
          <a:r>
            <a:rPr lang="es-ES" b="1" dirty="0">
              <a:effectLst>
                <a:outerShdw blurRad="38100" dist="38100" dir="2700000" algn="tl">
                  <a:srgbClr val="000000">
                    <a:alpha val="43137"/>
                  </a:srgbClr>
                </a:outerShdw>
              </a:effectLst>
            </a:rPr>
            <a:t> DE 17 DE FEBRERO DE 2023</a:t>
          </a:r>
        </a:p>
      </dgm:t>
    </dgm:pt>
    <dgm:pt modelId="{9A714251-8800-458F-98D8-6505EFEB2AD5}" type="parTrans" cxnId="{73A88E8C-BD18-4C5A-9C67-FEF8E82B38B4}">
      <dgm:prSet/>
      <dgm:spPr/>
      <dgm:t>
        <a:bodyPr/>
        <a:lstStyle/>
        <a:p>
          <a:endParaRPr lang="es-ES"/>
        </a:p>
      </dgm:t>
    </dgm:pt>
    <dgm:pt modelId="{A2258890-FD20-4A16-AD8D-FB865774E329}" type="sibTrans" cxnId="{73A88E8C-BD18-4C5A-9C67-FEF8E82B38B4}">
      <dgm:prSet/>
      <dgm:spPr/>
      <dgm:t>
        <a:bodyPr/>
        <a:lstStyle/>
        <a:p>
          <a:endParaRPr lang="es-ES"/>
        </a:p>
      </dgm:t>
    </dgm:pt>
    <dgm:pt modelId="{715E7A34-1795-45EA-90DF-2D9E69B91DA3}" type="pres">
      <dgm:prSet presAssocID="{87AB96D6-7301-459E-B4A1-05A8C3A7808A}" presName="linear" presStyleCnt="0">
        <dgm:presLayoutVars>
          <dgm:animLvl val="lvl"/>
          <dgm:resizeHandles val="exact"/>
        </dgm:presLayoutVars>
      </dgm:prSet>
      <dgm:spPr/>
      <dgm:t>
        <a:bodyPr/>
        <a:lstStyle/>
        <a:p>
          <a:endParaRPr lang="es-CL"/>
        </a:p>
      </dgm:t>
    </dgm:pt>
    <dgm:pt modelId="{B4AC63FB-AB13-4836-B8F5-978214325034}" type="pres">
      <dgm:prSet presAssocID="{77ED361F-1C00-45F9-A475-A30902F1F3D6}" presName="parentText" presStyleLbl="node1" presStyleIdx="0" presStyleCnt="1" custScaleY="155760">
        <dgm:presLayoutVars>
          <dgm:chMax val="0"/>
          <dgm:bulletEnabled val="1"/>
        </dgm:presLayoutVars>
      </dgm:prSet>
      <dgm:spPr/>
      <dgm:t>
        <a:bodyPr/>
        <a:lstStyle/>
        <a:p>
          <a:endParaRPr lang="es-CL"/>
        </a:p>
      </dgm:t>
    </dgm:pt>
  </dgm:ptLst>
  <dgm:cxnLst>
    <dgm:cxn modelId="{53E59E70-4296-4B17-813E-9897CD33E2CC}" type="presOf" srcId="{87AB96D6-7301-459E-B4A1-05A8C3A7808A}" destId="{715E7A34-1795-45EA-90DF-2D9E69B91DA3}" srcOrd="0" destOrd="0" presId="urn:microsoft.com/office/officeart/2005/8/layout/vList2"/>
    <dgm:cxn modelId="{73A88E8C-BD18-4C5A-9C67-FEF8E82B38B4}" srcId="{87AB96D6-7301-459E-B4A1-05A8C3A7808A}" destId="{77ED361F-1C00-45F9-A475-A30902F1F3D6}" srcOrd="0" destOrd="0" parTransId="{9A714251-8800-458F-98D8-6505EFEB2AD5}" sibTransId="{A2258890-FD20-4A16-AD8D-FB865774E329}"/>
    <dgm:cxn modelId="{E73AE859-A3FF-4B35-919F-0D107047DED3}" type="presOf" srcId="{77ED361F-1C00-45F9-A475-A30902F1F3D6}" destId="{B4AC63FB-AB13-4836-B8F5-978214325034}" srcOrd="0" destOrd="0" presId="urn:microsoft.com/office/officeart/2005/8/layout/vList2"/>
    <dgm:cxn modelId="{657AE26B-F6D9-41E7-996D-6BE5D74DA4DD}" type="presParOf" srcId="{715E7A34-1795-45EA-90DF-2D9E69B91DA3}" destId="{B4AC63FB-AB13-4836-B8F5-97821432503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ES" b="1" dirty="0">
              <a:effectLst>
                <a:outerShdw blurRad="38100" dist="38100" dir="2700000" algn="tl">
                  <a:srgbClr val="000000">
                    <a:alpha val="43137"/>
                  </a:srgbClr>
                </a:outerShdw>
              </a:effectLst>
            </a:rPr>
            <a:t>LÍMITE DE 40% CONTRATAS</a:t>
          </a: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MX" b="1" dirty="0">
              <a:effectLst>
                <a:outerShdw blurRad="38100" dist="38100" dir="2700000" algn="tl">
                  <a:srgbClr val="000000">
                    <a:alpha val="43137"/>
                  </a:srgbClr>
                </a:outerShdw>
              </a:effectLst>
            </a:rPr>
            <a:t>Limitación no puede significar un obstáculo para regularizar la situación de los servidores contratados a honorarios en aplicación de una norma legal que reguló especialmente el traspaso de ese personal a la contrata</a:t>
          </a:r>
          <a:r>
            <a:rPr lang="es-MX" b="0" dirty="0">
              <a:effectLst/>
            </a:rPr>
            <a:t>, como quiera que ello implicaría una traba para el cumplimiento de esa disposición legal, considerando la realidad que aqueja a las municipalidades del país (aplica criterio de los dictámenes </a:t>
          </a:r>
          <a:r>
            <a:rPr lang="es-MX" b="0" dirty="0" err="1">
              <a:effectLst/>
            </a:rPr>
            <a:t>N°s</a:t>
          </a:r>
          <a:r>
            <a:rPr lang="es-MX" b="0" dirty="0">
              <a:effectLst/>
            </a:rPr>
            <a:t>. </a:t>
          </a:r>
          <a:r>
            <a:rPr lang="es-MX" b="0" dirty="0" err="1">
              <a:effectLst/>
            </a:rPr>
            <a:t>E216667</a:t>
          </a:r>
          <a:r>
            <a:rPr lang="es-MX" b="0" dirty="0">
              <a:effectLst/>
            </a:rPr>
            <a:t> y </a:t>
          </a:r>
          <a:r>
            <a:rPr lang="es-MX" b="0" dirty="0" err="1">
              <a:effectLst/>
            </a:rPr>
            <a:t>E281579</a:t>
          </a:r>
          <a:r>
            <a:rPr lang="es-MX" b="0" dirty="0">
              <a:effectLst/>
            </a:rPr>
            <a:t>, ambos de 2022).</a:t>
          </a:r>
        </a:p>
        <a:p>
          <a:r>
            <a:rPr lang="es-MX" b="1" dirty="0">
              <a:effectLst>
                <a:outerShdw blurRad="38100" dist="38100" dir="2700000" algn="tl">
                  <a:srgbClr val="000000">
                    <a:alpha val="43137"/>
                  </a:srgbClr>
                </a:outerShdw>
              </a:effectLst>
            </a:rPr>
            <a:t>Tal exceso resultará procedente solamente mientras las personas traspasadas a la contrata por aplicación del precepto en cuestión se mantengan en sus cargos (aplica criterio del dictamen Nº </a:t>
          </a:r>
          <a:r>
            <a:rPr lang="es-MX" b="1" dirty="0" err="1">
              <a:effectLst>
                <a:outerShdw blurRad="38100" dist="38100" dir="2700000" algn="tl">
                  <a:srgbClr val="000000">
                    <a:alpha val="43137"/>
                  </a:srgbClr>
                </a:outerShdw>
              </a:effectLst>
            </a:rPr>
            <a:t>E281579</a:t>
          </a:r>
          <a:r>
            <a:rPr lang="es-MX" b="1" dirty="0">
              <a:effectLst>
                <a:outerShdw blurRad="38100" dist="38100" dir="2700000" algn="tl">
                  <a:srgbClr val="000000">
                    <a:alpha val="43137"/>
                  </a:srgbClr>
                </a:outerShdw>
              </a:effectLst>
            </a:rPr>
            <a:t>, de 2022).</a:t>
          </a:r>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ES" b="1" dirty="0">
              <a:effectLst>
                <a:outerShdw blurRad="38100" dist="38100" dir="2700000" algn="tl">
                  <a:srgbClr val="000000">
                    <a:alpha val="43137"/>
                  </a:srgbClr>
                </a:outerShdw>
              </a:effectLst>
            </a:rPr>
            <a:t>TRASPASO ANTES LEY 21.526</a:t>
          </a: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MX" b="0" dirty="0">
              <a:effectLst/>
            </a:rPr>
            <a:t>Se ha iniciado un </a:t>
          </a:r>
          <a:r>
            <a:rPr lang="es-MX" b="1" dirty="0">
              <a:effectLst>
                <a:outerShdw blurRad="38100" dist="38100" dir="2700000" algn="tl">
                  <a:srgbClr val="000000">
                    <a:alpha val="43137"/>
                  </a:srgbClr>
                </a:outerShdw>
              </a:effectLst>
            </a:rPr>
            <a:t>proceso de traspaso de su personal a honorarios a la contrata, en aplicación de la jurisprudencia de esta Contraloría General</a:t>
          </a:r>
          <a:r>
            <a:rPr lang="es-MX" b="0" dirty="0">
              <a:effectLst/>
            </a:rPr>
            <a:t>, cabe indicar que no se advierte inconveniente en ello, puesto que, en definitiva, </a:t>
          </a:r>
          <a:r>
            <a:rPr lang="es-MX" b="1" dirty="0">
              <a:effectLst>
                <a:outerShdw blurRad="38100" dist="38100" dir="2700000" algn="tl">
                  <a:srgbClr val="000000">
                    <a:alpha val="43137"/>
                  </a:srgbClr>
                </a:outerShdw>
              </a:effectLst>
            </a:rPr>
            <a:t>no ha hecho otra cosa que ejercer sus facultades permanentes de dirección y administración superior como máxima autoridad municipal.</a:t>
          </a:r>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7F61F0-63A0-4D9A-9E25-88ABAA3C46A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s-ES"/>
        </a:p>
      </dgm:t>
    </dgm:pt>
    <dgm:pt modelId="{9E9102B7-5B45-404B-9CCB-04081528012A}">
      <dgm:prSet/>
      <dgm:spPr>
        <a:solidFill>
          <a:srgbClr val="0070C0"/>
        </a:solidFill>
      </dgm:spPr>
      <dgm:t>
        <a:bodyPr/>
        <a:lstStyle/>
        <a:p>
          <a:r>
            <a:rPr lang="es-MX" dirty="0"/>
            <a:t>“</a:t>
          </a:r>
          <a:r>
            <a:rPr lang="es-ES" dirty="0"/>
            <a:t>trabajo </a:t>
          </a:r>
          <a:r>
            <a:rPr lang="es-MX" b="1" dirty="0">
              <a:effectLst>
                <a:outerShdw blurRad="38100" dist="38100" dir="2700000" algn="tl">
                  <a:srgbClr val="000000">
                    <a:alpha val="43137"/>
                  </a:srgbClr>
                </a:outerShdw>
              </a:effectLst>
            </a:rPr>
            <a:t>productivo y seguro</a:t>
          </a:r>
          <a:r>
            <a:rPr lang="es-MX" dirty="0"/>
            <a:t>, con </a:t>
          </a:r>
          <a:r>
            <a:rPr lang="es-MX" b="1" dirty="0">
              <a:effectLst>
                <a:outerShdw blurRad="38100" dist="38100" dir="2700000" algn="tl">
                  <a:srgbClr val="000000">
                    <a:alpha val="43137"/>
                  </a:srgbClr>
                </a:outerShdw>
              </a:effectLst>
            </a:rPr>
            <a:t>respeto por los derechos laborales</a:t>
          </a:r>
          <a:r>
            <a:rPr lang="es-MX" dirty="0"/>
            <a:t>, con </a:t>
          </a:r>
          <a:r>
            <a:rPr lang="es-MX" b="1" dirty="0">
              <a:effectLst>
                <a:outerShdw blurRad="38100" dist="38100" dir="2700000" algn="tl">
                  <a:srgbClr val="000000">
                    <a:alpha val="43137"/>
                  </a:srgbClr>
                </a:outerShdw>
              </a:effectLst>
            </a:rPr>
            <a:t>ingresos adecuados</a:t>
          </a:r>
          <a:r>
            <a:rPr lang="es-MX" dirty="0"/>
            <a:t>, con </a:t>
          </a:r>
          <a:r>
            <a:rPr lang="es-MX" b="1" dirty="0">
              <a:effectLst>
                <a:outerShdw blurRad="38100" dist="38100" dir="2700000" algn="tl">
                  <a:srgbClr val="000000">
                    <a:alpha val="43137"/>
                  </a:srgbClr>
                </a:outerShdw>
              </a:effectLst>
            </a:rPr>
            <a:t>protección social</a:t>
          </a:r>
          <a:r>
            <a:rPr lang="es-MX" dirty="0"/>
            <a:t>, con </a:t>
          </a:r>
          <a:r>
            <a:rPr lang="es-MX" b="1" dirty="0">
              <a:effectLst>
                <a:outerShdw blurRad="38100" dist="38100" dir="2700000" algn="tl">
                  <a:srgbClr val="000000">
                    <a:alpha val="43137"/>
                  </a:srgbClr>
                </a:outerShdw>
              </a:effectLst>
            </a:rPr>
            <a:t>diálogo social</a:t>
          </a:r>
          <a:r>
            <a:rPr lang="es-MX" dirty="0"/>
            <a:t>, </a:t>
          </a:r>
          <a:r>
            <a:rPr lang="es-MX" b="1" dirty="0">
              <a:effectLst>
                <a:outerShdw blurRad="38100" dist="38100" dir="2700000" algn="tl">
                  <a:srgbClr val="000000">
                    <a:alpha val="43137"/>
                  </a:srgbClr>
                </a:outerShdw>
              </a:effectLst>
            </a:rPr>
            <a:t>libertad sindical</a:t>
          </a:r>
          <a:r>
            <a:rPr lang="es-MX" dirty="0"/>
            <a:t>, </a:t>
          </a:r>
          <a:r>
            <a:rPr lang="es-MX" b="1" dirty="0">
              <a:effectLst>
                <a:outerShdw blurRad="38100" dist="38100" dir="2700000" algn="tl">
                  <a:srgbClr val="000000">
                    <a:alpha val="43137"/>
                  </a:srgbClr>
                </a:outerShdw>
              </a:effectLst>
            </a:rPr>
            <a:t>negociación colectiva </a:t>
          </a:r>
          <a:r>
            <a:rPr lang="es-MX" b="0" dirty="0">
              <a:effectLst/>
            </a:rPr>
            <a:t>y</a:t>
          </a:r>
          <a:r>
            <a:rPr lang="es-MX" b="1" dirty="0">
              <a:effectLst>
                <a:outerShdw blurRad="38100" dist="38100" dir="2700000" algn="tl">
                  <a:srgbClr val="000000">
                    <a:alpha val="43137"/>
                  </a:srgbClr>
                </a:outerShdw>
              </a:effectLst>
            </a:rPr>
            <a:t> </a:t>
          </a:r>
          <a:r>
            <a:rPr lang="es-ES" b="1" dirty="0">
              <a:effectLst>
                <a:outerShdw blurRad="38100" dist="38100" dir="2700000" algn="tl">
                  <a:srgbClr val="000000">
                    <a:alpha val="43137"/>
                  </a:srgbClr>
                </a:outerShdw>
              </a:effectLst>
            </a:rPr>
            <a:t>participación</a:t>
          </a:r>
          <a:r>
            <a:rPr lang="es-ES" dirty="0"/>
            <a:t>”</a:t>
          </a:r>
        </a:p>
      </dgm:t>
    </dgm:pt>
    <dgm:pt modelId="{7A03ECB9-2BDA-4E1C-B10D-8FD64B7F41E8}" type="parTrans" cxnId="{BB5D1534-BFB6-4DCC-8DE9-144986E9775D}">
      <dgm:prSet/>
      <dgm:spPr/>
      <dgm:t>
        <a:bodyPr/>
        <a:lstStyle/>
        <a:p>
          <a:endParaRPr lang="es-ES"/>
        </a:p>
      </dgm:t>
    </dgm:pt>
    <dgm:pt modelId="{1D183322-4D53-4A4B-83B0-1653598F92D1}" type="sibTrans" cxnId="{BB5D1534-BFB6-4DCC-8DE9-144986E9775D}">
      <dgm:prSet/>
      <dgm:spPr/>
      <dgm:t>
        <a:bodyPr/>
        <a:lstStyle/>
        <a:p>
          <a:endParaRPr lang="es-ES"/>
        </a:p>
      </dgm:t>
    </dgm:pt>
    <dgm:pt modelId="{7D939062-1A1B-4998-9821-C54124885068}" type="pres">
      <dgm:prSet presAssocID="{267F61F0-63A0-4D9A-9E25-88ABAA3C46A5}" presName="linear" presStyleCnt="0">
        <dgm:presLayoutVars>
          <dgm:animLvl val="lvl"/>
          <dgm:resizeHandles val="exact"/>
        </dgm:presLayoutVars>
      </dgm:prSet>
      <dgm:spPr/>
      <dgm:t>
        <a:bodyPr/>
        <a:lstStyle/>
        <a:p>
          <a:endParaRPr lang="es-CL"/>
        </a:p>
      </dgm:t>
    </dgm:pt>
    <dgm:pt modelId="{105F55F7-1C6B-4951-A071-CE8BC9659EE3}" type="pres">
      <dgm:prSet presAssocID="{9E9102B7-5B45-404B-9CCB-04081528012A}" presName="parentText" presStyleLbl="node1" presStyleIdx="0" presStyleCnt="1">
        <dgm:presLayoutVars>
          <dgm:chMax val="0"/>
          <dgm:bulletEnabled val="1"/>
        </dgm:presLayoutVars>
      </dgm:prSet>
      <dgm:spPr/>
      <dgm:t>
        <a:bodyPr/>
        <a:lstStyle/>
        <a:p>
          <a:endParaRPr lang="es-CL"/>
        </a:p>
      </dgm:t>
    </dgm:pt>
  </dgm:ptLst>
  <dgm:cxnLst>
    <dgm:cxn modelId="{AE717585-7D7D-4EE1-94A5-6691A510287C}" type="presOf" srcId="{267F61F0-63A0-4D9A-9E25-88ABAA3C46A5}" destId="{7D939062-1A1B-4998-9821-C54124885068}" srcOrd="0" destOrd="0" presId="urn:microsoft.com/office/officeart/2005/8/layout/vList2"/>
    <dgm:cxn modelId="{84367523-629E-47C4-A482-ACB201117C8E}" type="presOf" srcId="{9E9102B7-5B45-404B-9CCB-04081528012A}" destId="{105F55F7-1C6B-4951-A071-CE8BC9659EE3}" srcOrd="0" destOrd="0" presId="urn:microsoft.com/office/officeart/2005/8/layout/vList2"/>
    <dgm:cxn modelId="{BB5D1534-BFB6-4DCC-8DE9-144986E9775D}" srcId="{267F61F0-63A0-4D9A-9E25-88ABAA3C46A5}" destId="{9E9102B7-5B45-404B-9CCB-04081528012A}" srcOrd="0" destOrd="0" parTransId="{7A03ECB9-2BDA-4E1C-B10D-8FD64B7F41E8}" sibTransId="{1D183322-4D53-4A4B-83B0-1653598F92D1}"/>
    <dgm:cxn modelId="{5FF23374-728E-405D-B285-FFC41E95B379}" type="presParOf" srcId="{7D939062-1A1B-4998-9821-C54124885068}" destId="{105F55F7-1C6B-4951-A071-CE8BC9659EE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87AB96D6-7301-459E-B4A1-05A8C3A780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77ED361F-1C00-45F9-A475-A30902F1F3D6}">
      <dgm:prSet/>
      <dgm:spPr/>
      <dgm:t>
        <a:bodyPr/>
        <a:lstStyle/>
        <a:p>
          <a:pPr algn="ctr"/>
          <a:r>
            <a:rPr lang="es-ES" b="1" dirty="0">
              <a:effectLst>
                <a:outerShdw blurRad="38100" dist="38100" dir="2700000" algn="tl">
                  <a:srgbClr val="000000">
                    <a:alpha val="43137"/>
                  </a:srgbClr>
                </a:outerShdw>
              </a:effectLst>
            </a:rPr>
            <a:t>OTROS ASPECTOS RELATIVOS A APLICACIÓN CÓDIGO DEL TRABAJO EN MUNICIPALIDADES</a:t>
          </a:r>
        </a:p>
      </dgm:t>
    </dgm:pt>
    <dgm:pt modelId="{9A714251-8800-458F-98D8-6505EFEB2AD5}" type="parTrans" cxnId="{73A88E8C-BD18-4C5A-9C67-FEF8E82B38B4}">
      <dgm:prSet/>
      <dgm:spPr/>
      <dgm:t>
        <a:bodyPr/>
        <a:lstStyle/>
        <a:p>
          <a:endParaRPr lang="es-ES"/>
        </a:p>
      </dgm:t>
    </dgm:pt>
    <dgm:pt modelId="{A2258890-FD20-4A16-AD8D-FB865774E329}" type="sibTrans" cxnId="{73A88E8C-BD18-4C5A-9C67-FEF8E82B38B4}">
      <dgm:prSet/>
      <dgm:spPr/>
      <dgm:t>
        <a:bodyPr/>
        <a:lstStyle/>
        <a:p>
          <a:endParaRPr lang="es-ES"/>
        </a:p>
      </dgm:t>
    </dgm:pt>
    <dgm:pt modelId="{715E7A34-1795-45EA-90DF-2D9E69B91DA3}" type="pres">
      <dgm:prSet presAssocID="{87AB96D6-7301-459E-B4A1-05A8C3A7808A}" presName="linear" presStyleCnt="0">
        <dgm:presLayoutVars>
          <dgm:animLvl val="lvl"/>
          <dgm:resizeHandles val="exact"/>
        </dgm:presLayoutVars>
      </dgm:prSet>
      <dgm:spPr/>
      <dgm:t>
        <a:bodyPr/>
        <a:lstStyle/>
        <a:p>
          <a:endParaRPr lang="es-CL"/>
        </a:p>
      </dgm:t>
    </dgm:pt>
    <dgm:pt modelId="{B4AC63FB-AB13-4836-B8F5-978214325034}" type="pres">
      <dgm:prSet presAssocID="{77ED361F-1C00-45F9-A475-A30902F1F3D6}" presName="parentText" presStyleLbl="node1" presStyleIdx="0" presStyleCnt="1" custScaleY="155760">
        <dgm:presLayoutVars>
          <dgm:chMax val="0"/>
          <dgm:bulletEnabled val="1"/>
        </dgm:presLayoutVars>
      </dgm:prSet>
      <dgm:spPr/>
      <dgm:t>
        <a:bodyPr/>
        <a:lstStyle/>
        <a:p>
          <a:endParaRPr lang="es-CL"/>
        </a:p>
      </dgm:t>
    </dgm:pt>
  </dgm:ptLst>
  <dgm:cxnLst>
    <dgm:cxn modelId="{53E59E70-4296-4B17-813E-9897CD33E2CC}" type="presOf" srcId="{87AB96D6-7301-459E-B4A1-05A8C3A7808A}" destId="{715E7A34-1795-45EA-90DF-2D9E69B91DA3}" srcOrd="0" destOrd="0" presId="urn:microsoft.com/office/officeart/2005/8/layout/vList2"/>
    <dgm:cxn modelId="{73A88E8C-BD18-4C5A-9C67-FEF8E82B38B4}" srcId="{87AB96D6-7301-459E-B4A1-05A8C3A7808A}" destId="{77ED361F-1C00-45F9-A475-A30902F1F3D6}" srcOrd="0" destOrd="0" parTransId="{9A714251-8800-458F-98D8-6505EFEB2AD5}" sibTransId="{A2258890-FD20-4A16-AD8D-FB865774E329}"/>
    <dgm:cxn modelId="{E73AE859-A3FF-4B35-919F-0D107047DED3}" type="presOf" srcId="{77ED361F-1C00-45F9-A475-A30902F1F3D6}" destId="{B4AC63FB-AB13-4836-B8F5-978214325034}" srcOrd="0" destOrd="0" presId="urn:microsoft.com/office/officeart/2005/8/layout/vList2"/>
    <dgm:cxn modelId="{657AE26B-F6D9-41E7-996D-6BE5D74DA4DD}" type="presParOf" srcId="{715E7A34-1795-45EA-90DF-2D9E69B91DA3}" destId="{B4AC63FB-AB13-4836-B8F5-97821432503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MX" b="1" dirty="0">
              <a:effectLst>
                <a:outerShdw blurRad="38100" dist="38100" dir="2700000" algn="tl">
                  <a:srgbClr val="000000">
                    <a:alpha val="43137"/>
                  </a:srgbClr>
                </a:outerShdw>
              </a:effectLst>
            </a:rPr>
            <a:t>Impacto o Consecuencias en la Carrera Funcionaria con la incorporación de la modalidad contractual Código del Trabajo en los Municipios. Precarización</a:t>
          </a:r>
          <a:endParaRPr lang="es-ES" b="1" dirty="0">
            <a:effectLst>
              <a:outerShdw blurRad="38100" dist="38100" dir="2700000" algn="tl">
                <a:srgbClr val="000000">
                  <a:alpha val="43137"/>
                </a:srgbClr>
              </a:outerShdw>
            </a:effectLst>
          </a:endParaRP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custLinFactNeighborY="407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CL" b="1" noProof="0" dirty="0">
              <a:effectLst>
                <a:outerShdw blurRad="38100" dist="38100" dir="2700000" algn="tl">
                  <a:srgbClr val="000000">
                    <a:alpha val="43137"/>
                  </a:srgbClr>
                </a:outerShdw>
              </a:effectLst>
            </a:rPr>
            <a:t>El impacto de la Ley 21.526 es marginal, por la aplicación del Dictamen Nº </a:t>
          </a:r>
          <a:r>
            <a:rPr lang="es-CL" b="1" noProof="0" dirty="0" err="1">
              <a:effectLst>
                <a:outerShdw blurRad="38100" dist="38100" dir="2700000" algn="tl">
                  <a:srgbClr val="000000">
                    <a:alpha val="43137"/>
                  </a:srgbClr>
                </a:outerShdw>
              </a:effectLst>
            </a:rPr>
            <a:t>E313111</a:t>
          </a:r>
          <a:r>
            <a:rPr lang="es-CL" b="1" noProof="0" dirty="0">
              <a:effectLst>
                <a:outerShdw blurRad="38100" dist="38100" dir="2700000" algn="tl">
                  <a:srgbClr val="000000">
                    <a:alpha val="43137"/>
                  </a:srgbClr>
                </a:outerShdw>
              </a:effectLst>
            </a:rPr>
            <a:t> de 17 de febrero de 2023, que dejó prácticamente sin aplicación el Código del Trabajo.</a:t>
          </a:r>
        </a:p>
        <a:p>
          <a:r>
            <a:rPr lang="es-CL" b="1" noProof="0" dirty="0">
              <a:effectLst>
                <a:outerShdw blurRad="38100" dist="38100" dir="2700000" algn="tl">
                  <a:srgbClr val="000000">
                    <a:alpha val="43137"/>
                  </a:srgbClr>
                </a:outerShdw>
              </a:effectLst>
            </a:rPr>
            <a:t>Posible caso: Honorario es superior al monto que le correspondería si pudiere pasar a contrata, por el escalafón que le correspondería.</a:t>
          </a:r>
        </a:p>
        <a:p>
          <a:r>
            <a:rPr lang="es-CL" b="1" noProof="0" dirty="0">
              <a:effectLst>
                <a:outerShdw blurRad="38100" dist="38100" dir="2700000" algn="tl">
                  <a:srgbClr val="000000">
                    <a:alpha val="43137"/>
                  </a:srgbClr>
                </a:outerShdw>
              </a:effectLst>
            </a:rPr>
            <a:t>Mantiene beneficios Código del Trabajo.</a:t>
          </a:r>
        </a:p>
        <a:p>
          <a:r>
            <a:rPr lang="es-CL" b="1" noProof="0" dirty="0">
              <a:effectLst>
                <a:outerShdw blurRad="38100" dist="38100" dir="2700000" algn="tl">
                  <a:srgbClr val="000000">
                    <a:alpha val="43137"/>
                  </a:srgbClr>
                </a:outerShdw>
              </a:effectLst>
            </a:rPr>
            <a:t>Situación honorarios es más precaria.</a:t>
          </a:r>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AD0096CE-A490-4B33-9780-02C4873349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DCB18FAF-811B-4FCA-9409-9C4B7B7E9CFC}">
      <dgm:prSet/>
      <dgm:spPr/>
      <dgm:t>
        <a:bodyPr/>
        <a:lstStyle/>
        <a:p>
          <a:pPr algn="ctr"/>
          <a:r>
            <a:rPr lang="es-MX" b="1" dirty="0">
              <a:effectLst>
                <a:outerShdw blurRad="38100" dist="38100" dir="2700000" algn="tl">
                  <a:srgbClr val="000000">
                    <a:alpha val="43137"/>
                  </a:srgbClr>
                </a:outerShdw>
              </a:effectLst>
            </a:rPr>
            <a:t>Impacto o Consecuencias en la Carrera Funcionaria con la incorporación de la modalidad contractual Código del Trabajo en los Municipios. Precarización</a:t>
          </a:r>
          <a:endParaRPr lang="es-ES" b="1" dirty="0">
            <a:effectLst>
              <a:outerShdw blurRad="38100" dist="38100" dir="2700000" algn="tl">
                <a:srgbClr val="000000">
                  <a:alpha val="43137"/>
                </a:srgbClr>
              </a:outerShdw>
            </a:effectLst>
          </a:endParaRPr>
        </a:p>
      </dgm:t>
    </dgm:pt>
    <dgm:pt modelId="{4C206B0F-0742-4AF8-9F7E-40ABDC8FDAA4}" type="parTrans" cxnId="{09B48F7C-B358-4722-A2FF-8B7B496D7D9D}">
      <dgm:prSet/>
      <dgm:spPr/>
      <dgm:t>
        <a:bodyPr/>
        <a:lstStyle/>
        <a:p>
          <a:endParaRPr lang="es-ES"/>
        </a:p>
      </dgm:t>
    </dgm:pt>
    <dgm:pt modelId="{F9C08F67-A82D-472D-B1B8-B754D352FDF0}" type="sibTrans" cxnId="{09B48F7C-B358-4722-A2FF-8B7B496D7D9D}">
      <dgm:prSet/>
      <dgm:spPr/>
      <dgm:t>
        <a:bodyPr/>
        <a:lstStyle/>
        <a:p>
          <a:endParaRPr lang="es-ES"/>
        </a:p>
      </dgm:t>
    </dgm:pt>
    <dgm:pt modelId="{99478F51-6E23-40F3-B623-9223FA5915B5}" type="pres">
      <dgm:prSet presAssocID="{AD0096CE-A490-4B33-9780-02C487334975}" presName="linear" presStyleCnt="0">
        <dgm:presLayoutVars>
          <dgm:animLvl val="lvl"/>
          <dgm:resizeHandles val="exact"/>
        </dgm:presLayoutVars>
      </dgm:prSet>
      <dgm:spPr/>
      <dgm:t>
        <a:bodyPr/>
        <a:lstStyle/>
        <a:p>
          <a:endParaRPr lang="es-CL"/>
        </a:p>
      </dgm:t>
    </dgm:pt>
    <dgm:pt modelId="{129CD2FB-CE2D-4C2E-8100-3E9284FE0F78}" type="pres">
      <dgm:prSet presAssocID="{DCB18FAF-811B-4FCA-9409-9C4B7B7E9CFC}" presName="parentText" presStyleLbl="node1" presStyleIdx="0" presStyleCnt="1" custScaleY="100543" custLinFactNeighborY="4073">
        <dgm:presLayoutVars>
          <dgm:chMax val="0"/>
          <dgm:bulletEnabled val="1"/>
        </dgm:presLayoutVars>
      </dgm:prSet>
      <dgm:spPr/>
      <dgm:t>
        <a:bodyPr/>
        <a:lstStyle/>
        <a:p>
          <a:endParaRPr lang="es-CL"/>
        </a:p>
      </dgm:t>
    </dgm:pt>
  </dgm:ptLst>
  <dgm:cxnLst>
    <dgm:cxn modelId="{09B48F7C-B358-4722-A2FF-8B7B496D7D9D}" srcId="{AD0096CE-A490-4B33-9780-02C487334975}" destId="{DCB18FAF-811B-4FCA-9409-9C4B7B7E9CFC}" srcOrd="0" destOrd="0" parTransId="{4C206B0F-0742-4AF8-9F7E-40ABDC8FDAA4}" sibTransId="{F9C08F67-A82D-472D-B1B8-B754D352FDF0}"/>
    <dgm:cxn modelId="{BBF9AB8B-EC65-4079-83D3-31B89F076F67}" type="presOf" srcId="{DCB18FAF-811B-4FCA-9409-9C4B7B7E9CFC}" destId="{129CD2FB-CE2D-4C2E-8100-3E9284FE0F78}" srcOrd="0" destOrd="0" presId="urn:microsoft.com/office/officeart/2005/8/layout/vList2"/>
    <dgm:cxn modelId="{9315E26D-A8D6-4F02-92B9-B70652FF6EBA}" type="presOf" srcId="{AD0096CE-A490-4B33-9780-02C487334975}" destId="{99478F51-6E23-40F3-B623-9223FA5915B5}" srcOrd="0" destOrd="0" presId="urn:microsoft.com/office/officeart/2005/8/layout/vList2"/>
    <dgm:cxn modelId="{DC5DE1BA-C3D6-47CE-A293-B10403751126}" type="presParOf" srcId="{99478F51-6E23-40F3-B623-9223FA5915B5}" destId="{129CD2FB-CE2D-4C2E-8100-3E9284FE0F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A4FF0A1D-71D7-4226-83DD-20F8B1CEF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82C8EE-6C59-49FE-96EA-11B413BA453E}">
      <dgm:prSet/>
      <dgm:spPr/>
      <dgm:t>
        <a:bodyPr/>
        <a:lstStyle/>
        <a:p>
          <a:r>
            <a:rPr lang="es-CL" b="1" noProof="0" dirty="0">
              <a:effectLst>
                <a:outerShdw blurRad="38100" dist="38100" dir="2700000" algn="tl">
                  <a:srgbClr val="000000">
                    <a:alpha val="43137"/>
                  </a:srgbClr>
                </a:outerShdw>
              </a:effectLst>
            </a:rPr>
            <a:t>La CGR, especialmente en el período de Jorge Bermúdez, ha ido en un camino de acabar con la precarización de los servidores a honorarios, incluso después de la Ley 21.526. No ha reconocido los límites normativos para solucionar el problema.</a:t>
          </a:r>
        </a:p>
        <a:p>
          <a:r>
            <a:rPr lang="es-CL" b="1" noProof="0" dirty="0">
              <a:effectLst>
                <a:outerShdw blurRad="38100" dist="38100" dir="2700000" algn="tl">
                  <a:srgbClr val="000000">
                    <a:alpha val="43137"/>
                  </a:srgbClr>
                </a:outerShdw>
              </a:effectLst>
            </a:rPr>
            <a:t>Urge una solución legislativa o reglamentaria real para resolver está situación, especialmente con los honorarios de los programas, que son los mayoritarios</a:t>
          </a:r>
          <a:endParaRPr lang="es-ES" b="1" dirty="0">
            <a:effectLst>
              <a:outerShdw blurRad="38100" dist="38100" dir="2700000" algn="tl">
                <a:srgbClr val="000000">
                  <a:alpha val="43137"/>
                </a:srgbClr>
              </a:outerShdw>
            </a:effectLst>
          </a:endParaRPr>
        </a:p>
      </dgm:t>
    </dgm:pt>
    <dgm:pt modelId="{82F0FF87-91B0-45B1-88F3-5C53EE477728}" type="parTrans" cxnId="{1337FC15-FB7A-4175-B5AE-25D09651C0EA}">
      <dgm:prSet/>
      <dgm:spPr/>
      <dgm:t>
        <a:bodyPr/>
        <a:lstStyle/>
        <a:p>
          <a:endParaRPr lang="es-ES"/>
        </a:p>
      </dgm:t>
    </dgm:pt>
    <dgm:pt modelId="{BB77C3B4-AF36-4A21-BD5B-CE1985AB87C6}" type="sibTrans" cxnId="{1337FC15-FB7A-4175-B5AE-25D09651C0EA}">
      <dgm:prSet/>
      <dgm:spPr/>
      <dgm:t>
        <a:bodyPr/>
        <a:lstStyle/>
        <a:p>
          <a:endParaRPr lang="es-ES"/>
        </a:p>
      </dgm:t>
    </dgm:pt>
    <dgm:pt modelId="{F1EDF090-AEDB-42D9-9B5E-640D8D10F188}" type="pres">
      <dgm:prSet presAssocID="{A4FF0A1D-71D7-4226-83DD-20F8B1CEF6D5}" presName="linear" presStyleCnt="0">
        <dgm:presLayoutVars>
          <dgm:animLvl val="lvl"/>
          <dgm:resizeHandles val="exact"/>
        </dgm:presLayoutVars>
      </dgm:prSet>
      <dgm:spPr/>
      <dgm:t>
        <a:bodyPr/>
        <a:lstStyle/>
        <a:p>
          <a:endParaRPr lang="es-CL"/>
        </a:p>
      </dgm:t>
    </dgm:pt>
    <dgm:pt modelId="{520B16E6-AA6E-419B-935B-68BBF601FF69}" type="pres">
      <dgm:prSet presAssocID="{E682C8EE-6C59-49FE-96EA-11B413BA453E}" presName="parentText" presStyleLbl="node1" presStyleIdx="0" presStyleCnt="1" custLinFactNeighborX="-833" custLinFactNeighborY="-2937">
        <dgm:presLayoutVars>
          <dgm:chMax val="0"/>
          <dgm:bulletEnabled val="1"/>
        </dgm:presLayoutVars>
      </dgm:prSet>
      <dgm:spPr/>
      <dgm:t>
        <a:bodyPr/>
        <a:lstStyle/>
        <a:p>
          <a:endParaRPr lang="es-CL"/>
        </a:p>
      </dgm:t>
    </dgm:pt>
  </dgm:ptLst>
  <dgm:cxnLst>
    <dgm:cxn modelId="{781D46AE-A604-4C93-908D-A9F4D4DAD581}" type="presOf" srcId="{A4FF0A1D-71D7-4226-83DD-20F8B1CEF6D5}" destId="{F1EDF090-AEDB-42D9-9B5E-640D8D10F188}" srcOrd="0" destOrd="0" presId="urn:microsoft.com/office/officeart/2005/8/layout/vList2"/>
    <dgm:cxn modelId="{1337FC15-FB7A-4175-B5AE-25D09651C0EA}" srcId="{A4FF0A1D-71D7-4226-83DD-20F8B1CEF6D5}" destId="{E682C8EE-6C59-49FE-96EA-11B413BA453E}" srcOrd="0" destOrd="0" parTransId="{82F0FF87-91B0-45B1-88F3-5C53EE477728}" sibTransId="{BB77C3B4-AF36-4A21-BD5B-CE1985AB87C6}"/>
    <dgm:cxn modelId="{81449052-3ACF-42B7-A558-7EC6BE3D398C}" type="presOf" srcId="{E682C8EE-6C59-49FE-96EA-11B413BA453E}" destId="{520B16E6-AA6E-419B-935B-68BBF601FF69}" srcOrd="0" destOrd="0" presId="urn:microsoft.com/office/officeart/2005/8/layout/vList2"/>
    <dgm:cxn modelId="{7EC8E309-1E3D-4E08-896A-725D3E088883}" type="presParOf" srcId="{F1EDF090-AEDB-42D9-9B5E-640D8D10F188}" destId="{520B16E6-AA6E-419B-935B-68BBF601FF6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BEB5C1D3-7BEB-4F43-9A47-B2409BE20D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L"/>
        </a:p>
      </dgm:t>
    </dgm:pt>
    <dgm:pt modelId="{E68EA2F4-2F20-4029-9149-EAACE315E219}">
      <dgm:prSet/>
      <dgm:spPr>
        <a:solidFill>
          <a:srgbClr val="0070C0"/>
        </a:solidFill>
      </dgm:spPr>
      <dgm:t>
        <a:bodyPr/>
        <a:lstStyle/>
        <a:p>
          <a:pPr algn="ctr"/>
          <a:r>
            <a:rPr lang="es-ES" b="1" dirty="0">
              <a:effectLst>
                <a:outerShdw blurRad="38100" dist="38100" dir="2700000" algn="tl">
                  <a:srgbClr val="000000">
                    <a:alpha val="43137"/>
                  </a:srgbClr>
                </a:outerShdw>
              </a:effectLst>
            </a:rPr>
            <a:t>RECONOCIMIENTO DERECHOS DEL CÓDIGO DEL TRABAJO A PRESTADORES DE SERVICIOS A HONORARIOS</a:t>
          </a:r>
          <a:endParaRPr lang="es-CL" b="1" dirty="0">
            <a:effectLst>
              <a:outerShdw blurRad="38100" dist="38100" dir="2700000" algn="tl">
                <a:srgbClr val="000000">
                  <a:alpha val="43137"/>
                </a:srgbClr>
              </a:outerShdw>
            </a:effectLst>
          </a:endParaRPr>
        </a:p>
      </dgm:t>
    </dgm:pt>
    <dgm:pt modelId="{58D17F63-2280-46F5-BE41-328A5E3BDA12}" type="parTrans" cxnId="{8A319ACB-1DD2-459F-923B-C7C41617C9AD}">
      <dgm:prSet/>
      <dgm:spPr/>
      <dgm:t>
        <a:bodyPr/>
        <a:lstStyle/>
        <a:p>
          <a:endParaRPr lang="es-CL"/>
        </a:p>
      </dgm:t>
    </dgm:pt>
    <dgm:pt modelId="{FDE1AF3C-3E91-45B5-BC02-7E6FE58F9B12}" type="sibTrans" cxnId="{8A319ACB-1DD2-459F-923B-C7C41617C9AD}">
      <dgm:prSet/>
      <dgm:spPr/>
      <dgm:t>
        <a:bodyPr/>
        <a:lstStyle/>
        <a:p>
          <a:endParaRPr lang="es-CL"/>
        </a:p>
      </dgm:t>
    </dgm:pt>
    <dgm:pt modelId="{1500AB9E-A015-4488-B8B0-EF2C0923BB31}" type="pres">
      <dgm:prSet presAssocID="{BEB5C1D3-7BEB-4F43-9A47-B2409BE20DD3}" presName="linear" presStyleCnt="0">
        <dgm:presLayoutVars>
          <dgm:animLvl val="lvl"/>
          <dgm:resizeHandles val="exact"/>
        </dgm:presLayoutVars>
      </dgm:prSet>
      <dgm:spPr/>
      <dgm:t>
        <a:bodyPr/>
        <a:lstStyle/>
        <a:p>
          <a:endParaRPr lang="es-CL"/>
        </a:p>
      </dgm:t>
    </dgm:pt>
    <dgm:pt modelId="{DEFFB7D2-C81D-4892-BBBC-FC874ACFD2FE}" type="pres">
      <dgm:prSet presAssocID="{E68EA2F4-2F20-4029-9149-EAACE315E219}" presName="parentText" presStyleLbl="node1" presStyleIdx="0" presStyleCnt="1">
        <dgm:presLayoutVars>
          <dgm:chMax val="0"/>
          <dgm:bulletEnabled val="1"/>
        </dgm:presLayoutVars>
      </dgm:prSet>
      <dgm:spPr/>
      <dgm:t>
        <a:bodyPr/>
        <a:lstStyle/>
        <a:p>
          <a:endParaRPr lang="es-CL"/>
        </a:p>
      </dgm:t>
    </dgm:pt>
  </dgm:ptLst>
  <dgm:cxnLst>
    <dgm:cxn modelId="{7A4F788F-4C3B-4189-A5EF-3EE811FD1C8E}" type="presOf" srcId="{BEB5C1D3-7BEB-4F43-9A47-B2409BE20DD3}" destId="{1500AB9E-A015-4488-B8B0-EF2C0923BB31}" srcOrd="0" destOrd="0" presId="urn:microsoft.com/office/officeart/2005/8/layout/vList2"/>
    <dgm:cxn modelId="{8A319ACB-1DD2-459F-923B-C7C41617C9AD}" srcId="{BEB5C1D3-7BEB-4F43-9A47-B2409BE20DD3}" destId="{E68EA2F4-2F20-4029-9149-EAACE315E219}" srcOrd="0" destOrd="0" parTransId="{58D17F63-2280-46F5-BE41-328A5E3BDA12}" sibTransId="{FDE1AF3C-3E91-45B5-BC02-7E6FE58F9B12}"/>
    <dgm:cxn modelId="{28FA0108-DBBC-4B6C-865B-74AC5FD7808B}" type="presOf" srcId="{E68EA2F4-2F20-4029-9149-EAACE315E219}" destId="{DEFFB7D2-C81D-4892-BBBC-FC874ACFD2FE}" srcOrd="0" destOrd="0" presId="urn:microsoft.com/office/officeart/2005/8/layout/vList2"/>
    <dgm:cxn modelId="{4DCBA245-F319-422A-BE3F-E154A5E24AF1}" type="presParOf" srcId="{1500AB9E-A015-4488-B8B0-EF2C0923BB31}" destId="{DEFFB7D2-C81D-4892-BBBC-FC874ACFD2F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DA58465E-B23E-4754-AB64-063BE2C527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EEA8FEE-6147-46BF-A5D6-F041E18E5343}">
      <dgm:prSet/>
      <dgm:spPr>
        <a:solidFill>
          <a:srgbClr val="00B0F0"/>
        </a:solidFill>
      </dgm:spPr>
      <dgm:t>
        <a:bodyPr/>
        <a:lstStyle/>
        <a:p>
          <a:pPr algn="ctr"/>
          <a:r>
            <a:rPr lang="es-ES" b="1" dirty="0">
              <a:effectLst>
                <a:outerShdw blurRad="38100" dist="38100" dir="2700000" algn="tl">
                  <a:srgbClr val="000000">
                    <a:alpha val="43137"/>
                  </a:srgbClr>
                </a:outerShdw>
              </a:effectLst>
            </a:rPr>
            <a:t>LÍNEA DE INTERPRETACIÓN CS DERECHO LABORAL ADMINISTRATIVO</a:t>
          </a:r>
        </a:p>
      </dgm:t>
    </dgm:pt>
    <dgm:pt modelId="{CA7D176C-A19A-451A-BFC2-DA3585DC0160}" type="parTrans" cxnId="{6DEC90F6-C3E5-45FC-90C0-F2BF965E9AC9}">
      <dgm:prSet/>
      <dgm:spPr/>
      <dgm:t>
        <a:bodyPr/>
        <a:lstStyle/>
        <a:p>
          <a:endParaRPr lang="es-ES"/>
        </a:p>
      </dgm:t>
    </dgm:pt>
    <dgm:pt modelId="{F722DECF-A10F-4130-B449-49B6C5C8AD36}" type="sibTrans" cxnId="{6DEC90F6-C3E5-45FC-90C0-F2BF965E9AC9}">
      <dgm:prSet/>
      <dgm:spPr/>
      <dgm:t>
        <a:bodyPr/>
        <a:lstStyle/>
        <a:p>
          <a:endParaRPr lang="es-ES"/>
        </a:p>
      </dgm:t>
    </dgm:pt>
    <dgm:pt modelId="{3D53A2C9-90A8-4849-9D90-22578EB29610}" type="pres">
      <dgm:prSet presAssocID="{DA58465E-B23E-4754-AB64-063BE2C527C7}" presName="linear" presStyleCnt="0">
        <dgm:presLayoutVars>
          <dgm:animLvl val="lvl"/>
          <dgm:resizeHandles val="exact"/>
        </dgm:presLayoutVars>
      </dgm:prSet>
      <dgm:spPr/>
      <dgm:t>
        <a:bodyPr/>
        <a:lstStyle/>
        <a:p>
          <a:endParaRPr lang="es-CL"/>
        </a:p>
      </dgm:t>
    </dgm:pt>
    <dgm:pt modelId="{8914275D-E812-4E86-A601-60AAE27426C3}" type="pres">
      <dgm:prSet presAssocID="{0EEA8FEE-6147-46BF-A5D6-F041E18E5343}" presName="parentText" presStyleLbl="node1" presStyleIdx="0" presStyleCnt="1">
        <dgm:presLayoutVars>
          <dgm:chMax val="0"/>
          <dgm:bulletEnabled val="1"/>
        </dgm:presLayoutVars>
      </dgm:prSet>
      <dgm:spPr/>
      <dgm:t>
        <a:bodyPr/>
        <a:lstStyle/>
        <a:p>
          <a:endParaRPr lang="es-CL"/>
        </a:p>
      </dgm:t>
    </dgm:pt>
  </dgm:ptLst>
  <dgm:cxnLst>
    <dgm:cxn modelId="{4EC2F116-7F19-4ADF-8D73-3B15A4BAB730}" type="presOf" srcId="{DA58465E-B23E-4754-AB64-063BE2C527C7}" destId="{3D53A2C9-90A8-4849-9D90-22578EB29610}" srcOrd="0" destOrd="0" presId="urn:microsoft.com/office/officeart/2005/8/layout/vList2"/>
    <dgm:cxn modelId="{6DEC90F6-C3E5-45FC-90C0-F2BF965E9AC9}" srcId="{DA58465E-B23E-4754-AB64-063BE2C527C7}" destId="{0EEA8FEE-6147-46BF-A5D6-F041E18E5343}" srcOrd="0" destOrd="0" parTransId="{CA7D176C-A19A-451A-BFC2-DA3585DC0160}" sibTransId="{F722DECF-A10F-4130-B449-49B6C5C8AD36}"/>
    <dgm:cxn modelId="{E66C778B-312B-46DD-8D2F-A72C686CFDF7}" type="presOf" srcId="{0EEA8FEE-6147-46BF-A5D6-F041E18E5343}" destId="{8914275D-E812-4E86-A601-60AAE27426C3}" srcOrd="0" destOrd="0" presId="urn:microsoft.com/office/officeart/2005/8/layout/vList2"/>
    <dgm:cxn modelId="{BF0C3FCA-C886-48A3-8931-A6395FAA3580}" type="presParOf" srcId="{3D53A2C9-90A8-4849-9D90-22578EB29610}" destId="{8914275D-E812-4E86-A601-60AAE27426C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49589691-75BC-49F4-B3A8-7493052D57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1B9057AC-22F5-41BF-A269-B2CE904740CB}">
      <dgm:prSet/>
      <dgm:spPr>
        <a:solidFill>
          <a:schemeClr val="accent1">
            <a:lumMod val="75000"/>
          </a:schemeClr>
        </a:solidFill>
      </dgm:spPr>
      <dgm:t>
        <a:bodyPr/>
        <a:lstStyle/>
        <a:p>
          <a:r>
            <a:rPr lang="es-CL" dirty="0"/>
            <a:t>La tutela laboral de los funcionarios de la Administración</a:t>
          </a:r>
          <a:endParaRPr lang="es-ES" dirty="0"/>
        </a:p>
      </dgm:t>
    </dgm:pt>
    <dgm:pt modelId="{BB823DD5-CCEA-47F7-B44B-819CAC78B901}" type="parTrans" cxnId="{F66C2176-09C7-4335-A5A3-CC7595D4E6C5}">
      <dgm:prSet/>
      <dgm:spPr/>
      <dgm:t>
        <a:bodyPr/>
        <a:lstStyle/>
        <a:p>
          <a:endParaRPr lang="es-ES"/>
        </a:p>
      </dgm:t>
    </dgm:pt>
    <dgm:pt modelId="{2B4C8E65-5FE5-4CC1-9575-F5C3AE98785A}" type="sibTrans" cxnId="{F66C2176-09C7-4335-A5A3-CC7595D4E6C5}">
      <dgm:prSet/>
      <dgm:spPr/>
      <dgm:t>
        <a:bodyPr/>
        <a:lstStyle/>
        <a:p>
          <a:endParaRPr lang="es-ES"/>
        </a:p>
      </dgm:t>
    </dgm:pt>
    <dgm:pt modelId="{5912D32B-39D6-4E1E-A10A-ACDC4DABCFA4}">
      <dgm:prSet/>
      <dgm:spPr>
        <a:solidFill>
          <a:schemeClr val="accent1">
            <a:lumMod val="75000"/>
          </a:schemeClr>
        </a:solidFill>
      </dgm:spPr>
      <dgm:t>
        <a:bodyPr/>
        <a:lstStyle/>
        <a:p>
          <a:r>
            <a:rPr lang="es-CL" dirty="0"/>
            <a:t>figura de la subcontratación y su aplicación en los servicios públicos</a:t>
          </a:r>
          <a:endParaRPr lang="es-ES" dirty="0"/>
        </a:p>
      </dgm:t>
    </dgm:pt>
    <dgm:pt modelId="{4E39DE83-BD11-470C-8332-4A604010B283}" type="parTrans" cxnId="{5F1A007D-D7E0-41DF-84A1-DDF552BCA175}">
      <dgm:prSet/>
      <dgm:spPr/>
      <dgm:t>
        <a:bodyPr/>
        <a:lstStyle/>
        <a:p>
          <a:endParaRPr lang="es-ES"/>
        </a:p>
      </dgm:t>
    </dgm:pt>
    <dgm:pt modelId="{C8D5356C-EE84-494D-941A-B7CB9865E15E}" type="sibTrans" cxnId="{5F1A007D-D7E0-41DF-84A1-DDF552BCA175}">
      <dgm:prSet/>
      <dgm:spPr/>
      <dgm:t>
        <a:bodyPr/>
        <a:lstStyle/>
        <a:p>
          <a:endParaRPr lang="es-ES"/>
        </a:p>
      </dgm:t>
    </dgm:pt>
    <dgm:pt modelId="{32CD5EFB-331E-4E4A-A8FC-5CC47F10465D}">
      <dgm:prSet/>
      <dgm:spPr>
        <a:solidFill>
          <a:schemeClr val="accent1">
            <a:lumMod val="75000"/>
          </a:schemeClr>
        </a:solidFill>
      </dgm:spPr>
      <dgm:t>
        <a:bodyPr/>
        <a:lstStyle/>
        <a:p>
          <a:r>
            <a:rPr lang="es-CL" dirty="0"/>
            <a:t>derechos y expectativas de los funcionarios a contrata</a:t>
          </a:r>
          <a:endParaRPr lang="es-ES" dirty="0"/>
        </a:p>
      </dgm:t>
    </dgm:pt>
    <dgm:pt modelId="{E794D0C1-D26A-4F45-9294-71524F81F831}" type="parTrans" cxnId="{B9496377-0231-47C9-8BF8-946053670F4C}">
      <dgm:prSet/>
      <dgm:spPr/>
      <dgm:t>
        <a:bodyPr/>
        <a:lstStyle/>
        <a:p>
          <a:endParaRPr lang="es-ES"/>
        </a:p>
      </dgm:t>
    </dgm:pt>
    <dgm:pt modelId="{FF2A984E-9409-40F5-91F5-A63BDE0227FA}" type="sibTrans" cxnId="{B9496377-0231-47C9-8BF8-946053670F4C}">
      <dgm:prSet/>
      <dgm:spPr/>
      <dgm:t>
        <a:bodyPr/>
        <a:lstStyle/>
        <a:p>
          <a:endParaRPr lang="es-ES"/>
        </a:p>
      </dgm:t>
    </dgm:pt>
    <dgm:pt modelId="{CEBF4F84-D4C2-4F46-84EB-85EB9290F55B}">
      <dgm:prSet/>
      <dgm:spPr>
        <a:solidFill>
          <a:schemeClr val="accent1">
            <a:lumMod val="75000"/>
          </a:schemeClr>
        </a:solidFill>
      </dgm:spPr>
      <dgm:t>
        <a:bodyPr/>
        <a:lstStyle/>
        <a:p>
          <a:r>
            <a:rPr lang="es-CL" dirty="0"/>
            <a:t>la precariedad de las relaciones laborales bajo contratos de honorarios en que se encuentra un gran porcentaje de trabajadores de la Administración.</a:t>
          </a:r>
          <a:endParaRPr lang="es-ES" dirty="0"/>
        </a:p>
      </dgm:t>
    </dgm:pt>
    <dgm:pt modelId="{8D85224E-1490-4DCE-83E6-963F9D1D823B}" type="parTrans" cxnId="{399D217D-7125-4816-B3C4-0C598DADF5FE}">
      <dgm:prSet/>
      <dgm:spPr/>
      <dgm:t>
        <a:bodyPr/>
        <a:lstStyle/>
        <a:p>
          <a:endParaRPr lang="es-ES"/>
        </a:p>
      </dgm:t>
    </dgm:pt>
    <dgm:pt modelId="{16422E20-FE8F-4E05-81C9-66609376C9A4}" type="sibTrans" cxnId="{399D217D-7125-4816-B3C4-0C598DADF5FE}">
      <dgm:prSet/>
      <dgm:spPr/>
      <dgm:t>
        <a:bodyPr/>
        <a:lstStyle/>
        <a:p>
          <a:endParaRPr lang="es-ES"/>
        </a:p>
      </dgm:t>
    </dgm:pt>
    <dgm:pt modelId="{334AFAE5-8DC0-4D7A-9FEF-D66CE74EA2FD}" type="pres">
      <dgm:prSet presAssocID="{49589691-75BC-49F4-B3A8-7493052D57C5}" presName="linear" presStyleCnt="0">
        <dgm:presLayoutVars>
          <dgm:animLvl val="lvl"/>
          <dgm:resizeHandles val="exact"/>
        </dgm:presLayoutVars>
      </dgm:prSet>
      <dgm:spPr/>
      <dgm:t>
        <a:bodyPr/>
        <a:lstStyle/>
        <a:p>
          <a:endParaRPr lang="es-CL"/>
        </a:p>
      </dgm:t>
    </dgm:pt>
    <dgm:pt modelId="{0BC0D913-46C4-4AAF-978D-F6A9D5A49508}" type="pres">
      <dgm:prSet presAssocID="{1B9057AC-22F5-41BF-A269-B2CE904740CB}" presName="parentText" presStyleLbl="node1" presStyleIdx="0" presStyleCnt="4">
        <dgm:presLayoutVars>
          <dgm:chMax val="0"/>
          <dgm:bulletEnabled val="1"/>
        </dgm:presLayoutVars>
      </dgm:prSet>
      <dgm:spPr/>
      <dgm:t>
        <a:bodyPr/>
        <a:lstStyle/>
        <a:p>
          <a:endParaRPr lang="es-CL"/>
        </a:p>
      </dgm:t>
    </dgm:pt>
    <dgm:pt modelId="{0CA3F7BF-54B0-431C-8147-D2391127E4E3}" type="pres">
      <dgm:prSet presAssocID="{2B4C8E65-5FE5-4CC1-9575-F5C3AE98785A}" presName="spacer" presStyleCnt="0"/>
      <dgm:spPr/>
    </dgm:pt>
    <dgm:pt modelId="{402B1B99-F629-4FBC-93E2-B856042C402C}" type="pres">
      <dgm:prSet presAssocID="{5912D32B-39D6-4E1E-A10A-ACDC4DABCFA4}" presName="parentText" presStyleLbl="node1" presStyleIdx="1" presStyleCnt="4">
        <dgm:presLayoutVars>
          <dgm:chMax val="0"/>
          <dgm:bulletEnabled val="1"/>
        </dgm:presLayoutVars>
      </dgm:prSet>
      <dgm:spPr/>
      <dgm:t>
        <a:bodyPr/>
        <a:lstStyle/>
        <a:p>
          <a:endParaRPr lang="es-CL"/>
        </a:p>
      </dgm:t>
    </dgm:pt>
    <dgm:pt modelId="{CD4EB0AF-C327-46F4-A73A-4AC4D1562382}" type="pres">
      <dgm:prSet presAssocID="{C8D5356C-EE84-494D-941A-B7CB9865E15E}" presName="spacer" presStyleCnt="0"/>
      <dgm:spPr/>
    </dgm:pt>
    <dgm:pt modelId="{1EB1104B-D9AF-46FB-8547-5404082D7E89}" type="pres">
      <dgm:prSet presAssocID="{32CD5EFB-331E-4E4A-A8FC-5CC47F10465D}" presName="parentText" presStyleLbl="node1" presStyleIdx="2" presStyleCnt="4">
        <dgm:presLayoutVars>
          <dgm:chMax val="0"/>
          <dgm:bulletEnabled val="1"/>
        </dgm:presLayoutVars>
      </dgm:prSet>
      <dgm:spPr/>
      <dgm:t>
        <a:bodyPr/>
        <a:lstStyle/>
        <a:p>
          <a:endParaRPr lang="es-CL"/>
        </a:p>
      </dgm:t>
    </dgm:pt>
    <dgm:pt modelId="{2C453241-8019-4FD6-9B18-691F00CFD2BD}" type="pres">
      <dgm:prSet presAssocID="{FF2A984E-9409-40F5-91F5-A63BDE0227FA}" presName="spacer" presStyleCnt="0"/>
      <dgm:spPr/>
    </dgm:pt>
    <dgm:pt modelId="{B3523FFB-EA4E-4FF0-A302-BC4657484BC0}" type="pres">
      <dgm:prSet presAssocID="{CEBF4F84-D4C2-4F46-84EB-85EB9290F55B}" presName="parentText" presStyleLbl="node1" presStyleIdx="3" presStyleCnt="4">
        <dgm:presLayoutVars>
          <dgm:chMax val="0"/>
          <dgm:bulletEnabled val="1"/>
        </dgm:presLayoutVars>
      </dgm:prSet>
      <dgm:spPr/>
      <dgm:t>
        <a:bodyPr/>
        <a:lstStyle/>
        <a:p>
          <a:endParaRPr lang="es-CL"/>
        </a:p>
      </dgm:t>
    </dgm:pt>
  </dgm:ptLst>
  <dgm:cxnLst>
    <dgm:cxn modelId="{D080FAF2-878A-4F35-8A15-C1B5889CE887}" type="presOf" srcId="{CEBF4F84-D4C2-4F46-84EB-85EB9290F55B}" destId="{B3523FFB-EA4E-4FF0-A302-BC4657484BC0}" srcOrd="0" destOrd="0" presId="urn:microsoft.com/office/officeart/2005/8/layout/vList2"/>
    <dgm:cxn modelId="{CCB56FA0-52E5-44C7-ACF7-A38EBD93876B}" type="presOf" srcId="{49589691-75BC-49F4-B3A8-7493052D57C5}" destId="{334AFAE5-8DC0-4D7A-9FEF-D66CE74EA2FD}" srcOrd="0" destOrd="0" presId="urn:microsoft.com/office/officeart/2005/8/layout/vList2"/>
    <dgm:cxn modelId="{F66C2176-09C7-4335-A5A3-CC7595D4E6C5}" srcId="{49589691-75BC-49F4-B3A8-7493052D57C5}" destId="{1B9057AC-22F5-41BF-A269-B2CE904740CB}" srcOrd="0" destOrd="0" parTransId="{BB823DD5-CCEA-47F7-B44B-819CAC78B901}" sibTransId="{2B4C8E65-5FE5-4CC1-9575-F5C3AE98785A}"/>
    <dgm:cxn modelId="{5F1A007D-D7E0-41DF-84A1-DDF552BCA175}" srcId="{49589691-75BC-49F4-B3A8-7493052D57C5}" destId="{5912D32B-39D6-4E1E-A10A-ACDC4DABCFA4}" srcOrd="1" destOrd="0" parTransId="{4E39DE83-BD11-470C-8332-4A604010B283}" sibTransId="{C8D5356C-EE84-494D-941A-B7CB9865E15E}"/>
    <dgm:cxn modelId="{399D217D-7125-4816-B3C4-0C598DADF5FE}" srcId="{49589691-75BC-49F4-B3A8-7493052D57C5}" destId="{CEBF4F84-D4C2-4F46-84EB-85EB9290F55B}" srcOrd="3" destOrd="0" parTransId="{8D85224E-1490-4DCE-83E6-963F9D1D823B}" sibTransId="{16422E20-FE8F-4E05-81C9-66609376C9A4}"/>
    <dgm:cxn modelId="{3D76F68F-EB57-479E-8B98-560D2BB53F6F}" type="presOf" srcId="{32CD5EFB-331E-4E4A-A8FC-5CC47F10465D}" destId="{1EB1104B-D9AF-46FB-8547-5404082D7E89}" srcOrd="0" destOrd="0" presId="urn:microsoft.com/office/officeart/2005/8/layout/vList2"/>
    <dgm:cxn modelId="{B9496377-0231-47C9-8BF8-946053670F4C}" srcId="{49589691-75BC-49F4-B3A8-7493052D57C5}" destId="{32CD5EFB-331E-4E4A-A8FC-5CC47F10465D}" srcOrd="2" destOrd="0" parTransId="{E794D0C1-D26A-4F45-9294-71524F81F831}" sibTransId="{FF2A984E-9409-40F5-91F5-A63BDE0227FA}"/>
    <dgm:cxn modelId="{97C9376C-F0BC-4FB4-928E-250F226831E7}" type="presOf" srcId="{5912D32B-39D6-4E1E-A10A-ACDC4DABCFA4}" destId="{402B1B99-F629-4FBC-93E2-B856042C402C}" srcOrd="0" destOrd="0" presId="urn:microsoft.com/office/officeart/2005/8/layout/vList2"/>
    <dgm:cxn modelId="{977D3EA3-16F4-4694-BE96-532EFFE617FB}" type="presOf" srcId="{1B9057AC-22F5-41BF-A269-B2CE904740CB}" destId="{0BC0D913-46C4-4AAF-978D-F6A9D5A49508}" srcOrd="0" destOrd="0" presId="urn:microsoft.com/office/officeart/2005/8/layout/vList2"/>
    <dgm:cxn modelId="{C5679EAF-5134-4C76-97B6-0E32EC34CF99}" type="presParOf" srcId="{334AFAE5-8DC0-4D7A-9FEF-D66CE74EA2FD}" destId="{0BC0D913-46C4-4AAF-978D-F6A9D5A49508}" srcOrd="0" destOrd="0" presId="urn:microsoft.com/office/officeart/2005/8/layout/vList2"/>
    <dgm:cxn modelId="{94CFA94E-377E-49F5-A994-A0EC3D4BCEE3}" type="presParOf" srcId="{334AFAE5-8DC0-4D7A-9FEF-D66CE74EA2FD}" destId="{0CA3F7BF-54B0-431C-8147-D2391127E4E3}" srcOrd="1" destOrd="0" presId="urn:microsoft.com/office/officeart/2005/8/layout/vList2"/>
    <dgm:cxn modelId="{C65D9A52-1C0D-42C2-851F-F7CDACFE0784}" type="presParOf" srcId="{334AFAE5-8DC0-4D7A-9FEF-D66CE74EA2FD}" destId="{402B1B99-F629-4FBC-93E2-B856042C402C}" srcOrd="2" destOrd="0" presId="urn:microsoft.com/office/officeart/2005/8/layout/vList2"/>
    <dgm:cxn modelId="{022B4E34-68DD-4E03-A03B-B71A71F5C7D5}" type="presParOf" srcId="{334AFAE5-8DC0-4D7A-9FEF-D66CE74EA2FD}" destId="{CD4EB0AF-C327-46F4-A73A-4AC4D1562382}" srcOrd="3" destOrd="0" presId="urn:microsoft.com/office/officeart/2005/8/layout/vList2"/>
    <dgm:cxn modelId="{02391AEC-3D34-4E79-8841-DF15723EFFB2}" type="presParOf" srcId="{334AFAE5-8DC0-4D7A-9FEF-D66CE74EA2FD}" destId="{1EB1104B-D9AF-46FB-8547-5404082D7E89}" srcOrd="4" destOrd="0" presId="urn:microsoft.com/office/officeart/2005/8/layout/vList2"/>
    <dgm:cxn modelId="{E364DABD-6C51-4052-81E7-1B7C921DFD79}" type="presParOf" srcId="{334AFAE5-8DC0-4D7A-9FEF-D66CE74EA2FD}" destId="{2C453241-8019-4FD6-9B18-691F00CFD2BD}" srcOrd="5" destOrd="0" presId="urn:microsoft.com/office/officeart/2005/8/layout/vList2"/>
    <dgm:cxn modelId="{E8B2117D-AACA-4879-8294-F970941B2C13}" type="presParOf" srcId="{334AFAE5-8DC0-4D7A-9FEF-D66CE74EA2FD}" destId="{B3523FFB-EA4E-4FF0-A302-BC4657484BC0}"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C0498860-2F99-485B-9336-AEB272DB6E4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L"/>
        </a:p>
      </dgm:t>
    </dgm:pt>
    <dgm:pt modelId="{0F60D73F-9D74-4816-B22B-5250AECD7835}">
      <dgm:prSet/>
      <dgm:spPr>
        <a:solidFill>
          <a:srgbClr val="00B0F0"/>
        </a:solidFill>
      </dgm:spPr>
      <dgm:t>
        <a:bodyPr/>
        <a:lstStyle/>
        <a:p>
          <a:r>
            <a:rPr lang="es-CL" b="1" dirty="0"/>
            <a:t>Se les ha reconocido diversos derechos laborales</a:t>
          </a:r>
          <a:r>
            <a:rPr lang="es-CL" dirty="0"/>
            <a:t>:</a:t>
          </a:r>
        </a:p>
      </dgm:t>
    </dgm:pt>
    <dgm:pt modelId="{2813BFAD-9741-4108-A4FC-9C7444AAB36A}" type="parTrans" cxnId="{0DCAF332-2A9C-404E-AE70-D17065214A7D}">
      <dgm:prSet/>
      <dgm:spPr/>
      <dgm:t>
        <a:bodyPr/>
        <a:lstStyle/>
        <a:p>
          <a:endParaRPr lang="es-CL"/>
        </a:p>
      </dgm:t>
    </dgm:pt>
    <dgm:pt modelId="{8484687F-A5A4-493E-8ECA-89EFCBCB98A5}" type="sibTrans" cxnId="{0DCAF332-2A9C-404E-AE70-D17065214A7D}">
      <dgm:prSet/>
      <dgm:spPr/>
      <dgm:t>
        <a:bodyPr/>
        <a:lstStyle/>
        <a:p>
          <a:endParaRPr lang="es-CL"/>
        </a:p>
      </dgm:t>
    </dgm:pt>
    <dgm:pt modelId="{B470F9ED-FC44-46B5-8EF1-68DC92FFFFF0}">
      <dgm:prSet/>
      <dgm:spPr>
        <a:solidFill>
          <a:srgbClr val="00B0F0"/>
        </a:solidFill>
      </dgm:spPr>
      <dgm:t>
        <a:bodyPr/>
        <a:lstStyle/>
        <a:p>
          <a:r>
            <a:rPr lang="es-CL" dirty="0"/>
            <a:t>Cotizaciones previsionales</a:t>
          </a:r>
        </a:p>
      </dgm:t>
    </dgm:pt>
    <dgm:pt modelId="{10CD565C-4625-4B00-955A-BFE1E75541E2}" type="parTrans" cxnId="{39333071-B198-4BEC-B462-D0580E23BA68}">
      <dgm:prSet/>
      <dgm:spPr/>
      <dgm:t>
        <a:bodyPr/>
        <a:lstStyle/>
        <a:p>
          <a:endParaRPr lang="es-CL"/>
        </a:p>
      </dgm:t>
    </dgm:pt>
    <dgm:pt modelId="{B55BBA83-ED7E-4891-9AD1-2FDD0B82A3F7}" type="sibTrans" cxnId="{39333071-B198-4BEC-B462-D0580E23BA68}">
      <dgm:prSet/>
      <dgm:spPr/>
      <dgm:t>
        <a:bodyPr/>
        <a:lstStyle/>
        <a:p>
          <a:endParaRPr lang="es-CL"/>
        </a:p>
      </dgm:t>
    </dgm:pt>
    <dgm:pt modelId="{0FF2CDB7-7A73-451F-A672-677CB050E8C5}">
      <dgm:prSet/>
      <dgm:spPr>
        <a:solidFill>
          <a:srgbClr val="00B0F0"/>
        </a:solidFill>
      </dgm:spPr>
      <dgm:t>
        <a:bodyPr/>
        <a:lstStyle/>
        <a:p>
          <a:r>
            <a:rPr lang="es-ES" dirty="0"/>
            <a:t>Indemnización por años de servicios.</a:t>
          </a:r>
          <a:endParaRPr lang="es-CL" dirty="0"/>
        </a:p>
      </dgm:t>
    </dgm:pt>
    <dgm:pt modelId="{7A4E3295-E8FB-4D05-B870-B9A882B11FF6}" type="parTrans" cxnId="{DFD204D5-B5B7-40D5-889C-66298C88C7C8}">
      <dgm:prSet/>
      <dgm:spPr/>
      <dgm:t>
        <a:bodyPr/>
        <a:lstStyle/>
        <a:p>
          <a:endParaRPr lang="es-CL"/>
        </a:p>
      </dgm:t>
    </dgm:pt>
    <dgm:pt modelId="{9EA650C6-853B-447F-A392-9087BF842870}" type="sibTrans" cxnId="{DFD204D5-B5B7-40D5-889C-66298C88C7C8}">
      <dgm:prSet/>
      <dgm:spPr/>
      <dgm:t>
        <a:bodyPr/>
        <a:lstStyle/>
        <a:p>
          <a:endParaRPr lang="es-CL"/>
        </a:p>
      </dgm:t>
    </dgm:pt>
    <dgm:pt modelId="{113413B3-E28E-4429-8242-4334177F2F86}">
      <dgm:prSet/>
      <dgm:spPr>
        <a:solidFill>
          <a:srgbClr val="00B0F0"/>
        </a:solidFill>
      </dgm:spPr>
      <dgm:t>
        <a:bodyPr/>
        <a:lstStyle/>
        <a:p>
          <a:r>
            <a:rPr lang="es-ES" dirty="0"/>
            <a:t>Feriado legal y proporcional</a:t>
          </a:r>
          <a:endParaRPr lang="es-CL" dirty="0"/>
        </a:p>
      </dgm:t>
    </dgm:pt>
    <dgm:pt modelId="{6D247DD4-D4F7-4032-BEAA-00CA0CB63D23}" type="parTrans" cxnId="{10C59090-CD0D-4C56-B89F-88101D604032}">
      <dgm:prSet/>
      <dgm:spPr/>
      <dgm:t>
        <a:bodyPr/>
        <a:lstStyle/>
        <a:p>
          <a:endParaRPr lang="es-CL"/>
        </a:p>
      </dgm:t>
    </dgm:pt>
    <dgm:pt modelId="{42B6AC2E-1DF4-484E-944D-264272774470}" type="sibTrans" cxnId="{10C59090-CD0D-4C56-B89F-88101D604032}">
      <dgm:prSet/>
      <dgm:spPr/>
      <dgm:t>
        <a:bodyPr/>
        <a:lstStyle/>
        <a:p>
          <a:endParaRPr lang="es-CL"/>
        </a:p>
      </dgm:t>
    </dgm:pt>
    <dgm:pt modelId="{9145247A-CAA7-49AD-B221-70492CBCA734}">
      <dgm:prSet/>
      <dgm:spPr>
        <a:solidFill>
          <a:srgbClr val="00B0F0"/>
        </a:solidFill>
      </dgm:spPr>
      <dgm:t>
        <a:bodyPr/>
        <a:lstStyle/>
        <a:p>
          <a:r>
            <a:rPr lang="es-ES" dirty="0"/>
            <a:t>Actualmente no se aplica nulidad de despido ( Ley Bustos)</a:t>
          </a:r>
          <a:endParaRPr lang="es-CL" dirty="0"/>
        </a:p>
      </dgm:t>
    </dgm:pt>
    <dgm:pt modelId="{E56854C4-C07B-4741-B730-6B8564F73D68}" type="parTrans" cxnId="{D5BA3101-13FA-4264-98EC-FEFB7A008E11}">
      <dgm:prSet/>
      <dgm:spPr/>
      <dgm:t>
        <a:bodyPr/>
        <a:lstStyle/>
        <a:p>
          <a:endParaRPr lang="es-CL"/>
        </a:p>
      </dgm:t>
    </dgm:pt>
    <dgm:pt modelId="{A318FFA8-08FE-4EA1-9D4D-C480247B4F5F}" type="sibTrans" cxnId="{D5BA3101-13FA-4264-98EC-FEFB7A008E11}">
      <dgm:prSet/>
      <dgm:spPr/>
      <dgm:t>
        <a:bodyPr/>
        <a:lstStyle/>
        <a:p>
          <a:endParaRPr lang="es-CL"/>
        </a:p>
      </dgm:t>
    </dgm:pt>
    <dgm:pt modelId="{922898CC-3B31-40D6-947F-909ECC1AA137}">
      <dgm:prSet/>
      <dgm:spPr>
        <a:solidFill>
          <a:srgbClr val="00B0F0"/>
        </a:solidFill>
      </dgm:spPr>
      <dgm:t>
        <a:bodyPr/>
        <a:lstStyle/>
        <a:p>
          <a:r>
            <a:rPr lang="es-CL" dirty="0"/>
            <a:t>Indemnización sustitutiva de aviso</a:t>
          </a:r>
        </a:p>
      </dgm:t>
    </dgm:pt>
    <dgm:pt modelId="{782FF423-4700-41C9-A985-D457192318BA}" type="parTrans" cxnId="{B79FC9C1-DB9A-44A5-9AF3-CACBAF0E2E44}">
      <dgm:prSet/>
      <dgm:spPr/>
      <dgm:t>
        <a:bodyPr/>
        <a:lstStyle/>
        <a:p>
          <a:endParaRPr lang="es-ES"/>
        </a:p>
      </dgm:t>
    </dgm:pt>
    <dgm:pt modelId="{A2A4DF38-168C-4F84-B2BA-CB5B3048C7EB}" type="sibTrans" cxnId="{B79FC9C1-DB9A-44A5-9AF3-CACBAF0E2E44}">
      <dgm:prSet/>
      <dgm:spPr/>
      <dgm:t>
        <a:bodyPr/>
        <a:lstStyle/>
        <a:p>
          <a:endParaRPr lang="es-ES"/>
        </a:p>
      </dgm:t>
    </dgm:pt>
    <dgm:pt modelId="{B70EC92A-FBF4-4911-B118-9291190AF23A}">
      <dgm:prSet/>
      <dgm:spPr>
        <a:solidFill>
          <a:srgbClr val="00B0F0"/>
        </a:solidFill>
      </dgm:spPr>
      <dgm:t>
        <a:bodyPr/>
        <a:lstStyle/>
        <a:p>
          <a:r>
            <a:rPr lang="es-CL" dirty="0"/>
            <a:t>Despido indirecto</a:t>
          </a:r>
        </a:p>
      </dgm:t>
    </dgm:pt>
    <dgm:pt modelId="{DE20954C-9B38-470E-9FC1-59CF4693F797}" type="parTrans" cxnId="{21EE13B6-C531-4EC4-962A-37EEE7ECB253}">
      <dgm:prSet/>
      <dgm:spPr/>
      <dgm:t>
        <a:bodyPr/>
        <a:lstStyle/>
        <a:p>
          <a:endParaRPr lang="es-ES"/>
        </a:p>
      </dgm:t>
    </dgm:pt>
    <dgm:pt modelId="{1B4B5B1A-7D4A-43DC-8E78-3AF595008BD0}" type="sibTrans" cxnId="{21EE13B6-C531-4EC4-962A-37EEE7ECB253}">
      <dgm:prSet/>
      <dgm:spPr/>
      <dgm:t>
        <a:bodyPr/>
        <a:lstStyle/>
        <a:p>
          <a:endParaRPr lang="es-ES"/>
        </a:p>
      </dgm:t>
    </dgm:pt>
    <dgm:pt modelId="{0D2D9CCB-747B-4166-9E5A-EB2094006C88}" type="pres">
      <dgm:prSet presAssocID="{C0498860-2F99-485B-9336-AEB272DB6E43}" presName="linear" presStyleCnt="0">
        <dgm:presLayoutVars>
          <dgm:animLvl val="lvl"/>
          <dgm:resizeHandles val="exact"/>
        </dgm:presLayoutVars>
      </dgm:prSet>
      <dgm:spPr/>
      <dgm:t>
        <a:bodyPr/>
        <a:lstStyle/>
        <a:p>
          <a:endParaRPr lang="es-CL"/>
        </a:p>
      </dgm:t>
    </dgm:pt>
    <dgm:pt modelId="{700CE126-3EF1-4813-BE43-6B0D2EE544B9}" type="pres">
      <dgm:prSet presAssocID="{0F60D73F-9D74-4816-B22B-5250AECD7835}" presName="parentText" presStyleLbl="node1" presStyleIdx="0" presStyleCnt="7">
        <dgm:presLayoutVars>
          <dgm:chMax val="0"/>
          <dgm:bulletEnabled val="1"/>
        </dgm:presLayoutVars>
      </dgm:prSet>
      <dgm:spPr/>
      <dgm:t>
        <a:bodyPr/>
        <a:lstStyle/>
        <a:p>
          <a:endParaRPr lang="es-CL"/>
        </a:p>
      </dgm:t>
    </dgm:pt>
    <dgm:pt modelId="{7E88C98A-386E-4E2E-AA5E-34AE926AA094}" type="pres">
      <dgm:prSet presAssocID="{8484687F-A5A4-493E-8ECA-89EFCBCB98A5}" presName="spacer" presStyleCnt="0"/>
      <dgm:spPr/>
    </dgm:pt>
    <dgm:pt modelId="{0C59446E-8E67-4718-838B-5ADF6C5662A1}" type="pres">
      <dgm:prSet presAssocID="{B470F9ED-FC44-46B5-8EF1-68DC92FFFFF0}" presName="parentText" presStyleLbl="node1" presStyleIdx="1" presStyleCnt="7">
        <dgm:presLayoutVars>
          <dgm:chMax val="0"/>
          <dgm:bulletEnabled val="1"/>
        </dgm:presLayoutVars>
      </dgm:prSet>
      <dgm:spPr/>
      <dgm:t>
        <a:bodyPr/>
        <a:lstStyle/>
        <a:p>
          <a:endParaRPr lang="es-CL"/>
        </a:p>
      </dgm:t>
    </dgm:pt>
    <dgm:pt modelId="{C0063267-73F4-448E-AA16-0FAFCF51494E}" type="pres">
      <dgm:prSet presAssocID="{B55BBA83-ED7E-4891-9AD1-2FDD0B82A3F7}" presName="spacer" presStyleCnt="0"/>
      <dgm:spPr/>
    </dgm:pt>
    <dgm:pt modelId="{DD62B49B-F7B9-4AEB-A790-C741031A2612}" type="pres">
      <dgm:prSet presAssocID="{0FF2CDB7-7A73-451F-A672-677CB050E8C5}" presName="parentText" presStyleLbl="node1" presStyleIdx="2" presStyleCnt="7">
        <dgm:presLayoutVars>
          <dgm:chMax val="0"/>
          <dgm:bulletEnabled val="1"/>
        </dgm:presLayoutVars>
      </dgm:prSet>
      <dgm:spPr/>
      <dgm:t>
        <a:bodyPr/>
        <a:lstStyle/>
        <a:p>
          <a:endParaRPr lang="es-CL"/>
        </a:p>
      </dgm:t>
    </dgm:pt>
    <dgm:pt modelId="{CBC02FC3-AF35-400A-B1E0-9AFD1E2E189B}" type="pres">
      <dgm:prSet presAssocID="{9EA650C6-853B-447F-A392-9087BF842870}" presName="spacer" presStyleCnt="0"/>
      <dgm:spPr/>
    </dgm:pt>
    <dgm:pt modelId="{40896CE5-3C67-4CB8-89FA-0A15968D55F9}" type="pres">
      <dgm:prSet presAssocID="{922898CC-3B31-40D6-947F-909ECC1AA137}" presName="parentText" presStyleLbl="node1" presStyleIdx="3" presStyleCnt="7">
        <dgm:presLayoutVars>
          <dgm:chMax val="0"/>
          <dgm:bulletEnabled val="1"/>
        </dgm:presLayoutVars>
      </dgm:prSet>
      <dgm:spPr/>
      <dgm:t>
        <a:bodyPr/>
        <a:lstStyle/>
        <a:p>
          <a:endParaRPr lang="es-CL"/>
        </a:p>
      </dgm:t>
    </dgm:pt>
    <dgm:pt modelId="{61B3E0DC-135F-4245-A571-6C9042DFBEDB}" type="pres">
      <dgm:prSet presAssocID="{A2A4DF38-168C-4F84-B2BA-CB5B3048C7EB}" presName="spacer" presStyleCnt="0"/>
      <dgm:spPr/>
    </dgm:pt>
    <dgm:pt modelId="{9C28D25D-6C6D-454B-B265-39533104122D}" type="pres">
      <dgm:prSet presAssocID="{113413B3-E28E-4429-8242-4334177F2F86}" presName="parentText" presStyleLbl="node1" presStyleIdx="4" presStyleCnt="7">
        <dgm:presLayoutVars>
          <dgm:chMax val="0"/>
          <dgm:bulletEnabled val="1"/>
        </dgm:presLayoutVars>
      </dgm:prSet>
      <dgm:spPr/>
      <dgm:t>
        <a:bodyPr/>
        <a:lstStyle/>
        <a:p>
          <a:endParaRPr lang="es-CL"/>
        </a:p>
      </dgm:t>
    </dgm:pt>
    <dgm:pt modelId="{FE63CCB4-98BA-48EC-B15C-4AF6CDE4D710}" type="pres">
      <dgm:prSet presAssocID="{42B6AC2E-1DF4-484E-944D-264272774470}" presName="spacer" presStyleCnt="0"/>
      <dgm:spPr/>
    </dgm:pt>
    <dgm:pt modelId="{9DA75A6A-3F89-4BFE-A80D-6D1900815B1D}" type="pres">
      <dgm:prSet presAssocID="{B70EC92A-FBF4-4911-B118-9291190AF23A}" presName="parentText" presStyleLbl="node1" presStyleIdx="5" presStyleCnt="7">
        <dgm:presLayoutVars>
          <dgm:chMax val="0"/>
          <dgm:bulletEnabled val="1"/>
        </dgm:presLayoutVars>
      </dgm:prSet>
      <dgm:spPr/>
      <dgm:t>
        <a:bodyPr/>
        <a:lstStyle/>
        <a:p>
          <a:endParaRPr lang="es-CL"/>
        </a:p>
      </dgm:t>
    </dgm:pt>
    <dgm:pt modelId="{9923CA3F-5F2B-4ACC-B1F5-9842E79A075A}" type="pres">
      <dgm:prSet presAssocID="{1B4B5B1A-7D4A-43DC-8E78-3AF595008BD0}" presName="spacer" presStyleCnt="0"/>
      <dgm:spPr/>
    </dgm:pt>
    <dgm:pt modelId="{370BC2C0-EB8F-4DFB-A9FB-7143EE58D557}" type="pres">
      <dgm:prSet presAssocID="{9145247A-CAA7-49AD-B221-70492CBCA734}" presName="parentText" presStyleLbl="node1" presStyleIdx="6" presStyleCnt="7">
        <dgm:presLayoutVars>
          <dgm:chMax val="0"/>
          <dgm:bulletEnabled val="1"/>
        </dgm:presLayoutVars>
      </dgm:prSet>
      <dgm:spPr/>
      <dgm:t>
        <a:bodyPr/>
        <a:lstStyle/>
        <a:p>
          <a:endParaRPr lang="es-CL"/>
        </a:p>
      </dgm:t>
    </dgm:pt>
  </dgm:ptLst>
  <dgm:cxnLst>
    <dgm:cxn modelId="{E3F03AEA-02E7-4D07-BA26-C1DD86CA3F8C}" type="presOf" srcId="{C0498860-2F99-485B-9336-AEB272DB6E43}" destId="{0D2D9CCB-747B-4166-9E5A-EB2094006C88}" srcOrd="0" destOrd="0" presId="urn:microsoft.com/office/officeart/2005/8/layout/vList2"/>
    <dgm:cxn modelId="{21EE13B6-C531-4EC4-962A-37EEE7ECB253}" srcId="{C0498860-2F99-485B-9336-AEB272DB6E43}" destId="{B70EC92A-FBF4-4911-B118-9291190AF23A}" srcOrd="5" destOrd="0" parTransId="{DE20954C-9B38-470E-9FC1-59CF4693F797}" sibTransId="{1B4B5B1A-7D4A-43DC-8E78-3AF595008BD0}"/>
    <dgm:cxn modelId="{6D12175C-72DF-4468-8E8F-4AC701C21745}" type="presOf" srcId="{B470F9ED-FC44-46B5-8EF1-68DC92FFFFF0}" destId="{0C59446E-8E67-4718-838B-5ADF6C5662A1}" srcOrd="0" destOrd="0" presId="urn:microsoft.com/office/officeart/2005/8/layout/vList2"/>
    <dgm:cxn modelId="{63479A84-2F63-4730-B720-9275043CD262}" type="presOf" srcId="{113413B3-E28E-4429-8242-4334177F2F86}" destId="{9C28D25D-6C6D-454B-B265-39533104122D}" srcOrd="0" destOrd="0" presId="urn:microsoft.com/office/officeart/2005/8/layout/vList2"/>
    <dgm:cxn modelId="{D5BA3101-13FA-4264-98EC-FEFB7A008E11}" srcId="{C0498860-2F99-485B-9336-AEB272DB6E43}" destId="{9145247A-CAA7-49AD-B221-70492CBCA734}" srcOrd="6" destOrd="0" parTransId="{E56854C4-C07B-4741-B730-6B8564F73D68}" sibTransId="{A318FFA8-08FE-4EA1-9D4D-C480247B4F5F}"/>
    <dgm:cxn modelId="{10C59090-CD0D-4C56-B89F-88101D604032}" srcId="{C0498860-2F99-485B-9336-AEB272DB6E43}" destId="{113413B3-E28E-4429-8242-4334177F2F86}" srcOrd="4" destOrd="0" parTransId="{6D247DD4-D4F7-4032-BEAA-00CA0CB63D23}" sibTransId="{42B6AC2E-1DF4-484E-944D-264272774470}"/>
    <dgm:cxn modelId="{BF46DAB8-805C-410C-91E3-CAC248C47700}" type="presOf" srcId="{9145247A-CAA7-49AD-B221-70492CBCA734}" destId="{370BC2C0-EB8F-4DFB-A9FB-7143EE58D557}" srcOrd="0" destOrd="0" presId="urn:microsoft.com/office/officeart/2005/8/layout/vList2"/>
    <dgm:cxn modelId="{176A80EB-6432-46AE-AC7C-9627934D21CA}" type="presOf" srcId="{B70EC92A-FBF4-4911-B118-9291190AF23A}" destId="{9DA75A6A-3F89-4BFE-A80D-6D1900815B1D}" srcOrd="0" destOrd="0" presId="urn:microsoft.com/office/officeart/2005/8/layout/vList2"/>
    <dgm:cxn modelId="{B79FC9C1-DB9A-44A5-9AF3-CACBAF0E2E44}" srcId="{C0498860-2F99-485B-9336-AEB272DB6E43}" destId="{922898CC-3B31-40D6-947F-909ECC1AA137}" srcOrd="3" destOrd="0" parTransId="{782FF423-4700-41C9-A985-D457192318BA}" sibTransId="{A2A4DF38-168C-4F84-B2BA-CB5B3048C7EB}"/>
    <dgm:cxn modelId="{7622A51E-DE66-495A-8078-380AA78F8F02}" type="presOf" srcId="{922898CC-3B31-40D6-947F-909ECC1AA137}" destId="{40896CE5-3C67-4CB8-89FA-0A15968D55F9}" srcOrd="0" destOrd="0" presId="urn:microsoft.com/office/officeart/2005/8/layout/vList2"/>
    <dgm:cxn modelId="{B11F8899-C604-4F14-AC19-F861D02DB308}" type="presOf" srcId="{0FF2CDB7-7A73-451F-A672-677CB050E8C5}" destId="{DD62B49B-F7B9-4AEB-A790-C741031A2612}" srcOrd="0" destOrd="0" presId="urn:microsoft.com/office/officeart/2005/8/layout/vList2"/>
    <dgm:cxn modelId="{0DCAF332-2A9C-404E-AE70-D17065214A7D}" srcId="{C0498860-2F99-485B-9336-AEB272DB6E43}" destId="{0F60D73F-9D74-4816-B22B-5250AECD7835}" srcOrd="0" destOrd="0" parTransId="{2813BFAD-9741-4108-A4FC-9C7444AAB36A}" sibTransId="{8484687F-A5A4-493E-8ECA-89EFCBCB98A5}"/>
    <dgm:cxn modelId="{6D897837-1C60-4628-99F2-EB940C3D082F}" type="presOf" srcId="{0F60D73F-9D74-4816-B22B-5250AECD7835}" destId="{700CE126-3EF1-4813-BE43-6B0D2EE544B9}" srcOrd="0" destOrd="0" presId="urn:microsoft.com/office/officeart/2005/8/layout/vList2"/>
    <dgm:cxn modelId="{39333071-B198-4BEC-B462-D0580E23BA68}" srcId="{C0498860-2F99-485B-9336-AEB272DB6E43}" destId="{B470F9ED-FC44-46B5-8EF1-68DC92FFFFF0}" srcOrd="1" destOrd="0" parTransId="{10CD565C-4625-4B00-955A-BFE1E75541E2}" sibTransId="{B55BBA83-ED7E-4891-9AD1-2FDD0B82A3F7}"/>
    <dgm:cxn modelId="{DFD204D5-B5B7-40D5-889C-66298C88C7C8}" srcId="{C0498860-2F99-485B-9336-AEB272DB6E43}" destId="{0FF2CDB7-7A73-451F-A672-677CB050E8C5}" srcOrd="2" destOrd="0" parTransId="{7A4E3295-E8FB-4D05-B870-B9A882B11FF6}" sibTransId="{9EA650C6-853B-447F-A392-9087BF842870}"/>
    <dgm:cxn modelId="{21B89AD5-FCA0-4F1B-8CBA-1EF2570FBF78}" type="presParOf" srcId="{0D2D9CCB-747B-4166-9E5A-EB2094006C88}" destId="{700CE126-3EF1-4813-BE43-6B0D2EE544B9}" srcOrd="0" destOrd="0" presId="urn:microsoft.com/office/officeart/2005/8/layout/vList2"/>
    <dgm:cxn modelId="{86856CF6-C053-4D81-99E3-382ECC79F514}" type="presParOf" srcId="{0D2D9CCB-747B-4166-9E5A-EB2094006C88}" destId="{7E88C98A-386E-4E2E-AA5E-34AE926AA094}" srcOrd="1" destOrd="0" presId="urn:microsoft.com/office/officeart/2005/8/layout/vList2"/>
    <dgm:cxn modelId="{7DE58643-97C2-4A79-B845-7CD9ADA0FB57}" type="presParOf" srcId="{0D2D9CCB-747B-4166-9E5A-EB2094006C88}" destId="{0C59446E-8E67-4718-838B-5ADF6C5662A1}" srcOrd="2" destOrd="0" presId="urn:microsoft.com/office/officeart/2005/8/layout/vList2"/>
    <dgm:cxn modelId="{19FB9FC9-AD54-4006-B221-616E21A82579}" type="presParOf" srcId="{0D2D9CCB-747B-4166-9E5A-EB2094006C88}" destId="{C0063267-73F4-448E-AA16-0FAFCF51494E}" srcOrd="3" destOrd="0" presId="urn:microsoft.com/office/officeart/2005/8/layout/vList2"/>
    <dgm:cxn modelId="{F33F2487-25D9-44B9-9928-ED7A309C1D8C}" type="presParOf" srcId="{0D2D9CCB-747B-4166-9E5A-EB2094006C88}" destId="{DD62B49B-F7B9-4AEB-A790-C741031A2612}" srcOrd="4" destOrd="0" presId="urn:microsoft.com/office/officeart/2005/8/layout/vList2"/>
    <dgm:cxn modelId="{DAD418C2-4DC1-494B-AD94-7312B85BB5EC}" type="presParOf" srcId="{0D2D9CCB-747B-4166-9E5A-EB2094006C88}" destId="{CBC02FC3-AF35-400A-B1E0-9AFD1E2E189B}" srcOrd="5" destOrd="0" presId="urn:microsoft.com/office/officeart/2005/8/layout/vList2"/>
    <dgm:cxn modelId="{4068620C-B03E-4600-9EE1-703D20BC5737}" type="presParOf" srcId="{0D2D9CCB-747B-4166-9E5A-EB2094006C88}" destId="{40896CE5-3C67-4CB8-89FA-0A15968D55F9}" srcOrd="6" destOrd="0" presId="urn:microsoft.com/office/officeart/2005/8/layout/vList2"/>
    <dgm:cxn modelId="{AF076287-7D62-43DC-AC6D-2636BA0D98AC}" type="presParOf" srcId="{0D2D9CCB-747B-4166-9E5A-EB2094006C88}" destId="{61B3E0DC-135F-4245-A571-6C9042DFBEDB}" srcOrd="7" destOrd="0" presId="urn:microsoft.com/office/officeart/2005/8/layout/vList2"/>
    <dgm:cxn modelId="{94579785-7A23-4B54-A812-FF52FE824624}" type="presParOf" srcId="{0D2D9CCB-747B-4166-9E5A-EB2094006C88}" destId="{9C28D25D-6C6D-454B-B265-39533104122D}" srcOrd="8" destOrd="0" presId="urn:microsoft.com/office/officeart/2005/8/layout/vList2"/>
    <dgm:cxn modelId="{31B86813-777F-4C57-A9F3-0D4718C6BBFC}" type="presParOf" srcId="{0D2D9CCB-747B-4166-9E5A-EB2094006C88}" destId="{FE63CCB4-98BA-48EC-B15C-4AF6CDE4D710}" srcOrd="9" destOrd="0" presId="urn:microsoft.com/office/officeart/2005/8/layout/vList2"/>
    <dgm:cxn modelId="{6D952BB2-3DF0-43E6-ABC6-7C4620F8B302}" type="presParOf" srcId="{0D2D9CCB-747B-4166-9E5A-EB2094006C88}" destId="{9DA75A6A-3F89-4BFE-A80D-6D1900815B1D}" srcOrd="10" destOrd="0" presId="urn:microsoft.com/office/officeart/2005/8/layout/vList2"/>
    <dgm:cxn modelId="{62D5033C-5720-42C3-87B4-CA7DC60DE0D0}" type="presParOf" srcId="{0D2D9CCB-747B-4166-9E5A-EB2094006C88}" destId="{9923CA3F-5F2B-4ACC-B1F5-9842E79A075A}" srcOrd="11" destOrd="0" presId="urn:microsoft.com/office/officeart/2005/8/layout/vList2"/>
    <dgm:cxn modelId="{638E10FA-BEA3-411C-8971-6D698C996953}" type="presParOf" srcId="{0D2D9CCB-747B-4166-9E5A-EB2094006C88}" destId="{370BC2C0-EB8F-4DFB-A9FB-7143EE58D55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9.xml><?xml version="1.0" encoding="utf-8"?>
<dgm:dataModel xmlns:dgm="http://schemas.openxmlformats.org/drawingml/2006/diagram" xmlns:a="http://schemas.openxmlformats.org/drawingml/2006/main">
  <dgm:ptLst>
    <dgm:pt modelId="{6D899C0D-9DBF-4A17-8127-28230CE06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C3748471-7C2A-4059-A59C-CAC4E1E42383}">
      <dgm:prSet custT="1"/>
      <dgm:spPr>
        <a:solidFill>
          <a:schemeClr val="bg1">
            <a:lumMod val="65000"/>
          </a:schemeClr>
        </a:solidFill>
      </dgm:spPr>
      <dgm:t>
        <a:bodyPr/>
        <a:lstStyle/>
        <a:p>
          <a:pPr algn="ctr"/>
          <a:r>
            <a:rPr lang="es-CL" sz="5400" b="1" dirty="0">
              <a:effectLst>
                <a:outerShdw blurRad="38100" dist="38100" dir="2700000" algn="tl">
                  <a:srgbClr val="000000">
                    <a:alpha val="43137"/>
                  </a:srgbClr>
                </a:outerShdw>
              </a:effectLst>
            </a:rPr>
            <a:t>SOLUCIÓN </a:t>
          </a:r>
        </a:p>
      </dgm:t>
    </dgm:pt>
    <dgm:pt modelId="{B1414740-4BEB-44D6-8EE7-56F1FDAC6E4B}" type="parTrans" cxnId="{8047DE72-38E9-4CB3-868F-AE8C6F5C33B6}">
      <dgm:prSet/>
      <dgm:spPr/>
      <dgm:t>
        <a:bodyPr/>
        <a:lstStyle/>
        <a:p>
          <a:endParaRPr lang="es-ES"/>
        </a:p>
      </dgm:t>
    </dgm:pt>
    <dgm:pt modelId="{5DC0B0E3-02BF-4303-AFA0-2E802FD408D9}" type="sibTrans" cxnId="{8047DE72-38E9-4CB3-868F-AE8C6F5C33B6}">
      <dgm:prSet/>
      <dgm:spPr/>
      <dgm:t>
        <a:bodyPr/>
        <a:lstStyle/>
        <a:p>
          <a:endParaRPr lang="es-ES"/>
        </a:p>
      </dgm:t>
    </dgm:pt>
    <dgm:pt modelId="{85DB6F72-8A31-4D66-8C06-AE935F0CECBD}" type="pres">
      <dgm:prSet presAssocID="{6D899C0D-9DBF-4A17-8127-28230CE06A22}" presName="linear" presStyleCnt="0">
        <dgm:presLayoutVars>
          <dgm:animLvl val="lvl"/>
          <dgm:resizeHandles val="exact"/>
        </dgm:presLayoutVars>
      </dgm:prSet>
      <dgm:spPr/>
      <dgm:t>
        <a:bodyPr/>
        <a:lstStyle/>
        <a:p>
          <a:endParaRPr lang="es-CL"/>
        </a:p>
      </dgm:t>
    </dgm:pt>
    <dgm:pt modelId="{25EC81FC-F3C8-46D0-9644-83A0EE994D7E}" type="pres">
      <dgm:prSet presAssocID="{C3748471-7C2A-4059-A59C-CAC4E1E42383}" presName="parentText" presStyleLbl="node1" presStyleIdx="0" presStyleCnt="1" custLinFactNeighborX="-4543" custLinFactNeighborY="-1543">
        <dgm:presLayoutVars>
          <dgm:chMax val="0"/>
          <dgm:bulletEnabled val="1"/>
        </dgm:presLayoutVars>
      </dgm:prSet>
      <dgm:spPr/>
      <dgm:t>
        <a:bodyPr/>
        <a:lstStyle/>
        <a:p>
          <a:endParaRPr lang="es-CL"/>
        </a:p>
      </dgm:t>
    </dgm:pt>
  </dgm:ptLst>
  <dgm:cxnLst>
    <dgm:cxn modelId="{067D885C-0AE5-49E2-9104-458537330E6F}" type="presOf" srcId="{C3748471-7C2A-4059-A59C-CAC4E1E42383}" destId="{25EC81FC-F3C8-46D0-9644-83A0EE994D7E}" srcOrd="0" destOrd="0" presId="urn:microsoft.com/office/officeart/2005/8/layout/vList2"/>
    <dgm:cxn modelId="{8047DE72-38E9-4CB3-868F-AE8C6F5C33B6}" srcId="{6D899C0D-9DBF-4A17-8127-28230CE06A22}" destId="{C3748471-7C2A-4059-A59C-CAC4E1E42383}" srcOrd="0" destOrd="0" parTransId="{B1414740-4BEB-44D6-8EE7-56F1FDAC6E4B}" sibTransId="{5DC0B0E3-02BF-4303-AFA0-2E802FD408D9}"/>
    <dgm:cxn modelId="{6CDF3DDF-865A-4A05-80BD-4B7D12190180}" type="presOf" srcId="{6D899C0D-9DBF-4A17-8127-28230CE06A22}" destId="{85DB6F72-8A31-4D66-8C06-AE935F0CECBD}" srcOrd="0" destOrd="0" presId="urn:microsoft.com/office/officeart/2005/8/layout/vList2"/>
    <dgm:cxn modelId="{A0239D0D-B98C-4A61-A173-EDA707CDFF8D}" type="presParOf" srcId="{85DB6F72-8A31-4D66-8C06-AE935F0CECBD}" destId="{25EC81FC-F3C8-46D0-9644-83A0EE994D7E}" srcOrd="0" destOrd="0" presId="urn:microsoft.com/office/officeart/2005/8/layout/vList2"/>
  </dgm:cxnLst>
  <dgm:bg>
    <a:solidFill>
      <a:schemeClr val="bg1">
        <a:lumMod val="6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77C369-4372-4A9E-A02C-0D5A9846E9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49103ED4-F18D-4E3B-BDC1-1CC0077D97D0}">
      <dgm:prSet/>
      <dgm:spPr/>
      <dgm:t>
        <a:bodyPr/>
        <a:lstStyle/>
        <a:p>
          <a:pPr algn="ctr"/>
          <a:r>
            <a:rPr lang="es-ES" b="1" dirty="0">
              <a:effectLst>
                <a:outerShdw blurRad="38100" dist="38100" dir="2700000" algn="tl">
                  <a:srgbClr val="000000">
                    <a:alpha val="43137"/>
                  </a:srgbClr>
                </a:outerShdw>
              </a:effectLst>
            </a:rPr>
            <a:t>LEY 21.526 DE REAJUSTE 2023</a:t>
          </a:r>
        </a:p>
      </dgm:t>
    </dgm:pt>
    <dgm:pt modelId="{977AFA4C-F619-4669-97ED-D2D30CBFA414}" type="parTrans" cxnId="{FF661483-E366-496D-890C-8E55AE131992}">
      <dgm:prSet/>
      <dgm:spPr/>
      <dgm:t>
        <a:bodyPr/>
        <a:lstStyle/>
        <a:p>
          <a:endParaRPr lang="es-ES"/>
        </a:p>
      </dgm:t>
    </dgm:pt>
    <dgm:pt modelId="{D8079857-8059-4F28-9197-20099716A050}" type="sibTrans" cxnId="{FF661483-E366-496D-890C-8E55AE131992}">
      <dgm:prSet/>
      <dgm:spPr/>
      <dgm:t>
        <a:bodyPr/>
        <a:lstStyle/>
        <a:p>
          <a:endParaRPr lang="es-ES"/>
        </a:p>
      </dgm:t>
    </dgm:pt>
    <dgm:pt modelId="{F6C29781-5802-4DEF-AA0C-54BF50381DD2}" type="pres">
      <dgm:prSet presAssocID="{5E77C369-4372-4A9E-A02C-0D5A9846E99C}" presName="linear" presStyleCnt="0">
        <dgm:presLayoutVars>
          <dgm:animLvl val="lvl"/>
          <dgm:resizeHandles val="exact"/>
        </dgm:presLayoutVars>
      </dgm:prSet>
      <dgm:spPr/>
      <dgm:t>
        <a:bodyPr/>
        <a:lstStyle/>
        <a:p>
          <a:endParaRPr lang="es-CL"/>
        </a:p>
      </dgm:t>
    </dgm:pt>
    <dgm:pt modelId="{582583BD-B7CD-432D-9DF8-6783CB55D048}" type="pres">
      <dgm:prSet presAssocID="{49103ED4-F18D-4E3B-BDC1-1CC0077D97D0}" presName="parentText" presStyleLbl="node1" presStyleIdx="0" presStyleCnt="1" custScaleY="272182">
        <dgm:presLayoutVars>
          <dgm:chMax val="0"/>
          <dgm:bulletEnabled val="1"/>
        </dgm:presLayoutVars>
      </dgm:prSet>
      <dgm:spPr/>
      <dgm:t>
        <a:bodyPr/>
        <a:lstStyle/>
        <a:p>
          <a:endParaRPr lang="es-CL"/>
        </a:p>
      </dgm:t>
    </dgm:pt>
  </dgm:ptLst>
  <dgm:cxnLst>
    <dgm:cxn modelId="{FF661483-E366-496D-890C-8E55AE131992}" srcId="{5E77C369-4372-4A9E-A02C-0D5A9846E99C}" destId="{49103ED4-F18D-4E3B-BDC1-1CC0077D97D0}" srcOrd="0" destOrd="0" parTransId="{977AFA4C-F619-4669-97ED-D2D30CBFA414}" sibTransId="{D8079857-8059-4F28-9197-20099716A050}"/>
    <dgm:cxn modelId="{2EC3C09F-C480-44CE-A17D-1B50C2582145}" type="presOf" srcId="{5E77C369-4372-4A9E-A02C-0D5A9846E99C}" destId="{F6C29781-5802-4DEF-AA0C-54BF50381DD2}" srcOrd="0" destOrd="0" presId="urn:microsoft.com/office/officeart/2005/8/layout/vList2"/>
    <dgm:cxn modelId="{5AB24096-81B6-4A5C-AE8C-25AC7C203D0E}" type="presOf" srcId="{49103ED4-F18D-4E3B-BDC1-1CC0077D97D0}" destId="{582583BD-B7CD-432D-9DF8-6783CB55D048}" srcOrd="0" destOrd="0" presId="urn:microsoft.com/office/officeart/2005/8/layout/vList2"/>
    <dgm:cxn modelId="{114AC968-9619-45EB-88D0-FD3CA0DDFD8F}" type="presParOf" srcId="{F6C29781-5802-4DEF-AA0C-54BF50381DD2}" destId="{582583BD-B7CD-432D-9DF8-6783CB55D04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0.xml><?xml version="1.0" encoding="utf-8"?>
<dgm:dataModel xmlns:dgm="http://schemas.openxmlformats.org/drawingml/2006/diagram" xmlns:a="http://schemas.openxmlformats.org/drawingml/2006/main">
  <dgm:ptLst>
    <dgm:pt modelId="{DB1F9884-3101-4E39-8EAF-9839A6E0BA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67F6B2D-413D-46B4-A607-AB07A4AEBEB2}">
      <dgm:prSet/>
      <dgm:spPr>
        <a:solidFill>
          <a:srgbClr val="00B0F0"/>
        </a:solidFill>
      </dgm:spPr>
      <dgm:t>
        <a:bodyPr/>
        <a:lstStyle/>
        <a:p>
          <a:r>
            <a:rPr lang="es-CL" b="1" dirty="0"/>
            <a:t>En el Sub. 21 Ítem 04 </a:t>
          </a:r>
          <a:r>
            <a:rPr lang="es-CL" b="1" dirty="0" err="1"/>
            <a:t>Asig</a:t>
          </a:r>
          <a:r>
            <a:rPr lang="es-CL" b="1" dirty="0"/>
            <a:t>. 004, introduciendo la expresión  “y contrata”, entre las palabras “honorarios” y “para”; eliminar las expresiones “ocasionales y/o transitorios”; y agregar a continuación del punto y aparte, pasando a ser coma la siguiente frase “sea que se financien con recursos municipales o vía convenio con otros  órganos del estado.”.</a:t>
          </a:r>
        </a:p>
        <a:p>
          <a:r>
            <a:rPr lang="es-CL" b="1" dirty="0"/>
            <a:t>Definir gestión administrativa interna</a:t>
          </a:r>
          <a:endParaRPr lang="es-CL" dirty="0"/>
        </a:p>
      </dgm:t>
    </dgm:pt>
    <dgm:pt modelId="{B7BA4F21-99B2-406D-8FFF-E5EC33F06D82}" type="parTrans" cxnId="{A449BE0B-8F67-4DD7-9462-B6ED94830495}">
      <dgm:prSet/>
      <dgm:spPr/>
      <dgm:t>
        <a:bodyPr/>
        <a:lstStyle/>
        <a:p>
          <a:endParaRPr lang="es-ES"/>
        </a:p>
      </dgm:t>
    </dgm:pt>
    <dgm:pt modelId="{804884D7-9255-4B6F-94C4-B910B3249536}" type="sibTrans" cxnId="{A449BE0B-8F67-4DD7-9462-B6ED94830495}">
      <dgm:prSet/>
      <dgm:spPr/>
      <dgm:t>
        <a:bodyPr/>
        <a:lstStyle/>
        <a:p>
          <a:endParaRPr lang="es-ES"/>
        </a:p>
      </dgm:t>
    </dgm:pt>
    <dgm:pt modelId="{FECE5E1C-3A93-45F0-8893-7BB0AED9FF1F}" type="pres">
      <dgm:prSet presAssocID="{DB1F9884-3101-4E39-8EAF-9839A6E0BA78}" presName="linear" presStyleCnt="0">
        <dgm:presLayoutVars>
          <dgm:animLvl val="lvl"/>
          <dgm:resizeHandles val="exact"/>
        </dgm:presLayoutVars>
      </dgm:prSet>
      <dgm:spPr/>
      <dgm:t>
        <a:bodyPr/>
        <a:lstStyle/>
        <a:p>
          <a:endParaRPr lang="es-CL"/>
        </a:p>
      </dgm:t>
    </dgm:pt>
    <dgm:pt modelId="{928F2F3B-0D41-4D4A-96A8-17ACE3B3B442}" type="pres">
      <dgm:prSet presAssocID="{967F6B2D-413D-46B4-A607-AB07A4AEBEB2}" presName="parentText" presStyleLbl="node1" presStyleIdx="0" presStyleCnt="1" custLinFactNeighborY="-2638">
        <dgm:presLayoutVars>
          <dgm:chMax val="0"/>
          <dgm:bulletEnabled val="1"/>
        </dgm:presLayoutVars>
      </dgm:prSet>
      <dgm:spPr/>
      <dgm:t>
        <a:bodyPr/>
        <a:lstStyle/>
        <a:p>
          <a:endParaRPr lang="es-CL"/>
        </a:p>
      </dgm:t>
    </dgm:pt>
  </dgm:ptLst>
  <dgm:cxnLst>
    <dgm:cxn modelId="{A449BE0B-8F67-4DD7-9462-B6ED94830495}" srcId="{DB1F9884-3101-4E39-8EAF-9839A6E0BA78}" destId="{967F6B2D-413D-46B4-A607-AB07A4AEBEB2}" srcOrd="0" destOrd="0" parTransId="{B7BA4F21-99B2-406D-8FFF-E5EC33F06D82}" sibTransId="{804884D7-9255-4B6F-94C4-B910B3249536}"/>
    <dgm:cxn modelId="{86DD3CA7-6FFF-4345-BDFC-6BACA0F60400}" type="presOf" srcId="{967F6B2D-413D-46B4-A607-AB07A4AEBEB2}" destId="{928F2F3B-0D41-4D4A-96A8-17ACE3B3B442}" srcOrd="0" destOrd="0" presId="urn:microsoft.com/office/officeart/2005/8/layout/vList2"/>
    <dgm:cxn modelId="{D2357D4D-12A5-4257-80E9-74B543B5435E}" type="presOf" srcId="{DB1F9884-3101-4E39-8EAF-9839A6E0BA78}" destId="{FECE5E1C-3A93-45F0-8893-7BB0AED9FF1F}" srcOrd="0" destOrd="0" presId="urn:microsoft.com/office/officeart/2005/8/layout/vList2"/>
    <dgm:cxn modelId="{62F7B89A-278B-4903-AFBD-88FDB5513071}" type="presParOf" srcId="{FECE5E1C-3A93-45F0-8893-7BB0AED9FF1F}" destId="{928F2F3B-0D41-4D4A-96A8-17ACE3B3B44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1.xml><?xml version="1.0" encoding="utf-8"?>
<dgm:dataModel xmlns:dgm="http://schemas.openxmlformats.org/drawingml/2006/diagram" xmlns:a="http://schemas.openxmlformats.org/drawingml/2006/main">
  <dgm:ptLst>
    <dgm:pt modelId="{217ECD88-2D1F-49FE-BED5-AD998FE384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FC6EABE-01BE-4812-AF4D-3A2D2542C51D}">
      <dgm:prSet/>
      <dgm:spPr>
        <a:solidFill>
          <a:srgbClr val="00B0F0"/>
        </a:solidFill>
      </dgm:spPr>
      <dgm:t>
        <a:bodyPr/>
        <a:lstStyle/>
        <a:p>
          <a:pPr algn="ctr"/>
          <a:r>
            <a:rPr lang="es-CL" b="1" baseline="0" dirty="0">
              <a:effectLst>
                <a:outerShdw blurRad="38100" dist="38100" dir="2700000" algn="tl">
                  <a:srgbClr val="000000">
                    <a:alpha val="43137"/>
                  </a:srgbClr>
                </a:outerShdw>
              </a:effectLst>
            </a:rPr>
            <a:t>Bonificación ley 21.135</a:t>
          </a:r>
          <a:endParaRPr lang="es-ES" b="1" dirty="0">
            <a:effectLst>
              <a:outerShdw blurRad="38100" dist="38100" dir="2700000" algn="tl">
                <a:srgbClr val="000000">
                  <a:alpha val="43137"/>
                </a:srgbClr>
              </a:outerShdw>
            </a:effectLst>
          </a:endParaRPr>
        </a:p>
      </dgm:t>
    </dgm:pt>
    <dgm:pt modelId="{EE17BC09-811A-458A-B748-809F5FF8D903}" type="parTrans" cxnId="{2DE77BD6-217A-4893-AF3B-BD6C875A3D59}">
      <dgm:prSet/>
      <dgm:spPr/>
      <dgm:t>
        <a:bodyPr/>
        <a:lstStyle/>
        <a:p>
          <a:endParaRPr lang="es-ES"/>
        </a:p>
      </dgm:t>
    </dgm:pt>
    <dgm:pt modelId="{F8374F5E-BEE5-440F-855F-2742D0803932}" type="sibTrans" cxnId="{2DE77BD6-217A-4893-AF3B-BD6C875A3D59}">
      <dgm:prSet/>
      <dgm:spPr/>
      <dgm:t>
        <a:bodyPr/>
        <a:lstStyle/>
        <a:p>
          <a:endParaRPr lang="es-ES"/>
        </a:p>
      </dgm:t>
    </dgm:pt>
    <dgm:pt modelId="{8473DA28-9E9B-4279-A53E-6C559C8E338D}" type="pres">
      <dgm:prSet presAssocID="{217ECD88-2D1F-49FE-BED5-AD998FE384C9}" presName="linear" presStyleCnt="0">
        <dgm:presLayoutVars>
          <dgm:animLvl val="lvl"/>
          <dgm:resizeHandles val="exact"/>
        </dgm:presLayoutVars>
      </dgm:prSet>
      <dgm:spPr/>
      <dgm:t>
        <a:bodyPr/>
        <a:lstStyle/>
        <a:p>
          <a:endParaRPr lang="es-CL"/>
        </a:p>
      </dgm:t>
    </dgm:pt>
    <dgm:pt modelId="{8A4BE620-237E-4C32-8350-16FFD9E26B69}" type="pres">
      <dgm:prSet presAssocID="{EFC6EABE-01BE-4812-AF4D-3A2D2542C51D}" presName="parentText" presStyleLbl="node1" presStyleIdx="0" presStyleCnt="1">
        <dgm:presLayoutVars>
          <dgm:chMax val="0"/>
          <dgm:bulletEnabled val="1"/>
        </dgm:presLayoutVars>
      </dgm:prSet>
      <dgm:spPr/>
      <dgm:t>
        <a:bodyPr/>
        <a:lstStyle/>
        <a:p>
          <a:endParaRPr lang="es-CL"/>
        </a:p>
      </dgm:t>
    </dgm:pt>
  </dgm:ptLst>
  <dgm:cxnLst>
    <dgm:cxn modelId="{2DE77BD6-217A-4893-AF3B-BD6C875A3D59}" srcId="{217ECD88-2D1F-49FE-BED5-AD998FE384C9}" destId="{EFC6EABE-01BE-4812-AF4D-3A2D2542C51D}" srcOrd="0" destOrd="0" parTransId="{EE17BC09-811A-458A-B748-809F5FF8D903}" sibTransId="{F8374F5E-BEE5-440F-855F-2742D0803932}"/>
    <dgm:cxn modelId="{FA736467-AFF8-4466-A1D7-B95EBC76ADA3}" type="presOf" srcId="{217ECD88-2D1F-49FE-BED5-AD998FE384C9}" destId="{8473DA28-9E9B-4279-A53E-6C559C8E338D}" srcOrd="0" destOrd="0" presId="urn:microsoft.com/office/officeart/2005/8/layout/vList2"/>
    <dgm:cxn modelId="{735E0BCC-BCF1-477D-A98A-36861391BA5C}" type="presOf" srcId="{EFC6EABE-01BE-4812-AF4D-3A2D2542C51D}" destId="{8A4BE620-237E-4C32-8350-16FFD9E26B69}" srcOrd="0" destOrd="0" presId="urn:microsoft.com/office/officeart/2005/8/layout/vList2"/>
    <dgm:cxn modelId="{CE28170B-79A7-4211-A4DB-919023713B45}" type="presParOf" srcId="{8473DA28-9E9B-4279-A53E-6C559C8E338D}" destId="{8A4BE620-237E-4C32-8350-16FFD9E26B6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2.xml><?xml version="1.0" encoding="utf-8"?>
<dgm:dataModel xmlns:dgm="http://schemas.openxmlformats.org/drawingml/2006/diagram" xmlns:a="http://schemas.openxmlformats.org/drawingml/2006/main">
  <dgm:ptLst>
    <dgm:pt modelId="{1F611BDE-5C1B-4C90-8715-DC40BE21F8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FB558475-E62E-4D63-9620-49A536EDB2EC}">
      <dgm:prSet custT="1"/>
      <dgm:spPr>
        <a:solidFill>
          <a:srgbClr val="00B0F0"/>
        </a:solidFill>
      </dgm:spPr>
      <dgm:t>
        <a:bodyPr/>
        <a:lstStyle/>
        <a:p>
          <a:r>
            <a:rPr lang="es-ES" sz="3200" baseline="0" dirty="0"/>
            <a:t>El artículo 1° de la ley N° 21.135 concede una bonificación por retiro voluntario para los funcionarios municipales regidos por el Título II del decreto ley N° 3.551, de 1980, y por la ley N° 18.883, siempre que cumplan los requisitos de edad, renuncia voluntaria y los demás que exige ese texto legal. </a:t>
          </a:r>
          <a:endParaRPr lang="es-ES" sz="3200" dirty="0"/>
        </a:p>
      </dgm:t>
    </dgm:pt>
    <dgm:pt modelId="{0C5F4A67-A8FD-4B3F-ACF5-E44C3403ACC8}" type="parTrans" cxnId="{8F3FA417-D8E0-4304-B10D-ED33AEF115F7}">
      <dgm:prSet/>
      <dgm:spPr/>
      <dgm:t>
        <a:bodyPr/>
        <a:lstStyle/>
        <a:p>
          <a:endParaRPr lang="es-ES"/>
        </a:p>
      </dgm:t>
    </dgm:pt>
    <dgm:pt modelId="{FAFCA36A-CAB0-4F07-924A-B56AF486EBDC}" type="sibTrans" cxnId="{8F3FA417-D8E0-4304-B10D-ED33AEF115F7}">
      <dgm:prSet/>
      <dgm:spPr/>
      <dgm:t>
        <a:bodyPr/>
        <a:lstStyle/>
        <a:p>
          <a:endParaRPr lang="es-ES"/>
        </a:p>
      </dgm:t>
    </dgm:pt>
    <dgm:pt modelId="{198A763D-C639-48A6-8B6D-A77229091941}">
      <dgm:prSet custT="1"/>
      <dgm:spPr>
        <a:solidFill>
          <a:srgbClr val="00B0F0"/>
        </a:solidFill>
      </dgm:spPr>
      <dgm:t>
        <a:bodyPr/>
        <a:lstStyle/>
        <a:p>
          <a:r>
            <a:rPr lang="es-CL" sz="2400" baseline="0" dirty="0"/>
            <a:t>La Contraloría General de la República, en dictamen 005349 de 2020, señala:“</a:t>
          </a:r>
          <a:r>
            <a:rPr lang="es-ES" sz="2400" baseline="0" dirty="0"/>
            <a:t>Al respecto, cabe advertir que el indicado beneficio </a:t>
          </a:r>
          <a:r>
            <a:rPr lang="es-ES" sz="2400" b="1" baseline="0" dirty="0"/>
            <a:t>favorece únicamente a los servidores municipales sujetos al Título II, del decreto ley N° 3.551, de 1980, que Fija Normas sobre Remuneraciones y sobre Personal para el Sector Público -vale decir, cuyas remuneraciones se fijan por la escala de sueldos municipal-, y además, que sus relaciones laborales se regulen por la normativa estatutaria contenida en la ley N° 18.883 </a:t>
          </a:r>
          <a:r>
            <a:rPr lang="es-ES" sz="2400" baseline="0" dirty="0"/>
            <a:t>(aplica criterio contenido en los dictámenes </a:t>
          </a:r>
          <a:r>
            <a:rPr lang="es-ES" sz="2400" baseline="0" dirty="0" err="1"/>
            <a:t>N°s</a:t>
          </a:r>
          <a:r>
            <a:rPr lang="es-ES" sz="2400" baseline="0" dirty="0"/>
            <a:t> 39.496 y 49.019, ambos de 2010).”</a:t>
          </a:r>
          <a:endParaRPr lang="es-ES" sz="2400" dirty="0"/>
        </a:p>
      </dgm:t>
    </dgm:pt>
    <dgm:pt modelId="{2D6FEB32-6C54-4CA7-80D9-D14346046584}" type="parTrans" cxnId="{DD657F68-214C-437E-BE60-E98A8CC40101}">
      <dgm:prSet/>
      <dgm:spPr/>
      <dgm:t>
        <a:bodyPr/>
        <a:lstStyle/>
        <a:p>
          <a:endParaRPr lang="es-ES"/>
        </a:p>
      </dgm:t>
    </dgm:pt>
    <dgm:pt modelId="{2B136BAE-7B15-42F3-A9E7-342700A2D93E}" type="sibTrans" cxnId="{DD657F68-214C-437E-BE60-E98A8CC40101}">
      <dgm:prSet/>
      <dgm:spPr/>
      <dgm:t>
        <a:bodyPr/>
        <a:lstStyle/>
        <a:p>
          <a:endParaRPr lang="es-ES"/>
        </a:p>
      </dgm:t>
    </dgm:pt>
    <dgm:pt modelId="{08253A16-8D67-455D-8B2C-133CEAF5CA29}" type="pres">
      <dgm:prSet presAssocID="{1F611BDE-5C1B-4C90-8715-DC40BE21F814}" presName="linear" presStyleCnt="0">
        <dgm:presLayoutVars>
          <dgm:animLvl val="lvl"/>
          <dgm:resizeHandles val="exact"/>
        </dgm:presLayoutVars>
      </dgm:prSet>
      <dgm:spPr/>
      <dgm:t>
        <a:bodyPr/>
        <a:lstStyle/>
        <a:p>
          <a:endParaRPr lang="es-CL"/>
        </a:p>
      </dgm:t>
    </dgm:pt>
    <dgm:pt modelId="{440FFCAB-F3DC-443F-AC28-DA1E98237BC7}" type="pres">
      <dgm:prSet presAssocID="{FB558475-E62E-4D63-9620-49A536EDB2EC}" presName="parentText" presStyleLbl="node1" presStyleIdx="0" presStyleCnt="2">
        <dgm:presLayoutVars>
          <dgm:chMax val="0"/>
          <dgm:bulletEnabled val="1"/>
        </dgm:presLayoutVars>
      </dgm:prSet>
      <dgm:spPr/>
      <dgm:t>
        <a:bodyPr/>
        <a:lstStyle/>
        <a:p>
          <a:endParaRPr lang="es-CL"/>
        </a:p>
      </dgm:t>
    </dgm:pt>
    <dgm:pt modelId="{A4AD7570-6667-4632-9E2A-71B410C584DA}" type="pres">
      <dgm:prSet presAssocID="{FAFCA36A-CAB0-4F07-924A-B56AF486EBDC}" presName="spacer" presStyleCnt="0"/>
      <dgm:spPr/>
    </dgm:pt>
    <dgm:pt modelId="{633CE1F3-83CD-4409-893A-A9C51D350200}" type="pres">
      <dgm:prSet presAssocID="{198A763D-C639-48A6-8B6D-A77229091941}" presName="parentText" presStyleLbl="node1" presStyleIdx="1" presStyleCnt="2">
        <dgm:presLayoutVars>
          <dgm:chMax val="0"/>
          <dgm:bulletEnabled val="1"/>
        </dgm:presLayoutVars>
      </dgm:prSet>
      <dgm:spPr/>
      <dgm:t>
        <a:bodyPr/>
        <a:lstStyle/>
        <a:p>
          <a:endParaRPr lang="es-CL"/>
        </a:p>
      </dgm:t>
    </dgm:pt>
  </dgm:ptLst>
  <dgm:cxnLst>
    <dgm:cxn modelId="{8F3FA417-D8E0-4304-B10D-ED33AEF115F7}" srcId="{1F611BDE-5C1B-4C90-8715-DC40BE21F814}" destId="{FB558475-E62E-4D63-9620-49A536EDB2EC}" srcOrd="0" destOrd="0" parTransId="{0C5F4A67-A8FD-4B3F-ACF5-E44C3403ACC8}" sibTransId="{FAFCA36A-CAB0-4F07-924A-B56AF486EBDC}"/>
    <dgm:cxn modelId="{69009C1E-A33B-42A6-BF75-091A95C019B4}" type="presOf" srcId="{198A763D-C639-48A6-8B6D-A77229091941}" destId="{633CE1F3-83CD-4409-893A-A9C51D350200}" srcOrd="0" destOrd="0" presId="urn:microsoft.com/office/officeart/2005/8/layout/vList2"/>
    <dgm:cxn modelId="{6F30FA16-9C3B-46A7-93AE-3AA4714B120D}" type="presOf" srcId="{FB558475-E62E-4D63-9620-49A536EDB2EC}" destId="{440FFCAB-F3DC-443F-AC28-DA1E98237BC7}" srcOrd="0" destOrd="0" presId="urn:microsoft.com/office/officeart/2005/8/layout/vList2"/>
    <dgm:cxn modelId="{C3B45B1E-D2F1-4A27-86A0-6F0A329C19FB}" type="presOf" srcId="{1F611BDE-5C1B-4C90-8715-DC40BE21F814}" destId="{08253A16-8D67-455D-8B2C-133CEAF5CA29}" srcOrd="0" destOrd="0" presId="urn:microsoft.com/office/officeart/2005/8/layout/vList2"/>
    <dgm:cxn modelId="{DD657F68-214C-437E-BE60-E98A8CC40101}" srcId="{1F611BDE-5C1B-4C90-8715-DC40BE21F814}" destId="{198A763D-C639-48A6-8B6D-A77229091941}" srcOrd="1" destOrd="0" parTransId="{2D6FEB32-6C54-4CA7-80D9-D14346046584}" sibTransId="{2B136BAE-7B15-42F3-A9E7-342700A2D93E}"/>
    <dgm:cxn modelId="{3D525259-D685-42EB-B9A2-7DF4AD3D3E49}" type="presParOf" srcId="{08253A16-8D67-455D-8B2C-133CEAF5CA29}" destId="{440FFCAB-F3DC-443F-AC28-DA1E98237BC7}" srcOrd="0" destOrd="0" presId="urn:microsoft.com/office/officeart/2005/8/layout/vList2"/>
    <dgm:cxn modelId="{CB60A797-ABB5-45B2-9499-384689D57802}" type="presParOf" srcId="{08253A16-8D67-455D-8B2C-133CEAF5CA29}" destId="{A4AD7570-6667-4632-9E2A-71B410C584DA}" srcOrd="1" destOrd="0" presId="urn:microsoft.com/office/officeart/2005/8/layout/vList2"/>
    <dgm:cxn modelId="{89B6F1EB-863B-4F75-978B-92B9AA170A3A}" type="presParOf" srcId="{08253A16-8D67-455D-8B2C-133CEAF5CA29}" destId="{633CE1F3-83CD-4409-893A-A9C51D350200}"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8114046-B32D-4885-8665-EAA6F734F0D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89F6FC86-A282-4E7E-8D42-72E803D4F93A}">
      <dgm:prSet/>
      <dgm:spPr/>
      <dgm:t>
        <a:bodyPr/>
        <a:lstStyle/>
        <a:p>
          <a:r>
            <a:rPr lang="pt-BR" b="1" dirty="0" err="1">
              <a:effectLst>
                <a:outerShdw blurRad="38100" dist="38100" dir="2700000" algn="tl">
                  <a:srgbClr val="000000">
                    <a:alpha val="43137"/>
                  </a:srgbClr>
                </a:outerShdw>
              </a:effectLst>
            </a:rPr>
            <a:t>Dictamen</a:t>
          </a:r>
          <a:r>
            <a:rPr lang="pt-BR" b="1" dirty="0">
              <a:effectLst>
                <a:outerShdw blurRad="38100" dist="38100" dir="2700000" algn="tl">
                  <a:srgbClr val="000000">
                    <a:alpha val="43137"/>
                  </a:srgbClr>
                </a:outerShdw>
              </a:effectLst>
            </a:rPr>
            <a:t> N° </a:t>
          </a:r>
          <a:r>
            <a:rPr lang="pt-BR" b="1" dirty="0" err="1">
              <a:effectLst>
                <a:outerShdw blurRad="38100" dist="38100" dir="2700000" algn="tl">
                  <a:srgbClr val="000000">
                    <a:alpha val="43137"/>
                  </a:srgbClr>
                </a:outerShdw>
              </a:effectLst>
            </a:rPr>
            <a:t>E296951</a:t>
          </a:r>
          <a:r>
            <a:rPr lang="pt-BR" b="1" dirty="0">
              <a:effectLst>
                <a:outerShdw blurRad="38100" dist="38100" dir="2700000" algn="tl">
                  <a:srgbClr val="000000">
                    <a:alpha val="43137"/>
                  </a:srgbClr>
                </a:outerShdw>
              </a:effectLst>
            </a:rPr>
            <a:t>, de 2023 </a:t>
          </a:r>
          <a:endParaRPr lang="es-ES" b="1" dirty="0">
            <a:effectLst>
              <a:outerShdw blurRad="38100" dist="38100" dir="2700000" algn="tl">
                <a:srgbClr val="000000">
                  <a:alpha val="43137"/>
                </a:srgbClr>
              </a:outerShdw>
            </a:effectLst>
          </a:endParaRPr>
        </a:p>
      </dgm:t>
    </dgm:pt>
    <dgm:pt modelId="{65855A5A-E6CB-4EC6-B266-67A0296F2F50}" type="parTrans" cxnId="{B5A7D639-1452-432B-A981-E9A2D4960F1E}">
      <dgm:prSet/>
      <dgm:spPr/>
      <dgm:t>
        <a:bodyPr/>
        <a:lstStyle/>
        <a:p>
          <a:endParaRPr lang="es-ES"/>
        </a:p>
      </dgm:t>
    </dgm:pt>
    <dgm:pt modelId="{633BC770-40BC-4AC8-830F-54C3D980E2F9}" type="sibTrans" cxnId="{B5A7D639-1452-432B-A981-E9A2D4960F1E}">
      <dgm:prSet/>
      <dgm:spPr/>
      <dgm:t>
        <a:bodyPr/>
        <a:lstStyle/>
        <a:p>
          <a:endParaRPr lang="es-ES"/>
        </a:p>
      </dgm:t>
    </dgm:pt>
    <dgm:pt modelId="{1227230E-78CD-4687-820F-E7304EC4725C}" type="pres">
      <dgm:prSet presAssocID="{C8114046-B32D-4885-8665-EAA6F734F0DF}" presName="linear" presStyleCnt="0">
        <dgm:presLayoutVars>
          <dgm:animLvl val="lvl"/>
          <dgm:resizeHandles val="exact"/>
        </dgm:presLayoutVars>
      </dgm:prSet>
      <dgm:spPr/>
      <dgm:t>
        <a:bodyPr/>
        <a:lstStyle/>
        <a:p>
          <a:endParaRPr lang="es-CL"/>
        </a:p>
      </dgm:t>
    </dgm:pt>
    <dgm:pt modelId="{441B0D01-C414-4C47-9465-ED6299275433}" type="pres">
      <dgm:prSet presAssocID="{89F6FC86-A282-4E7E-8D42-72E803D4F93A}" presName="parentText" presStyleLbl="node1" presStyleIdx="0" presStyleCnt="1">
        <dgm:presLayoutVars>
          <dgm:chMax val="0"/>
          <dgm:bulletEnabled val="1"/>
        </dgm:presLayoutVars>
      </dgm:prSet>
      <dgm:spPr/>
      <dgm:t>
        <a:bodyPr/>
        <a:lstStyle/>
        <a:p>
          <a:endParaRPr lang="es-CL"/>
        </a:p>
      </dgm:t>
    </dgm:pt>
  </dgm:ptLst>
  <dgm:cxnLst>
    <dgm:cxn modelId="{B5A7D639-1452-432B-A981-E9A2D4960F1E}" srcId="{C8114046-B32D-4885-8665-EAA6F734F0DF}" destId="{89F6FC86-A282-4E7E-8D42-72E803D4F93A}" srcOrd="0" destOrd="0" parTransId="{65855A5A-E6CB-4EC6-B266-67A0296F2F50}" sibTransId="{633BC770-40BC-4AC8-830F-54C3D980E2F9}"/>
    <dgm:cxn modelId="{9504B32D-DF39-4D52-AAD2-FB3EADE6FC63}" type="presOf" srcId="{C8114046-B32D-4885-8665-EAA6F734F0DF}" destId="{1227230E-78CD-4687-820F-E7304EC4725C}" srcOrd="0" destOrd="0" presId="urn:microsoft.com/office/officeart/2005/8/layout/vList2"/>
    <dgm:cxn modelId="{8709F210-DEFF-4575-B491-7F51C37C858F}" type="presOf" srcId="{89F6FC86-A282-4E7E-8D42-72E803D4F93A}" destId="{441B0D01-C414-4C47-9465-ED6299275433}" srcOrd="0" destOrd="0" presId="urn:microsoft.com/office/officeart/2005/8/layout/vList2"/>
    <dgm:cxn modelId="{C0E17E30-B093-419D-859D-371DAE7CBDA7}" type="presParOf" srcId="{1227230E-78CD-4687-820F-E7304EC4725C}" destId="{441B0D01-C414-4C47-9465-ED629927543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FC6548E-4F7B-47FA-963A-E6BAB1C172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54AF07AA-B319-4822-ADC9-6EF77AF47265}">
      <dgm:prSet/>
      <dgm:spPr/>
      <dgm:t>
        <a:bodyPr/>
        <a:lstStyle/>
        <a:p>
          <a:r>
            <a:rPr lang="es-MX" dirty="0"/>
            <a:t>precisó que, en atención a la decisión adoptada por el legislador mediante la precitada ley</a:t>
          </a:r>
          <a:r>
            <a:rPr lang="es-MX" b="1" dirty="0">
              <a:effectLst>
                <a:outerShdw blurRad="38100" dist="38100" dir="2700000" algn="tl">
                  <a:srgbClr val="000000">
                    <a:alpha val="43137"/>
                  </a:srgbClr>
                </a:outerShdw>
              </a:effectLst>
            </a:rPr>
            <a:t>, durante los años 2023 al 2026 los traspasos de los trabajadores a honorarios a la contrata en las municipalidades deberán someterse a lo dispuesto en ese cuerpo legal y no a lo ordenado en el dictamen N° </a:t>
          </a:r>
          <a:r>
            <a:rPr lang="es-MX" b="1" dirty="0" err="1">
              <a:effectLst>
                <a:outerShdw blurRad="38100" dist="38100" dir="2700000" algn="tl">
                  <a:srgbClr val="000000">
                    <a:alpha val="43137"/>
                  </a:srgbClr>
                </a:outerShdw>
              </a:effectLst>
            </a:rPr>
            <a:t>E173171</a:t>
          </a:r>
          <a:r>
            <a:rPr lang="es-MX" b="1" dirty="0">
              <a:effectLst>
                <a:outerShdw blurRad="38100" dist="38100" dir="2700000" algn="tl">
                  <a:srgbClr val="000000">
                    <a:alpha val="43137"/>
                  </a:srgbClr>
                </a:outerShdw>
              </a:effectLst>
            </a:rPr>
            <a:t>, de 2022.</a:t>
          </a:r>
          <a:endParaRPr lang="es-ES" b="1" dirty="0">
            <a:effectLst>
              <a:outerShdw blurRad="38100" dist="38100" dir="2700000" algn="tl">
                <a:srgbClr val="000000">
                  <a:alpha val="43137"/>
                </a:srgbClr>
              </a:outerShdw>
            </a:effectLst>
          </a:endParaRPr>
        </a:p>
      </dgm:t>
    </dgm:pt>
    <dgm:pt modelId="{491B954B-4621-42DF-8D66-FB1179735F31}" type="parTrans" cxnId="{0644C586-AD50-48B7-9ABA-3383A86AD189}">
      <dgm:prSet/>
      <dgm:spPr/>
      <dgm:t>
        <a:bodyPr/>
        <a:lstStyle/>
        <a:p>
          <a:endParaRPr lang="es-ES"/>
        </a:p>
      </dgm:t>
    </dgm:pt>
    <dgm:pt modelId="{F66913A5-2A94-412B-9623-6D7640D4EDBC}" type="sibTrans" cxnId="{0644C586-AD50-48B7-9ABA-3383A86AD189}">
      <dgm:prSet/>
      <dgm:spPr/>
      <dgm:t>
        <a:bodyPr/>
        <a:lstStyle/>
        <a:p>
          <a:endParaRPr lang="es-ES"/>
        </a:p>
      </dgm:t>
    </dgm:pt>
    <dgm:pt modelId="{921D63FD-A4F2-4609-9A39-D54C13FFDCC1}" type="pres">
      <dgm:prSet presAssocID="{1FC6548E-4F7B-47FA-963A-E6BAB1C1726D}" presName="linear" presStyleCnt="0">
        <dgm:presLayoutVars>
          <dgm:animLvl val="lvl"/>
          <dgm:resizeHandles val="exact"/>
        </dgm:presLayoutVars>
      </dgm:prSet>
      <dgm:spPr/>
      <dgm:t>
        <a:bodyPr/>
        <a:lstStyle/>
        <a:p>
          <a:endParaRPr lang="es-CL"/>
        </a:p>
      </dgm:t>
    </dgm:pt>
    <dgm:pt modelId="{B8EB363F-D49A-48A9-AED7-F3EAE4ADA983}" type="pres">
      <dgm:prSet presAssocID="{54AF07AA-B319-4822-ADC9-6EF77AF47265}" presName="parentText" presStyleLbl="node1" presStyleIdx="0" presStyleCnt="1">
        <dgm:presLayoutVars>
          <dgm:chMax val="0"/>
          <dgm:bulletEnabled val="1"/>
        </dgm:presLayoutVars>
      </dgm:prSet>
      <dgm:spPr/>
      <dgm:t>
        <a:bodyPr/>
        <a:lstStyle/>
        <a:p>
          <a:endParaRPr lang="es-CL"/>
        </a:p>
      </dgm:t>
    </dgm:pt>
  </dgm:ptLst>
  <dgm:cxnLst>
    <dgm:cxn modelId="{0644C586-AD50-48B7-9ABA-3383A86AD189}" srcId="{1FC6548E-4F7B-47FA-963A-E6BAB1C1726D}" destId="{54AF07AA-B319-4822-ADC9-6EF77AF47265}" srcOrd="0" destOrd="0" parTransId="{491B954B-4621-42DF-8D66-FB1179735F31}" sibTransId="{F66913A5-2A94-412B-9623-6D7640D4EDBC}"/>
    <dgm:cxn modelId="{86614CD7-83BD-454E-92C2-D42170FF8A6F}" type="presOf" srcId="{54AF07AA-B319-4822-ADC9-6EF77AF47265}" destId="{B8EB363F-D49A-48A9-AED7-F3EAE4ADA983}" srcOrd="0" destOrd="0" presId="urn:microsoft.com/office/officeart/2005/8/layout/vList2"/>
    <dgm:cxn modelId="{62FA9420-3529-40AE-97C3-C8ADC375CF47}" type="presOf" srcId="{1FC6548E-4F7B-47FA-963A-E6BAB1C1726D}" destId="{921D63FD-A4F2-4609-9A39-D54C13FFDCC1}" srcOrd="0" destOrd="0" presId="urn:microsoft.com/office/officeart/2005/8/layout/vList2"/>
    <dgm:cxn modelId="{ED52EB3B-5EDC-4069-82FD-F630A58B91E4}" type="presParOf" srcId="{921D63FD-A4F2-4609-9A39-D54C13FFDCC1}" destId="{B8EB363F-D49A-48A9-AED7-F3EAE4ADA98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DA3A57-B49D-4A44-982E-DDBEA93417D6}" type="datetimeFigureOut">
              <a:rPr lang="en-US" smtClean="0"/>
              <a:t>5/22/2023</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407B94-B02A-4095-9892-587873F57FF9}" type="slidenum">
              <a:rPr lang="en-US" smtClean="0"/>
              <a:t>‹Nº›</a:t>
            </a:fld>
            <a:endParaRPr lang="en-US"/>
          </a:p>
        </p:txBody>
      </p:sp>
    </p:spTree>
    <p:extLst>
      <p:ext uri="{BB962C8B-B14F-4D97-AF65-F5344CB8AC3E}">
        <p14:creationId xmlns:p14="http://schemas.microsoft.com/office/powerpoint/2010/main" val="280320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6" name="Shape 86"/>
          <p:cNvSpPr txBox="1">
            <a:spLocks noGrp="1"/>
          </p:cNvSpPr>
          <p:nvPr>
            <p:ph type="body" idx="1"/>
          </p:nvPr>
        </p:nvSpPr>
        <p:spPr>
          <a:xfrm>
            <a:off x="695008" y="4387135"/>
            <a:ext cx="5560060" cy="4156234"/>
          </a:xfrm>
          <a:prstGeom prst="rect">
            <a:avLst/>
          </a:prstGeom>
          <a:noFill/>
          <a:ln>
            <a:noFill/>
          </a:ln>
        </p:spPr>
        <p:txBody>
          <a:bodyPr lIns="92475" tIns="46225" rIns="92475" bIns="4622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936767" y="8772667"/>
            <a:ext cx="3011699" cy="461804"/>
          </a:xfrm>
          <a:prstGeom prst="rect">
            <a:avLst/>
          </a:prstGeom>
          <a:noFill/>
          <a:ln>
            <a:noFill/>
          </a:ln>
        </p:spPr>
        <p:txBody>
          <a:bodyPr lIns="92475" tIns="46225" rIns="92475" bIns="4622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SzPct val="25000"/>
                <a:buNone/>
              </a:p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1141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7F58036C-E310-43E2-B89E-45202AD8C746}" type="datetime1">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213114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C3BCAFE-36AF-429C-A523-D45D52EDC708}" type="datetime1">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332935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591DE76C-DA54-4600-9177-672244A7D697}" type="datetime1">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307852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C7C2478-1713-4218-9232-AC4038CA1565}" type="datetime1">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110901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BA9D40C-48D6-4162-ACFF-1B1A95A743C1}" type="datetime1">
              <a:rPr lang="en-US" smtClean="0"/>
              <a:t>5/22/2023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66140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297AB14C-7248-4A50-AF7A-348E4CA7E317}" type="datetime1">
              <a:rPr lang="en-US" smtClean="0"/>
              <a:t>5/22/2023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411359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ACEE476A-4A7E-4C28-AA84-B7ED2F076E6A}" type="datetime1">
              <a:rPr lang="en-US" smtClean="0"/>
              <a:t>5/22/2023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89893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C2F3A686-454B-485B-A486-6490A794EB6E}" type="datetime1">
              <a:rPr lang="en-US" smtClean="0"/>
              <a:t>5/22/2023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223277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6267044-A1BD-4E9D-911A-A65ED6ACE650}" type="datetime1">
              <a:rPr lang="en-US" smtClean="0"/>
              <a:t>5/22/2023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287329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4282C24-3200-412C-8B65-689B99ED0CA5}" type="datetime1">
              <a:rPr lang="en-US" smtClean="0"/>
              <a:t>5/22/2023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168220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E86A818-E68B-4DEC-B86C-FF109F3EDFCC}" type="datetime1">
              <a:rPr lang="en-US" smtClean="0"/>
              <a:t>5/22/2023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45863E40-4874-4C09-97BC-A43142A3F1BC}" type="slidenum">
              <a:rPr lang="en-US" smtClean="0"/>
              <a:t>‹Nº›</a:t>
            </a:fld>
            <a:endParaRPr lang="en-US"/>
          </a:p>
        </p:txBody>
      </p:sp>
    </p:spTree>
    <p:extLst>
      <p:ext uri="{BB962C8B-B14F-4D97-AF65-F5344CB8AC3E}">
        <p14:creationId xmlns:p14="http://schemas.microsoft.com/office/powerpoint/2010/main" val="6261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C9A8E-D1CE-4D6C-A21D-AC768814C570}" type="datetime1">
              <a:rPr lang="en-US" smtClean="0"/>
              <a:t>5/22/2023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63E40-4874-4C09-97BC-A43142A3F1BC}" type="slidenum">
              <a:rPr lang="en-US" smtClean="0"/>
              <a:t>‹Nº›</a:t>
            </a:fld>
            <a:endParaRPr lang="en-US"/>
          </a:p>
        </p:txBody>
      </p:sp>
    </p:spTree>
    <p:extLst>
      <p:ext uri="{BB962C8B-B14F-4D97-AF65-F5344CB8AC3E}">
        <p14:creationId xmlns:p14="http://schemas.microsoft.com/office/powerpoint/2010/main" val="15429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1.xml"/><Relationship Id="rId3" Type="http://schemas.openxmlformats.org/officeDocument/2006/relationships/diagramLayout" Target="../diagrams/layout30.xml"/><Relationship Id="rId7" Type="http://schemas.openxmlformats.org/officeDocument/2006/relationships/diagramData" Target="../diagrams/data31.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11" Type="http://schemas.microsoft.com/office/2007/relationships/diagramDrawing" Target="../diagrams/drawing31.xml"/><Relationship Id="rId5" Type="http://schemas.openxmlformats.org/officeDocument/2006/relationships/diagramColors" Target="../diagrams/colors30.xml"/><Relationship Id="rId10" Type="http://schemas.openxmlformats.org/officeDocument/2006/relationships/diagramColors" Target="../diagrams/colors31.xml"/><Relationship Id="rId4" Type="http://schemas.openxmlformats.org/officeDocument/2006/relationships/diagramQuickStyle" Target="../diagrams/quickStyle30.xml"/><Relationship Id="rId9" Type="http://schemas.openxmlformats.org/officeDocument/2006/relationships/diagramQuickStyle" Target="../diagrams/quickStyle3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3.xml"/><Relationship Id="rId3" Type="http://schemas.openxmlformats.org/officeDocument/2006/relationships/diagramLayout" Target="../diagrams/layout32.xml"/><Relationship Id="rId7" Type="http://schemas.openxmlformats.org/officeDocument/2006/relationships/diagramData" Target="../diagrams/data33.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0" Type="http://schemas.openxmlformats.org/officeDocument/2006/relationships/diagramColors" Target="../diagrams/colors33.xml"/><Relationship Id="rId4" Type="http://schemas.openxmlformats.org/officeDocument/2006/relationships/diagramQuickStyle" Target="../diagrams/quickStyle32.xml"/><Relationship Id="rId9" Type="http://schemas.openxmlformats.org/officeDocument/2006/relationships/diagramQuickStyle" Target="../diagrams/quickStyle3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6.xml"/><Relationship Id="rId3" Type="http://schemas.openxmlformats.org/officeDocument/2006/relationships/diagramLayout" Target="../diagrams/layout45.xml"/><Relationship Id="rId7" Type="http://schemas.openxmlformats.org/officeDocument/2006/relationships/diagramData" Target="../diagrams/data46.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11" Type="http://schemas.microsoft.com/office/2007/relationships/diagramDrawing" Target="../diagrams/drawing46.xml"/><Relationship Id="rId5" Type="http://schemas.openxmlformats.org/officeDocument/2006/relationships/diagramColors" Target="../diagrams/colors45.xml"/><Relationship Id="rId10" Type="http://schemas.openxmlformats.org/officeDocument/2006/relationships/diagramColors" Target="../diagrams/colors46.xml"/><Relationship Id="rId4" Type="http://schemas.openxmlformats.org/officeDocument/2006/relationships/diagramQuickStyle" Target="../diagrams/quickStyle45.xml"/><Relationship Id="rId9" Type="http://schemas.openxmlformats.org/officeDocument/2006/relationships/diagramQuickStyle" Target="../diagrams/quickStyle46.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8.xml"/><Relationship Id="rId3" Type="http://schemas.openxmlformats.org/officeDocument/2006/relationships/diagramLayout" Target="../diagrams/layout47.xml"/><Relationship Id="rId7" Type="http://schemas.openxmlformats.org/officeDocument/2006/relationships/diagramData" Target="../diagrams/data48.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11" Type="http://schemas.microsoft.com/office/2007/relationships/diagramDrawing" Target="../diagrams/drawing48.xml"/><Relationship Id="rId5" Type="http://schemas.openxmlformats.org/officeDocument/2006/relationships/diagramColors" Target="../diagrams/colors47.xml"/><Relationship Id="rId10" Type="http://schemas.openxmlformats.org/officeDocument/2006/relationships/diagramColors" Target="../diagrams/colors48.xml"/><Relationship Id="rId4" Type="http://schemas.openxmlformats.org/officeDocument/2006/relationships/diagramQuickStyle" Target="../diagrams/quickStyle47.xml"/><Relationship Id="rId9" Type="http://schemas.openxmlformats.org/officeDocument/2006/relationships/diagramQuickStyle" Target="../diagrams/quickStyle48.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50.xml"/><Relationship Id="rId3" Type="http://schemas.openxmlformats.org/officeDocument/2006/relationships/diagramLayout" Target="../diagrams/layout49.xml"/><Relationship Id="rId7" Type="http://schemas.openxmlformats.org/officeDocument/2006/relationships/diagramData" Target="../diagrams/data50.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0" Type="http://schemas.openxmlformats.org/officeDocument/2006/relationships/diagramColors" Target="../diagrams/colors50.xml"/><Relationship Id="rId4" Type="http://schemas.openxmlformats.org/officeDocument/2006/relationships/diagramQuickStyle" Target="../diagrams/quickStyle49.xml"/><Relationship Id="rId9" Type="http://schemas.openxmlformats.org/officeDocument/2006/relationships/diagramQuickStyle" Target="../diagrams/quickStyle50.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52.xml"/><Relationship Id="rId3" Type="http://schemas.openxmlformats.org/officeDocument/2006/relationships/diagramLayout" Target="../diagrams/layout51.xml"/><Relationship Id="rId7" Type="http://schemas.openxmlformats.org/officeDocument/2006/relationships/diagramData" Target="../diagrams/data52.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microsoft.com/office/2007/relationships/diagramDrawing" Target="../diagrams/drawing51.xml"/><Relationship Id="rId11" Type="http://schemas.microsoft.com/office/2007/relationships/diagramDrawing" Target="../diagrams/drawing52.xml"/><Relationship Id="rId5" Type="http://schemas.openxmlformats.org/officeDocument/2006/relationships/diagramColors" Target="../diagrams/colors51.xml"/><Relationship Id="rId10" Type="http://schemas.openxmlformats.org/officeDocument/2006/relationships/diagramColors" Target="../diagrams/colors52.xml"/><Relationship Id="rId4" Type="http://schemas.openxmlformats.org/officeDocument/2006/relationships/diagramQuickStyle" Target="../diagrams/quickStyle51.xml"/><Relationship Id="rId9" Type="http://schemas.openxmlformats.org/officeDocument/2006/relationships/diagramQuickStyle" Target="../diagrams/quickStyle5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54.xml"/><Relationship Id="rId3" Type="http://schemas.openxmlformats.org/officeDocument/2006/relationships/diagramLayout" Target="../diagrams/layout53.xml"/><Relationship Id="rId7" Type="http://schemas.openxmlformats.org/officeDocument/2006/relationships/diagramData" Target="../diagrams/data54.xml"/><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microsoft.com/office/2007/relationships/diagramDrawing" Target="../diagrams/drawing53.xml"/><Relationship Id="rId11" Type="http://schemas.microsoft.com/office/2007/relationships/diagramDrawing" Target="../diagrams/drawing54.xml"/><Relationship Id="rId5" Type="http://schemas.openxmlformats.org/officeDocument/2006/relationships/diagramColors" Target="../diagrams/colors53.xml"/><Relationship Id="rId10" Type="http://schemas.openxmlformats.org/officeDocument/2006/relationships/diagramColors" Target="../diagrams/colors54.xml"/><Relationship Id="rId4" Type="http://schemas.openxmlformats.org/officeDocument/2006/relationships/diagramQuickStyle" Target="../diagrams/quickStyle53.xml"/><Relationship Id="rId9" Type="http://schemas.openxmlformats.org/officeDocument/2006/relationships/diagramQuickStyle" Target="../diagrams/quickStyle5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57.xml"/><Relationship Id="rId3" Type="http://schemas.openxmlformats.org/officeDocument/2006/relationships/diagramLayout" Target="../diagrams/layout56.xml"/><Relationship Id="rId7" Type="http://schemas.openxmlformats.org/officeDocument/2006/relationships/diagramData" Target="../diagrams/data57.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11" Type="http://schemas.microsoft.com/office/2007/relationships/diagramDrawing" Target="../diagrams/drawing57.xml"/><Relationship Id="rId5" Type="http://schemas.openxmlformats.org/officeDocument/2006/relationships/diagramColors" Target="../diagrams/colors56.xml"/><Relationship Id="rId10" Type="http://schemas.openxmlformats.org/officeDocument/2006/relationships/diagramColors" Target="../diagrams/colors57.xml"/><Relationship Id="rId4" Type="http://schemas.openxmlformats.org/officeDocument/2006/relationships/diagramQuickStyle" Target="../diagrams/quickStyle56.xml"/><Relationship Id="rId9" Type="http://schemas.openxmlformats.org/officeDocument/2006/relationships/diagramQuickStyle" Target="../diagrams/quickStyle57.xml"/></Relationships>
</file>

<file path=ppt/slides/_rels/slide32.xml.rels><?xml version="1.0" encoding="UTF-8" standalone="yes"?>
<Relationships xmlns="http://schemas.openxmlformats.org/package/2006/relationships"><Relationship Id="rId8" Type="http://schemas.openxmlformats.org/officeDocument/2006/relationships/diagramLayout" Target="../diagrams/layout59.xml"/><Relationship Id="rId3" Type="http://schemas.openxmlformats.org/officeDocument/2006/relationships/diagramLayout" Target="../diagrams/layout58.xml"/><Relationship Id="rId7" Type="http://schemas.openxmlformats.org/officeDocument/2006/relationships/diagramData" Target="../diagrams/data59.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11" Type="http://schemas.microsoft.com/office/2007/relationships/diagramDrawing" Target="../diagrams/drawing59.xml"/><Relationship Id="rId5" Type="http://schemas.openxmlformats.org/officeDocument/2006/relationships/diagramColors" Target="../diagrams/colors58.xml"/><Relationship Id="rId10" Type="http://schemas.openxmlformats.org/officeDocument/2006/relationships/diagramColors" Target="../diagrams/colors59.xml"/><Relationship Id="rId4" Type="http://schemas.openxmlformats.org/officeDocument/2006/relationships/diagramQuickStyle" Target="../diagrams/quickStyle58.xml"/><Relationship Id="rId9" Type="http://schemas.openxmlformats.org/officeDocument/2006/relationships/diagramQuickStyle" Target="../diagrams/quickStyle5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62.xml"/><Relationship Id="rId3" Type="http://schemas.openxmlformats.org/officeDocument/2006/relationships/diagramLayout" Target="../diagrams/layout61.xml"/><Relationship Id="rId7" Type="http://schemas.openxmlformats.org/officeDocument/2006/relationships/diagramData" Target="../diagrams/data62.xml"/><Relationship Id="rId2" Type="http://schemas.openxmlformats.org/officeDocument/2006/relationships/diagramData" Target="../diagrams/data61.xml"/><Relationship Id="rId1" Type="http://schemas.openxmlformats.org/officeDocument/2006/relationships/slideLayout" Target="../slideLayouts/slideLayout2.xml"/><Relationship Id="rId6" Type="http://schemas.microsoft.com/office/2007/relationships/diagramDrawing" Target="../diagrams/drawing61.xml"/><Relationship Id="rId11" Type="http://schemas.microsoft.com/office/2007/relationships/diagramDrawing" Target="../diagrams/drawing62.xml"/><Relationship Id="rId5" Type="http://schemas.openxmlformats.org/officeDocument/2006/relationships/diagramColors" Target="../diagrams/colors61.xml"/><Relationship Id="rId10" Type="http://schemas.openxmlformats.org/officeDocument/2006/relationships/diagramColors" Target="../diagrams/colors62.xml"/><Relationship Id="rId4" Type="http://schemas.openxmlformats.org/officeDocument/2006/relationships/diagramQuickStyle" Target="../diagrams/quickStyle61.xml"/><Relationship Id="rId9" Type="http://schemas.openxmlformats.org/officeDocument/2006/relationships/diagramQuickStyle" Target="../diagrams/quickStyle62.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64.xml"/><Relationship Id="rId3" Type="http://schemas.openxmlformats.org/officeDocument/2006/relationships/diagramLayout" Target="../diagrams/layout63.xml"/><Relationship Id="rId7" Type="http://schemas.openxmlformats.org/officeDocument/2006/relationships/diagramData" Target="../diagrams/data64.xml"/><Relationship Id="rId2" Type="http://schemas.openxmlformats.org/officeDocument/2006/relationships/diagramData" Target="../diagrams/data63.xml"/><Relationship Id="rId1" Type="http://schemas.openxmlformats.org/officeDocument/2006/relationships/slideLayout" Target="../slideLayouts/slideLayout2.xml"/><Relationship Id="rId6" Type="http://schemas.microsoft.com/office/2007/relationships/diagramDrawing" Target="../diagrams/drawing63.xml"/><Relationship Id="rId11" Type="http://schemas.microsoft.com/office/2007/relationships/diagramDrawing" Target="../diagrams/drawing64.xml"/><Relationship Id="rId5" Type="http://schemas.openxmlformats.org/officeDocument/2006/relationships/diagramColors" Target="../diagrams/colors63.xml"/><Relationship Id="rId10" Type="http://schemas.openxmlformats.org/officeDocument/2006/relationships/diagramColors" Target="../diagrams/colors64.xml"/><Relationship Id="rId4" Type="http://schemas.openxmlformats.org/officeDocument/2006/relationships/diagramQuickStyle" Target="../diagrams/quickStyle63.xml"/><Relationship Id="rId9" Type="http://schemas.openxmlformats.org/officeDocument/2006/relationships/diagramQuickStyle" Target="../diagrams/quickStyle6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5.xml"/><Relationship Id="rId2" Type="http://schemas.openxmlformats.org/officeDocument/2006/relationships/diagramData" Target="../diagrams/data65.xml"/><Relationship Id="rId1" Type="http://schemas.openxmlformats.org/officeDocument/2006/relationships/slideLayout" Target="../slideLayouts/slideLayout2.xml"/><Relationship Id="rId6" Type="http://schemas.microsoft.com/office/2007/relationships/diagramDrawing" Target="../diagrams/drawing65.xml"/><Relationship Id="rId5" Type="http://schemas.openxmlformats.org/officeDocument/2006/relationships/diagramColors" Target="../diagrams/colors65.xml"/><Relationship Id="rId4" Type="http://schemas.openxmlformats.org/officeDocument/2006/relationships/diagramQuickStyle" Target="../diagrams/quickStyle65.xml"/></Relationships>
</file>

<file path=ppt/slides/_rels/slide37.xml.rels><?xml version="1.0" encoding="UTF-8" standalone="yes"?>
<Relationships xmlns="http://schemas.openxmlformats.org/package/2006/relationships"><Relationship Id="rId8" Type="http://schemas.openxmlformats.org/officeDocument/2006/relationships/diagramLayout" Target="../diagrams/layout67.xml"/><Relationship Id="rId3" Type="http://schemas.openxmlformats.org/officeDocument/2006/relationships/diagramLayout" Target="../diagrams/layout66.xml"/><Relationship Id="rId7" Type="http://schemas.openxmlformats.org/officeDocument/2006/relationships/diagramData" Target="../diagrams/data67.xml"/><Relationship Id="rId2" Type="http://schemas.openxmlformats.org/officeDocument/2006/relationships/diagramData" Target="../diagrams/data66.xml"/><Relationship Id="rId1" Type="http://schemas.openxmlformats.org/officeDocument/2006/relationships/slideLayout" Target="../slideLayouts/slideLayout2.xml"/><Relationship Id="rId6" Type="http://schemas.microsoft.com/office/2007/relationships/diagramDrawing" Target="../diagrams/drawing66.xml"/><Relationship Id="rId11" Type="http://schemas.microsoft.com/office/2007/relationships/diagramDrawing" Target="../diagrams/drawing67.xml"/><Relationship Id="rId5" Type="http://schemas.openxmlformats.org/officeDocument/2006/relationships/diagramColors" Target="../diagrams/colors66.xml"/><Relationship Id="rId10" Type="http://schemas.openxmlformats.org/officeDocument/2006/relationships/diagramColors" Target="../diagrams/colors67.xml"/><Relationship Id="rId4" Type="http://schemas.openxmlformats.org/officeDocument/2006/relationships/diagramQuickStyle" Target="../diagrams/quickStyle66.xml"/><Relationship Id="rId9" Type="http://schemas.openxmlformats.org/officeDocument/2006/relationships/diagramQuickStyle" Target="../diagrams/quickStyle6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8.xml"/><Relationship Id="rId2" Type="http://schemas.openxmlformats.org/officeDocument/2006/relationships/diagramData" Target="../diagrams/data68.xml"/><Relationship Id="rId1" Type="http://schemas.openxmlformats.org/officeDocument/2006/relationships/slideLayout" Target="../slideLayouts/slideLayout2.xml"/><Relationship Id="rId6" Type="http://schemas.microsoft.com/office/2007/relationships/diagramDrawing" Target="../diagrams/drawing68.xml"/><Relationship Id="rId5" Type="http://schemas.openxmlformats.org/officeDocument/2006/relationships/diagramColors" Target="../diagrams/colors68.xml"/><Relationship Id="rId4" Type="http://schemas.openxmlformats.org/officeDocument/2006/relationships/diagramQuickStyle" Target="../diagrams/quickStyle68.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70.xml"/><Relationship Id="rId3" Type="http://schemas.openxmlformats.org/officeDocument/2006/relationships/diagramLayout" Target="../diagrams/layout69.xml"/><Relationship Id="rId7" Type="http://schemas.openxmlformats.org/officeDocument/2006/relationships/diagramData" Target="../diagrams/data70.xml"/><Relationship Id="rId2" Type="http://schemas.openxmlformats.org/officeDocument/2006/relationships/diagramData" Target="../diagrams/data69.xml"/><Relationship Id="rId1" Type="http://schemas.openxmlformats.org/officeDocument/2006/relationships/slideLayout" Target="../slideLayouts/slideLayout2.xml"/><Relationship Id="rId6" Type="http://schemas.microsoft.com/office/2007/relationships/diagramDrawing" Target="../diagrams/drawing69.xml"/><Relationship Id="rId11" Type="http://schemas.microsoft.com/office/2007/relationships/diagramDrawing" Target="../diagrams/drawing70.xml"/><Relationship Id="rId5" Type="http://schemas.openxmlformats.org/officeDocument/2006/relationships/diagramColors" Target="../diagrams/colors69.xml"/><Relationship Id="rId10" Type="http://schemas.openxmlformats.org/officeDocument/2006/relationships/diagramColors" Target="../diagrams/colors70.xml"/><Relationship Id="rId4" Type="http://schemas.openxmlformats.org/officeDocument/2006/relationships/diagramQuickStyle" Target="../diagrams/quickStyle69.xml"/><Relationship Id="rId9" Type="http://schemas.openxmlformats.org/officeDocument/2006/relationships/diagramQuickStyle" Target="../diagrams/quickStyle70.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72.xml"/><Relationship Id="rId3" Type="http://schemas.openxmlformats.org/officeDocument/2006/relationships/diagramLayout" Target="../diagrams/layout71.xml"/><Relationship Id="rId7" Type="http://schemas.openxmlformats.org/officeDocument/2006/relationships/diagramData" Target="../diagrams/data72.xml"/><Relationship Id="rId2" Type="http://schemas.openxmlformats.org/officeDocument/2006/relationships/diagramData" Target="../diagrams/data71.xml"/><Relationship Id="rId1" Type="http://schemas.openxmlformats.org/officeDocument/2006/relationships/slideLayout" Target="../slideLayouts/slideLayout2.xml"/><Relationship Id="rId6" Type="http://schemas.microsoft.com/office/2007/relationships/diagramDrawing" Target="../diagrams/drawing71.xml"/><Relationship Id="rId11" Type="http://schemas.microsoft.com/office/2007/relationships/diagramDrawing" Target="../diagrams/drawing72.xml"/><Relationship Id="rId5" Type="http://schemas.openxmlformats.org/officeDocument/2006/relationships/diagramColors" Target="../diagrams/colors71.xml"/><Relationship Id="rId10" Type="http://schemas.openxmlformats.org/officeDocument/2006/relationships/diagramColors" Target="../diagrams/colors72.xml"/><Relationship Id="rId4" Type="http://schemas.openxmlformats.org/officeDocument/2006/relationships/diagramQuickStyle" Target="../diagrams/quickStyle71.xml"/><Relationship Id="rId9" Type="http://schemas.openxmlformats.org/officeDocument/2006/relationships/diagramQuickStyle" Target="../diagrams/quickStyle7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4722283" y="3980264"/>
            <a:ext cx="158479" cy="385269"/>
          </a:xfrm>
          <a:prstGeom prst="rect">
            <a:avLst/>
          </a:prstGeom>
          <a:noFill/>
          <a:ln>
            <a:noFill/>
          </a:ln>
        </p:spPr>
        <p:txBody>
          <a:bodyPr lIns="78680" tIns="39329" rIns="78680" bIns="39329" anchor="t" anchorCtr="0">
            <a:noAutofit/>
          </a:bodyPr>
          <a:lstStyle/>
          <a:p>
            <a:pPr>
              <a:buClr>
                <a:schemeClr val="dk1"/>
              </a:buClr>
            </a:pPr>
            <a:endParaRPr sz="1979">
              <a:solidFill>
                <a:schemeClr val="dk1"/>
              </a:solidFill>
              <a:latin typeface="Calibri"/>
              <a:ea typeface="Calibri"/>
              <a:cs typeface="Calibri"/>
              <a:sym typeface="Calibri"/>
            </a:endParaRPr>
          </a:p>
        </p:txBody>
      </p:sp>
      <p:sp>
        <p:nvSpPr>
          <p:cNvPr id="90" name="Shape 90"/>
          <p:cNvSpPr/>
          <p:nvPr/>
        </p:nvSpPr>
        <p:spPr>
          <a:xfrm>
            <a:off x="1524000" y="-41326"/>
            <a:ext cx="9144000" cy="5763221"/>
          </a:xfrm>
          <a:prstGeom prst="doubleWave">
            <a:avLst>
              <a:gd name="adj1" fmla="val 6250"/>
              <a:gd name="adj2" fmla="val 2317"/>
            </a:avLst>
          </a:prstGeom>
          <a:solidFill>
            <a:schemeClr val="accent1">
              <a:lumMod val="75000"/>
            </a:schemeClr>
          </a:solidFill>
          <a:ln w="9525" cap="flat" cmpd="sng">
            <a:solidFill>
              <a:srgbClr val="4A7DBA"/>
            </a:solidFill>
            <a:prstDash val="solid"/>
            <a:round/>
            <a:headEnd type="none" w="med" len="med"/>
            <a:tailEnd type="none" w="med" len="med"/>
          </a:ln>
          <a:effectLst>
            <a:reflection stA="52000" endA="300" endPos="35000" sy="-100000" algn="bl" rotWithShape="0"/>
          </a:effectLst>
        </p:spPr>
        <p:txBody>
          <a:bodyPr lIns="78680" tIns="39329" rIns="78680" bIns="39329" anchor="ctr" anchorCtr="0">
            <a:noAutofit/>
          </a:bodyPr>
          <a:lstStyle/>
          <a:p>
            <a:pPr algn="ctr">
              <a:buSzPct val="25000"/>
            </a:pPr>
            <a:r>
              <a:rPr lang="es-ES" sz="5164" b="1" dirty="0">
                <a:solidFill>
                  <a:schemeClr val="lt1"/>
                </a:solidFill>
                <a:effectLst>
                  <a:outerShdw blurRad="38100" dist="38100" dir="2700000" algn="tl">
                    <a:srgbClr val="000000">
                      <a:alpha val="43137"/>
                    </a:srgbClr>
                  </a:outerShdw>
                </a:effectLst>
                <a:latin typeface="Calibri"/>
                <a:ea typeface="Calibri"/>
                <a:cs typeface="Calibri"/>
                <a:sym typeface="Calibri"/>
              </a:rPr>
              <a:t>HONORARIOS</a:t>
            </a:r>
            <a:endParaRPr lang="en-US" sz="2410" b="1" dirty="0">
              <a:solidFill>
                <a:srgbClr val="FFFFFF"/>
              </a:solidFill>
              <a:effectLst>
                <a:outerShdw blurRad="38100" dist="38100" dir="2700000" algn="tl">
                  <a:srgbClr val="000000">
                    <a:alpha val="43137"/>
                  </a:srgbClr>
                </a:outerShdw>
              </a:effectLst>
              <a:latin typeface="Calibri"/>
              <a:ea typeface="Calibri"/>
              <a:cs typeface="Calibri"/>
              <a:sym typeface="Calibri"/>
            </a:endParaRPr>
          </a:p>
          <a:p>
            <a:pPr lvl="0" algn="ctr">
              <a:buSzPct val="25000"/>
            </a:pPr>
            <a:endParaRPr lang="en-US" sz="2754" b="1" dirty="0">
              <a:solidFill>
                <a:srgbClr val="FFFFFF"/>
              </a:solidFill>
              <a:latin typeface="Calibri"/>
              <a:ea typeface="Calibri"/>
              <a:cs typeface="Calibri"/>
              <a:sym typeface="Calibri"/>
            </a:endParaRPr>
          </a:p>
          <a:p>
            <a:pPr lvl="0" algn="ctr">
              <a:buSzPct val="25000"/>
            </a:pPr>
            <a:r>
              <a:rPr lang="en-US" sz="2754" b="1" dirty="0">
                <a:solidFill>
                  <a:srgbClr val="FFFFFF"/>
                </a:solidFill>
                <a:latin typeface="Calibri"/>
                <a:ea typeface="Calibri"/>
                <a:cs typeface="Calibri"/>
                <a:sym typeface="Calibri"/>
              </a:rPr>
              <a:t>Marcelo Segura Uauy</a:t>
            </a:r>
            <a:endParaRPr sz="2410" dirty="0">
              <a:solidFill>
                <a:schemeClr val="lt1"/>
              </a:solidFill>
              <a:latin typeface="Georgia"/>
              <a:ea typeface="Georgia"/>
              <a:cs typeface="Georgia"/>
              <a:sym typeface="Georgia"/>
            </a:endParaRPr>
          </a:p>
        </p:txBody>
      </p:sp>
      <p:sp>
        <p:nvSpPr>
          <p:cNvPr id="3" name="Marcador de pie de página 2">
            <a:extLst>
              <a:ext uri="{FF2B5EF4-FFF2-40B4-BE49-F238E27FC236}">
                <a16:creationId xmlns:a16="http://schemas.microsoft.com/office/drawing/2014/main" xmlns="" id="{254B8819-70CA-4DEB-93C3-9C6C25A30B5A}"/>
              </a:ext>
            </a:extLst>
          </p:cNvPr>
          <p:cNvSpPr>
            <a:spLocks noGrp="1"/>
          </p:cNvSpPr>
          <p:nvPr>
            <p:ph type="ftr" sz="quarter" idx="11"/>
          </p:nvPr>
        </p:nvSpPr>
        <p:spPr>
          <a:xfrm>
            <a:off x="913774" y="5883275"/>
            <a:ext cx="10776310" cy="365125"/>
          </a:xfrm>
        </p:spPr>
        <p:style>
          <a:lnRef idx="1">
            <a:schemeClr val="dk1"/>
          </a:lnRef>
          <a:fillRef idx="2">
            <a:schemeClr val="dk1"/>
          </a:fillRef>
          <a:effectRef idx="1">
            <a:schemeClr val="dk1"/>
          </a:effectRef>
          <a:fontRef idx="minor">
            <a:schemeClr val="dk1"/>
          </a:fontRef>
        </p:style>
        <p:txBody>
          <a:bodyPr/>
          <a:lstStyle/>
          <a:p>
            <a:endParaRPr lang="en-US" dirty="0"/>
          </a:p>
        </p:txBody>
      </p:sp>
    </p:spTree>
    <p:extLst>
      <p:ext uri="{BB962C8B-B14F-4D97-AF65-F5344CB8AC3E}">
        <p14:creationId xmlns:p14="http://schemas.microsoft.com/office/powerpoint/2010/main" val="336716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2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1501372165"/>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10</a:t>
            </a:fld>
            <a:endParaRPr lang="en-US"/>
          </a:p>
        </p:txBody>
      </p:sp>
    </p:spTree>
    <p:extLst>
      <p:ext uri="{BB962C8B-B14F-4D97-AF65-F5344CB8AC3E}">
        <p14:creationId xmlns:p14="http://schemas.microsoft.com/office/powerpoint/2010/main" val="261036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1576371878"/>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11</a:t>
            </a:fld>
            <a:endParaRPr lang="en-US"/>
          </a:p>
        </p:txBody>
      </p:sp>
    </p:spTree>
    <p:extLst>
      <p:ext uri="{BB962C8B-B14F-4D97-AF65-F5344CB8AC3E}">
        <p14:creationId xmlns:p14="http://schemas.microsoft.com/office/powerpoint/2010/main" val="244038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2844451946"/>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12</a:t>
            </a:fld>
            <a:endParaRPr lang="en-US"/>
          </a:p>
        </p:txBody>
      </p:sp>
    </p:spTree>
    <p:extLst>
      <p:ext uri="{BB962C8B-B14F-4D97-AF65-F5344CB8AC3E}">
        <p14:creationId xmlns:p14="http://schemas.microsoft.com/office/powerpoint/2010/main" val="298896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128166155"/>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13</a:t>
            </a:fld>
            <a:endParaRPr lang="en-US"/>
          </a:p>
        </p:txBody>
      </p:sp>
    </p:spTree>
    <p:extLst>
      <p:ext uri="{BB962C8B-B14F-4D97-AF65-F5344CB8AC3E}">
        <p14:creationId xmlns:p14="http://schemas.microsoft.com/office/powerpoint/2010/main" val="99144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2638834946"/>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14</a:t>
            </a:fld>
            <a:endParaRPr lang="en-US"/>
          </a:p>
        </p:txBody>
      </p:sp>
    </p:spTree>
    <p:extLst>
      <p:ext uri="{BB962C8B-B14F-4D97-AF65-F5344CB8AC3E}">
        <p14:creationId xmlns:p14="http://schemas.microsoft.com/office/powerpoint/2010/main" val="2780111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2235388350"/>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15</a:t>
            </a:fld>
            <a:endParaRPr lang="en-US"/>
          </a:p>
        </p:txBody>
      </p:sp>
    </p:spTree>
    <p:extLst>
      <p:ext uri="{BB962C8B-B14F-4D97-AF65-F5344CB8AC3E}">
        <p14:creationId xmlns:p14="http://schemas.microsoft.com/office/powerpoint/2010/main" val="1720470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33993428"/>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16</a:t>
            </a:fld>
            <a:endParaRPr lang="en-US"/>
          </a:p>
        </p:txBody>
      </p:sp>
    </p:spTree>
    <p:extLst>
      <p:ext uri="{BB962C8B-B14F-4D97-AF65-F5344CB8AC3E}">
        <p14:creationId xmlns:p14="http://schemas.microsoft.com/office/powerpoint/2010/main" val="2703501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1506620366"/>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17</a:t>
            </a:fld>
            <a:endParaRPr lang="en-US"/>
          </a:p>
        </p:txBody>
      </p:sp>
    </p:spTree>
    <p:extLst>
      <p:ext uri="{BB962C8B-B14F-4D97-AF65-F5344CB8AC3E}">
        <p14:creationId xmlns:p14="http://schemas.microsoft.com/office/powerpoint/2010/main" val="292711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3234879616"/>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18</a:t>
            </a:fld>
            <a:endParaRPr lang="en-US"/>
          </a:p>
        </p:txBody>
      </p:sp>
    </p:spTree>
    <p:extLst>
      <p:ext uri="{BB962C8B-B14F-4D97-AF65-F5344CB8AC3E}">
        <p14:creationId xmlns:p14="http://schemas.microsoft.com/office/powerpoint/2010/main" val="2695766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2772292106"/>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19</a:t>
            </a:fld>
            <a:endParaRPr lang="en-US"/>
          </a:p>
        </p:txBody>
      </p:sp>
    </p:spTree>
    <p:extLst>
      <p:ext uri="{BB962C8B-B14F-4D97-AF65-F5344CB8AC3E}">
        <p14:creationId xmlns:p14="http://schemas.microsoft.com/office/powerpoint/2010/main" val="148314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668DD675-A7B3-0C33-52B8-3D912F05AFF1}"/>
              </a:ext>
            </a:extLst>
          </p:cNvPr>
          <p:cNvGraphicFramePr/>
          <p:nvPr>
            <p:extLst>
              <p:ext uri="{D42A27DB-BD31-4B8C-83A1-F6EECF244321}">
                <p14:modId xmlns:p14="http://schemas.microsoft.com/office/powerpoint/2010/main" val="3415422912"/>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99806725-C08D-BBBE-9B69-A566764932D5}"/>
              </a:ext>
            </a:extLst>
          </p:cNvPr>
          <p:cNvGraphicFramePr>
            <a:graphicFrameLocks noGrp="1"/>
          </p:cNvGraphicFramePr>
          <p:nvPr>
            <p:ph idx="1"/>
            <p:extLst>
              <p:ext uri="{D42A27DB-BD31-4B8C-83A1-F6EECF244321}">
                <p14:modId xmlns:p14="http://schemas.microsoft.com/office/powerpoint/2010/main" val="3845521688"/>
              </p:ext>
            </p:extLst>
          </p:nvPr>
        </p:nvGraphicFramePr>
        <p:xfrm>
          <a:off x="176981" y="1825625"/>
          <a:ext cx="11887200" cy="48958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8239ACCB-18B1-C17F-1222-C1C546F9A78A}"/>
              </a:ext>
            </a:extLst>
          </p:cNvPr>
          <p:cNvSpPr>
            <a:spLocks noGrp="1"/>
          </p:cNvSpPr>
          <p:nvPr>
            <p:ph type="sldNum" sz="quarter" idx="12"/>
          </p:nvPr>
        </p:nvSpPr>
        <p:spPr/>
        <p:txBody>
          <a:bodyPr/>
          <a:lstStyle/>
          <a:p>
            <a:fld id="{45863E40-4874-4C09-97BC-A43142A3F1BC}" type="slidenum">
              <a:rPr lang="en-US" smtClean="0"/>
              <a:t>2</a:t>
            </a:fld>
            <a:endParaRPr lang="en-US"/>
          </a:p>
        </p:txBody>
      </p:sp>
    </p:spTree>
    <p:extLst>
      <p:ext uri="{BB962C8B-B14F-4D97-AF65-F5344CB8AC3E}">
        <p14:creationId xmlns:p14="http://schemas.microsoft.com/office/powerpoint/2010/main" val="3229340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2138610187"/>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20</a:t>
            </a:fld>
            <a:endParaRPr lang="en-US"/>
          </a:p>
        </p:txBody>
      </p:sp>
    </p:spTree>
    <p:extLst>
      <p:ext uri="{BB962C8B-B14F-4D97-AF65-F5344CB8AC3E}">
        <p14:creationId xmlns:p14="http://schemas.microsoft.com/office/powerpoint/2010/main" val="2384064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3169322241"/>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21</a:t>
            </a:fld>
            <a:endParaRPr lang="en-US"/>
          </a:p>
        </p:txBody>
      </p:sp>
    </p:spTree>
    <p:extLst>
      <p:ext uri="{BB962C8B-B14F-4D97-AF65-F5344CB8AC3E}">
        <p14:creationId xmlns:p14="http://schemas.microsoft.com/office/powerpoint/2010/main" val="223799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extLst>
              <p:ext uri="{D42A27DB-BD31-4B8C-83A1-F6EECF244321}">
                <p14:modId xmlns:p14="http://schemas.microsoft.com/office/powerpoint/2010/main" val="3314710862"/>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1265505462"/>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22</a:t>
            </a:fld>
            <a:endParaRPr lang="en-US"/>
          </a:p>
        </p:txBody>
      </p:sp>
    </p:spTree>
    <p:extLst>
      <p:ext uri="{BB962C8B-B14F-4D97-AF65-F5344CB8AC3E}">
        <p14:creationId xmlns:p14="http://schemas.microsoft.com/office/powerpoint/2010/main" val="2814350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30485547"/>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23</a:t>
            </a:fld>
            <a:endParaRPr lang="en-US"/>
          </a:p>
        </p:txBody>
      </p:sp>
    </p:spTree>
    <p:extLst>
      <p:ext uri="{BB962C8B-B14F-4D97-AF65-F5344CB8AC3E}">
        <p14:creationId xmlns:p14="http://schemas.microsoft.com/office/powerpoint/2010/main" val="3333517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90C8DA3C-D59A-12BF-3F85-7366A527919D}"/>
              </a:ext>
            </a:extLst>
          </p:cNvPr>
          <p:cNvGraphicFramePr/>
          <p:nvPr>
            <p:extLst>
              <p:ext uri="{D42A27DB-BD31-4B8C-83A1-F6EECF244321}">
                <p14:modId xmlns:p14="http://schemas.microsoft.com/office/powerpoint/2010/main" val="122968007"/>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xmlns="" id="{F24ADD2D-840E-A03B-423C-5B51E37E1A3A}"/>
              </a:ext>
            </a:extLst>
          </p:cNvPr>
          <p:cNvSpPr>
            <a:spLocks noGrp="1"/>
          </p:cNvSpPr>
          <p:nvPr>
            <p:ph idx="1"/>
          </p:nvPr>
        </p:nvSpPr>
        <p:spPr>
          <a:xfrm>
            <a:off x="838200" y="5727699"/>
            <a:ext cx="10515600" cy="449263"/>
          </a:xfrm>
        </p:spPr>
        <p:txBody>
          <a:bodyPr>
            <a:normAutofit lnSpcReduction="10000"/>
          </a:bodyPr>
          <a:lstStyle/>
          <a:p>
            <a:pPr marL="0" indent="0">
              <a:buNone/>
            </a:pPr>
            <a:endParaRPr lang="es-ES" dirty="0"/>
          </a:p>
        </p:txBody>
      </p:sp>
      <p:sp>
        <p:nvSpPr>
          <p:cNvPr id="4" name="Marcador de número de diapositiva 3">
            <a:extLst>
              <a:ext uri="{FF2B5EF4-FFF2-40B4-BE49-F238E27FC236}">
                <a16:creationId xmlns:a16="http://schemas.microsoft.com/office/drawing/2014/main" xmlns="" id="{C409A3FC-2772-5A4C-6334-D7FD2FE3F7EA}"/>
              </a:ext>
            </a:extLst>
          </p:cNvPr>
          <p:cNvSpPr>
            <a:spLocks noGrp="1"/>
          </p:cNvSpPr>
          <p:nvPr>
            <p:ph type="sldNum" sz="quarter" idx="12"/>
          </p:nvPr>
        </p:nvSpPr>
        <p:spPr/>
        <p:txBody>
          <a:bodyPr/>
          <a:lstStyle/>
          <a:p>
            <a:fld id="{45863E40-4874-4C09-97BC-A43142A3F1BC}" type="slidenum">
              <a:rPr lang="en-US" smtClean="0"/>
              <a:t>24</a:t>
            </a:fld>
            <a:endParaRPr lang="en-US"/>
          </a:p>
        </p:txBody>
      </p:sp>
    </p:spTree>
    <p:extLst>
      <p:ext uri="{BB962C8B-B14F-4D97-AF65-F5344CB8AC3E}">
        <p14:creationId xmlns:p14="http://schemas.microsoft.com/office/powerpoint/2010/main" val="3462618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extLst>
              <p:ext uri="{D42A27DB-BD31-4B8C-83A1-F6EECF244321}">
                <p14:modId xmlns:p14="http://schemas.microsoft.com/office/powerpoint/2010/main" val="3520419774"/>
              </p:ext>
            </p:extLst>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2689685560"/>
              </p:ext>
            </p:extLst>
          </p:nvPr>
        </p:nvGraphicFramePr>
        <p:xfrm>
          <a:off x="0" y="1968500"/>
          <a:ext cx="12192000" cy="48894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25</a:t>
            </a:fld>
            <a:endParaRPr lang="en-US"/>
          </a:p>
        </p:txBody>
      </p:sp>
    </p:spTree>
    <p:extLst>
      <p:ext uri="{BB962C8B-B14F-4D97-AF65-F5344CB8AC3E}">
        <p14:creationId xmlns:p14="http://schemas.microsoft.com/office/powerpoint/2010/main" val="2614593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992118146"/>
              </p:ext>
            </p:extLst>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26</a:t>
            </a:fld>
            <a:endParaRPr lang="en-US"/>
          </a:p>
        </p:txBody>
      </p:sp>
    </p:spTree>
    <p:extLst>
      <p:ext uri="{BB962C8B-B14F-4D97-AF65-F5344CB8AC3E}">
        <p14:creationId xmlns:p14="http://schemas.microsoft.com/office/powerpoint/2010/main" val="1410547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27</a:t>
            </a:fld>
            <a:endParaRPr lang="en-US"/>
          </a:p>
        </p:txBody>
      </p:sp>
    </p:spTree>
    <p:extLst>
      <p:ext uri="{BB962C8B-B14F-4D97-AF65-F5344CB8AC3E}">
        <p14:creationId xmlns:p14="http://schemas.microsoft.com/office/powerpoint/2010/main" val="1561445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extLst>
              <p:ext uri="{D42A27DB-BD31-4B8C-83A1-F6EECF244321}">
                <p14:modId xmlns:p14="http://schemas.microsoft.com/office/powerpoint/2010/main" val="880989948"/>
              </p:ext>
            </p:extLst>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1264623730"/>
              </p:ext>
            </p:extLst>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28</a:t>
            </a:fld>
            <a:endParaRPr lang="en-US"/>
          </a:p>
        </p:txBody>
      </p:sp>
    </p:spTree>
    <p:extLst>
      <p:ext uri="{BB962C8B-B14F-4D97-AF65-F5344CB8AC3E}">
        <p14:creationId xmlns:p14="http://schemas.microsoft.com/office/powerpoint/2010/main" val="3698870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29</a:t>
            </a:fld>
            <a:endParaRPr lang="en-US"/>
          </a:p>
        </p:txBody>
      </p:sp>
    </p:spTree>
    <p:extLst>
      <p:ext uri="{BB962C8B-B14F-4D97-AF65-F5344CB8AC3E}">
        <p14:creationId xmlns:p14="http://schemas.microsoft.com/office/powerpoint/2010/main" val="946829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9FA2104D-B0DB-27EA-5B45-1568AE26170D}"/>
              </a:ext>
            </a:extLst>
          </p:cNvPr>
          <p:cNvGraphicFramePr/>
          <p:nvPr>
            <p:extLst>
              <p:ext uri="{D42A27DB-BD31-4B8C-83A1-F6EECF244321}">
                <p14:modId xmlns:p14="http://schemas.microsoft.com/office/powerpoint/2010/main" val="2872288663"/>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B3CB9C97-93BF-BF10-0A4B-6A06BB130B0B}"/>
              </a:ext>
            </a:extLst>
          </p:cNvPr>
          <p:cNvGraphicFramePr>
            <a:graphicFrameLocks noGrp="1"/>
          </p:cNvGraphicFramePr>
          <p:nvPr>
            <p:ph idx="1"/>
            <p:extLst>
              <p:ext uri="{D42A27DB-BD31-4B8C-83A1-F6EECF244321}">
                <p14:modId xmlns:p14="http://schemas.microsoft.com/office/powerpoint/2010/main" val="3885300370"/>
              </p:ext>
            </p:extLst>
          </p:nvPr>
        </p:nvGraphicFramePr>
        <p:xfrm>
          <a:off x="162232" y="1825624"/>
          <a:ext cx="12029768" cy="50323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CE2AF955-A0CD-5437-DDC6-9B248D3E0E41}"/>
              </a:ext>
            </a:extLst>
          </p:cNvPr>
          <p:cNvSpPr>
            <a:spLocks noGrp="1"/>
          </p:cNvSpPr>
          <p:nvPr>
            <p:ph type="sldNum" sz="quarter" idx="12"/>
          </p:nvPr>
        </p:nvSpPr>
        <p:spPr/>
        <p:txBody>
          <a:bodyPr/>
          <a:lstStyle/>
          <a:p>
            <a:fld id="{45863E40-4874-4C09-97BC-A43142A3F1BC}" type="slidenum">
              <a:rPr lang="en-US" smtClean="0"/>
              <a:t>3</a:t>
            </a:fld>
            <a:endParaRPr lang="en-US"/>
          </a:p>
        </p:txBody>
      </p:sp>
    </p:spTree>
    <p:extLst>
      <p:ext uri="{BB962C8B-B14F-4D97-AF65-F5344CB8AC3E}">
        <p14:creationId xmlns:p14="http://schemas.microsoft.com/office/powerpoint/2010/main" val="1903150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90C8DA3C-D59A-12BF-3F85-7366A527919D}"/>
              </a:ext>
            </a:extLst>
          </p:cNvPr>
          <p:cNvGraphicFramePr/>
          <p:nvPr>
            <p:extLst>
              <p:ext uri="{D42A27DB-BD31-4B8C-83A1-F6EECF244321}">
                <p14:modId xmlns:p14="http://schemas.microsoft.com/office/powerpoint/2010/main" val="3650515544"/>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xmlns="" id="{F24ADD2D-840E-A03B-423C-5B51E37E1A3A}"/>
              </a:ext>
            </a:extLst>
          </p:cNvPr>
          <p:cNvSpPr>
            <a:spLocks noGrp="1"/>
          </p:cNvSpPr>
          <p:nvPr>
            <p:ph idx="1"/>
          </p:nvPr>
        </p:nvSpPr>
        <p:spPr>
          <a:xfrm>
            <a:off x="838200" y="5727699"/>
            <a:ext cx="10515600" cy="449263"/>
          </a:xfrm>
        </p:spPr>
        <p:txBody>
          <a:bodyPr>
            <a:normAutofit lnSpcReduction="10000"/>
          </a:bodyPr>
          <a:lstStyle/>
          <a:p>
            <a:pPr marL="0" indent="0">
              <a:buNone/>
            </a:pPr>
            <a:endParaRPr lang="es-ES" dirty="0"/>
          </a:p>
        </p:txBody>
      </p:sp>
      <p:sp>
        <p:nvSpPr>
          <p:cNvPr id="4" name="Marcador de número de diapositiva 3">
            <a:extLst>
              <a:ext uri="{FF2B5EF4-FFF2-40B4-BE49-F238E27FC236}">
                <a16:creationId xmlns:a16="http://schemas.microsoft.com/office/drawing/2014/main" xmlns="" id="{C409A3FC-2772-5A4C-6334-D7FD2FE3F7EA}"/>
              </a:ext>
            </a:extLst>
          </p:cNvPr>
          <p:cNvSpPr>
            <a:spLocks noGrp="1"/>
          </p:cNvSpPr>
          <p:nvPr>
            <p:ph type="sldNum" sz="quarter" idx="12"/>
          </p:nvPr>
        </p:nvSpPr>
        <p:spPr/>
        <p:txBody>
          <a:bodyPr/>
          <a:lstStyle/>
          <a:p>
            <a:fld id="{45863E40-4874-4C09-97BC-A43142A3F1BC}" type="slidenum">
              <a:rPr lang="en-US" smtClean="0"/>
              <a:t>30</a:t>
            </a:fld>
            <a:endParaRPr lang="en-US"/>
          </a:p>
        </p:txBody>
      </p:sp>
    </p:spTree>
    <p:extLst>
      <p:ext uri="{BB962C8B-B14F-4D97-AF65-F5344CB8AC3E}">
        <p14:creationId xmlns:p14="http://schemas.microsoft.com/office/powerpoint/2010/main" val="1515955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extLst>
              <p:ext uri="{D42A27DB-BD31-4B8C-83A1-F6EECF244321}">
                <p14:modId xmlns:p14="http://schemas.microsoft.com/office/powerpoint/2010/main" val="3478730733"/>
              </p:ext>
            </p:extLst>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3127225801"/>
              </p:ext>
            </p:extLst>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31</a:t>
            </a:fld>
            <a:endParaRPr lang="en-US"/>
          </a:p>
        </p:txBody>
      </p:sp>
    </p:spTree>
    <p:extLst>
      <p:ext uri="{BB962C8B-B14F-4D97-AF65-F5344CB8AC3E}">
        <p14:creationId xmlns:p14="http://schemas.microsoft.com/office/powerpoint/2010/main" val="1898271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extLst>
              <p:ext uri="{D42A27DB-BD31-4B8C-83A1-F6EECF244321}">
                <p14:modId xmlns:p14="http://schemas.microsoft.com/office/powerpoint/2010/main" val="3612625476"/>
              </p:ext>
            </p:extLst>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235050027"/>
              </p:ext>
            </p:extLst>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32</a:t>
            </a:fld>
            <a:endParaRPr lang="en-US"/>
          </a:p>
        </p:txBody>
      </p:sp>
    </p:spTree>
    <p:extLst>
      <p:ext uri="{BB962C8B-B14F-4D97-AF65-F5344CB8AC3E}">
        <p14:creationId xmlns:p14="http://schemas.microsoft.com/office/powerpoint/2010/main" val="2641352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90C8DA3C-D59A-12BF-3F85-7366A527919D}"/>
              </a:ext>
            </a:extLst>
          </p:cNvPr>
          <p:cNvGraphicFramePr/>
          <p:nvPr>
            <p:extLst>
              <p:ext uri="{D42A27DB-BD31-4B8C-83A1-F6EECF244321}">
                <p14:modId xmlns:p14="http://schemas.microsoft.com/office/powerpoint/2010/main" val="3454768617"/>
              </p:ext>
            </p:extLst>
          </p:nvPr>
        </p:nvGraphicFramePr>
        <p:xfrm>
          <a:off x="838200" y="365125"/>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xmlns="" id="{F24ADD2D-840E-A03B-423C-5B51E37E1A3A}"/>
              </a:ext>
            </a:extLst>
          </p:cNvPr>
          <p:cNvSpPr>
            <a:spLocks noGrp="1"/>
          </p:cNvSpPr>
          <p:nvPr>
            <p:ph idx="1"/>
          </p:nvPr>
        </p:nvSpPr>
        <p:spPr>
          <a:xfrm>
            <a:off x="838200" y="5727699"/>
            <a:ext cx="10515600" cy="449263"/>
          </a:xfrm>
        </p:spPr>
        <p:txBody>
          <a:bodyPr>
            <a:normAutofit lnSpcReduction="10000"/>
          </a:bodyPr>
          <a:lstStyle/>
          <a:p>
            <a:pPr marL="0" indent="0">
              <a:buNone/>
            </a:pPr>
            <a:endParaRPr lang="es-ES" dirty="0"/>
          </a:p>
        </p:txBody>
      </p:sp>
      <p:sp>
        <p:nvSpPr>
          <p:cNvPr id="4" name="Marcador de número de diapositiva 3">
            <a:extLst>
              <a:ext uri="{FF2B5EF4-FFF2-40B4-BE49-F238E27FC236}">
                <a16:creationId xmlns:a16="http://schemas.microsoft.com/office/drawing/2014/main" xmlns="" id="{C409A3FC-2772-5A4C-6334-D7FD2FE3F7EA}"/>
              </a:ext>
            </a:extLst>
          </p:cNvPr>
          <p:cNvSpPr>
            <a:spLocks noGrp="1"/>
          </p:cNvSpPr>
          <p:nvPr>
            <p:ph type="sldNum" sz="quarter" idx="12"/>
          </p:nvPr>
        </p:nvSpPr>
        <p:spPr/>
        <p:txBody>
          <a:bodyPr/>
          <a:lstStyle/>
          <a:p>
            <a:fld id="{45863E40-4874-4C09-97BC-A43142A3F1BC}" type="slidenum">
              <a:rPr lang="en-US" smtClean="0"/>
              <a:t>33</a:t>
            </a:fld>
            <a:endParaRPr lang="en-US"/>
          </a:p>
        </p:txBody>
      </p:sp>
    </p:spTree>
    <p:extLst>
      <p:ext uri="{BB962C8B-B14F-4D97-AF65-F5344CB8AC3E}">
        <p14:creationId xmlns:p14="http://schemas.microsoft.com/office/powerpoint/2010/main" val="3449357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extLst>
              <p:ext uri="{D42A27DB-BD31-4B8C-83A1-F6EECF244321}">
                <p14:modId xmlns:p14="http://schemas.microsoft.com/office/powerpoint/2010/main" val="1994026010"/>
              </p:ext>
            </p:extLst>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70989683"/>
              </p:ext>
            </p:extLst>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34</a:t>
            </a:fld>
            <a:endParaRPr lang="en-US"/>
          </a:p>
        </p:txBody>
      </p:sp>
    </p:spTree>
    <p:extLst>
      <p:ext uri="{BB962C8B-B14F-4D97-AF65-F5344CB8AC3E}">
        <p14:creationId xmlns:p14="http://schemas.microsoft.com/office/powerpoint/2010/main" val="757459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D7914FF-14F4-E0B8-721E-059930DFB6F8}"/>
              </a:ext>
            </a:extLst>
          </p:cNvPr>
          <p:cNvGraphicFramePr/>
          <p:nvPr/>
        </p:nvGraphicFramePr>
        <p:xfrm>
          <a:off x="101600" y="365125"/>
          <a:ext cx="11988800" cy="204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88DCBA9-73EE-A17F-BF70-6F67698BEA13}"/>
              </a:ext>
            </a:extLst>
          </p:cNvPr>
          <p:cNvGraphicFramePr>
            <a:graphicFrameLocks noGrp="1"/>
          </p:cNvGraphicFramePr>
          <p:nvPr>
            <p:ph idx="1"/>
            <p:extLst>
              <p:ext uri="{D42A27DB-BD31-4B8C-83A1-F6EECF244321}">
                <p14:modId xmlns:p14="http://schemas.microsoft.com/office/powerpoint/2010/main" val="462670669"/>
              </p:ext>
            </p:extLst>
          </p:nvPr>
        </p:nvGraphicFramePr>
        <p:xfrm>
          <a:off x="0" y="2514600"/>
          <a:ext cx="12192000" cy="43433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5E64692B-DC3E-18AF-EC24-5C5A12A3B0CA}"/>
              </a:ext>
            </a:extLst>
          </p:cNvPr>
          <p:cNvSpPr>
            <a:spLocks noGrp="1"/>
          </p:cNvSpPr>
          <p:nvPr>
            <p:ph type="sldNum" sz="quarter" idx="12"/>
          </p:nvPr>
        </p:nvSpPr>
        <p:spPr/>
        <p:txBody>
          <a:bodyPr/>
          <a:lstStyle/>
          <a:p>
            <a:fld id="{45863E40-4874-4C09-97BC-A43142A3F1BC}" type="slidenum">
              <a:rPr lang="en-US" smtClean="0"/>
              <a:t>35</a:t>
            </a:fld>
            <a:endParaRPr lang="en-US"/>
          </a:p>
        </p:txBody>
      </p:sp>
    </p:spTree>
    <p:extLst>
      <p:ext uri="{BB962C8B-B14F-4D97-AF65-F5344CB8AC3E}">
        <p14:creationId xmlns:p14="http://schemas.microsoft.com/office/powerpoint/2010/main" val="2817095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62988" y="274096"/>
            <a:ext cx="8466024" cy="990959"/>
          </a:xfrm>
          <a:solidFill>
            <a:schemeClr val="bg1"/>
          </a:solidFill>
        </p:spPr>
        <p:txBody>
          <a:bodyPr/>
          <a:lstStyle/>
          <a:p>
            <a:endParaRPr lang="es-CL" dirty="0">
              <a:solidFill>
                <a:srgbClr val="FF0000"/>
              </a:solidFill>
              <a:effectLst>
                <a:innerShdw blurRad="63500" dist="50800" dir="13500000">
                  <a:prstClr val="black">
                    <a:alpha val="50000"/>
                  </a:prstClr>
                </a:innerShdw>
              </a:effectLst>
            </a:endParaRPr>
          </a:p>
        </p:txBody>
      </p:sp>
      <p:graphicFrame>
        <p:nvGraphicFramePr>
          <p:cNvPr id="4" name="Marcador de contenido 3">
            <a:extLst>
              <a:ext uri="{FF2B5EF4-FFF2-40B4-BE49-F238E27FC236}">
                <a16:creationId xmlns:a16="http://schemas.microsoft.com/office/drawing/2014/main" xmlns="" id="{91D50A90-6D07-410F-82C6-2D0CC68BD990}"/>
              </a:ext>
            </a:extLst>
          </p:cNvPr>
          <p:cNvGraphicFramePr>
            <a:graphicFrameLocks noGrp="1"/>
          </p:cNvGraphicFramePr>
          <p:nvPr>
            <p:ph idx="1"/>
            <p:extLst>
              <p:ext uri="{D42A27DB-BD31-4B8C-83A1-F6EECF244321}">
                <p14:modId xmlns:p14="http://schemas.microsoft.com/office/powerpoint/2010/main" val="872518237"/>
              </p:ext>
            </p:extLst>
          </p:nvPr>
        </p:nvGraphicFramePr>
        <p:xfrm>
          <a:off x="0" y="274096"/>
          <a:ext cx="12191999" cy="6583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932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xmlns="" id="{7E0D770E-C167-FC46-4788-3362CB6E1222}"/>
              </a:ext>
            </a:extLst>
          </p:cNvPr>
          <p:cNvGraphicFramePr/>
          <p:nvPr>
            <p:extLst>
              <p:ext uri="{D42A27DB-BD31-4B8C-83A1-F6EECF244321}">
                <p14:modId xmlns:p14="http://schemas.microsoft.com/office/powerpoint/2010/main" val="1683804385"/>
              </p:ext>
            </p:extLst>
          </p:nvPr>
        </p:nvGraphicFramePr>
        <p:xfrm>
          <a:off x="1862988" y="274096"/>
          <a:ext cx="8466024" cy="1144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a:extLst>
              <a:ext uri="{FF2B5EF4-FFF2-40B4-BE49-F238E27FC236}">
                <a16:creationId xmlns:a16="http://schemas.microsoft.com/office/drawing/2014/main" xmlns="" id="{DE95C69E-BC6D-9290-CA8D-ACD47E279B05}"/>
              </a:ext>
            </a:extLst>
          </p:cNvPr>
          <p:cNvGraphicFramePr>
            <a:graphicFrameLocks noGrp="1"/>
          </p:cNvGraphicFramePr>
          <p:nvPr>
            <p:ph idx="1"/>
            <p:extLst>
              <p:ext uri="{D42A27DB-BD31-4B8C-83A1-F6EECF244321}">
                <p14:modId xmlns:p14="http://schemas.microsoft.com/office/powerpoint/2010/main" val="1874943139"/>
              </p:ext>
            </p:extLst>
          </p:nvPr>
        </p:nvGraphicFramePr>
        <p:xfrm>
          <a:off x="1" y="1135117"/>
          <a:ext cx="12192000" cy="53177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71481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62988" y="274096"/>
            <a:ext cx="8466024" cy="990959"/>
          </a:xfrm>
          <a:solidFill>
            <a:schemeClr val="bg1"/>
          </a:solidFill>
        </p:spPr>
        <p:txBody>
          <a:bodyPr/>
          <a:lstStyle/>
          <a:p>
            <a:endParaRPr lang="es-CL" dirty="0">
              <a:solidFill>
                <a:srgbClr val="FF0000"/>
              </a:solidFill>
              <a:effectLst>
                <a:innerShdw blurRad="63500" dist="50800" dir="13500000">
                  <a:prstClr val="black">
                    <a:alpha val="50000"/>
                  </a:prstClr>
                </a:innerShdw>
              </a:effectLst>
            </a:endParaRPr>
          </a:p>
        </p:txBody>
      </p:sp>
      <p:graphicFrame>
        <p:nvGraphicFramePr>
          <p:cNvPr id="4" name="Marcador de contenido 3">
            <a:extLst>
              <a:ext uri="{FF2B5EF4-FFF2-40B4-BE49-F238E27FC236}">
                <a16:creationId xmlns:a16="http://schemas.microsoft.com/office/drawing/2014/main" xmlns="" id="{A6161B68-42FA-4437-B285-CCBAF41BF9B1}"/>
              </a:ext>
            </a:extLst>
          </p:cNvPr>
          <p:cNvGraphicFramePr>
            <a:graphicFrameLocks noGrp="1"/>
          </p:cNvGraphicFramePr>
          <p:nvPr>
            <p:ph idx="1"/>
            <p:extLst>
              <p:ext uri="{D42A27DB-BD31-4B8C-83A1-F6EECF244321}">
                <p14:modId xmlns:p14="http://schemas.microsoft.com/office/powerpoint/2010/main" val="2739268128"/>
              </p:ext>
            </p:extLst>
          </p:nvPr>
        </p:nvGraphicFramePr>
        <p:xfrm>
          <a:off x="0" y="0"/>
          <a:ext cx="1219199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715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nvGraphicFramePr>
        <p:xfrm>
          <a:off x="1862988" y="0"/>
          <a:ext cx="8466024" cy="1387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527162631"/>
              </p:ext>
            </p:extLst>
          </p:nvPr>
        </p:nvGraphicFramePr>
        <p:xfrm>
          <a:off x="0" y="1387366"/>
          <a:ext cx="12192000" cy="54706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399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AF8717BD-4097-D4AC-10AD-5D6726215E36}"/>
              </a:ext>
            </a:extLst>
          </p:cNvPr>
          <p:cNvGraphicFramePr/>
          <p:nvPr>
            <p:extLst>
              <p:ext uri="{D42A27DB-BD31-4B8C-83A1-F6EECF244321}">
                <p14:modId xmlns:p14="http://schemas.microsoft.com/office/powerpoint/2010/main" val="3192040780"/>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A7D3AB36-1394-CF14-B9D8-BD783D535A76}"/>
              </a:ext>
            </a:extLst>
          </p:cNvPr>
          <p:cNvGraphicFramePr>
            <a:graphicFrameLocks noGrp="1"/>
          </p:cNvGraphicFramePr>
          <p:nvPr>
            <p:ph idx="1"/>
            <p:extLst>
              <p:ext uri="{D42A27DB-BD31-4B8C-83A1-F6EECF244321}">
                <p14:modId xmlns:p14="http://schemas.microsoft.com/office/powerpoint/2010/main" val="2279420778"/>
              </p:ext>
            </p:extLst>
          </p:nvPr>
        </p:nvGraphicFramePr>
        <p:xfrm>
          <a:off x="0" y="1825624"/>
          <a:ext cx="12192000" cy="50323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E2B5A0A8-78C2-48B7-0593-06021D7EA28E}"/>
              </a:ext>
            </a:extLst>
          </p:cNvPr>
          <p:cNvSpPr>
            <a:spLocks noGrp="1"/>
          </p:cNvSpPr>
          <p:nvPr>
            <p:ph type="sldNum" sz="quarter" idx="12"/>
          </p:nvPr>
        </p:nvSpPr>
        <p:spPr/>
        <p:txBody>
          <a:bodyPr/>
          <a:lstStyle/>
          <a:p>
            <a:fld id="{45863E40-4874-4C09-97BC-A43142A3F1BC}" type="slidenum">
              <a:rPr lang="en-US" smtClean="0"/>
              <a:t>4</a:t>
            </a:fld>
            <a:endParaRPr lang="en-US"/>
          </a:p>
        </p:txBody>
      </p:sp>
    </p:spTree>
    <p:extLst>
      <p:ext uri="{BB962C8B-B14F-4D97-AF65-F5344CB8AC3E}">
        <p14:creationId xmlns:p14="http://schemas.microsoft.com/office/powerpoint/2010/main" val="2493946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xmlns="" id="{77BBECC2-FEEF-E37F-A9E3-ADC40EED2BA9}"/>
              </a:ext>
            </a:extLst>
          </p:cNvPr>
          <p:cNvGraphicFramePr/>
          <p:nvPr>
            <p:extLst>
              <p:ext uri="{D42A27DB-BD31-4B8C-83A1-F6EECF244321}">
                <p14:modId xmlns:p14="http://schemas.microsoft.com/office/powerpoint/2010/main" val="521167322"/>
              </p:ext>
            </p:extLst>
          </p:nvPr>
        </p:nvGraphicFramePr>
        <p:xfrm>
          <a:off x="838200" y="365126"/>
          <a:ext cx="10515600" cy="946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a:extLst>
              <a:ext uri="{FF2B5EF4-FFF2-40B4-BE49-F238E27FC236}">
                <a16:creationId xmlns:a16="http://schemas.microsoft.com/office/drawing/2014/main" xmlns="" id="{4DD1606A-AA2D-7231-004F-E81D0C6AC18C}"/>
              </a:ext>
            </a:extLst>
          </p:cNvPr>
          <p:cNvGraphicFramePr>
            <a:graphicFrameLocks noGrp="1"/>
          </p:cNvGraphicFramePr>
          <p:nvPr>
            <p:ph idx="1"/>
            <p:extLst>
              <p:ext uri="{D42A27DB-BD31-4B8C-83A1-F6EECF244321}">
                <p14:modId xmlns:p14="http://schemas.microsoft.com/office/powerpoint/2010/main" val="632441781"/>
              </p:ext>
            </p:extLst>
          </p:nvPr>
        </p:nvGraphicFramePr>
        <p:xfrm>
          <a:off x="0" y="1311966"/>
          <a:ext cx="12192000" cy="55460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1912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96DAC7-15ED-6055-B10B-6467A65AF95B}"/>
              </a:ext>
            </a:extLst>
          </p:cNvPr>
          <p:cNvSpPr>
            <a:spLocks noGrp="1"/>
          </p:cNvSpPr>
          <p:nvPr>
            <p:ph type="title"/>
          </p:nvPr>
        </p:nvSpPr>
        <p:spPr/>
        <p:txBody>
          <a:bodyPr/>
          <a:lstStyle/>
          <a:p>
            <a:endParaRPr lang="es-ES" dirty="0"/>
          </a:p>
        </p:txBody>
      </p:sp>
      <p:graphicFrame>
        <p:nvGraphicFramePr>
          <p:cNvPr id="5" name="Marcador de contenido 4">
            <a:extLst>
              <a:ext uri="{FF2B5EF4-FFF2-40B4-BE49-F238E27FC236}">
                <a16:creationId xmlns:a16="http://schemas.microsoft.com/office/drawing/2014/main" xmlns="" id="{48802F02-C653-85DB-4D7E-9CD8C40DFF61}"/>
              </a:ext>
            </a:extLst>
          </p:cNvPr>
          <p:cNvGraphicFramePr>
            <a:graphicFrameLocks noGrp="1"/>
          </p:cNvGraphicFramePr>
          <p:nvPr>
            <p:ph idx="1"/>
            <p:extLst>
              <p:ext uri="{D42A27DB-BD31-4B8C-83A1-F6EECF244321}">
                <p14:modId xmlns:p14="http://schemas.microsoft.com/office/powerpoint/2010/main" val="31940031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número de diapositiva 3">
            <a:extLst>
              <a:ext uri="{FF2B5EF4-FFF2-40B4-BE49-F238E27FC236}">
                <a16:creationId xmlns:a16="http://schemas.microsoft.com/office/drawing/2014/main" xmlns="" id="{4DAEC5FC-2753-FDC8-A44B-01BA7D1488DD}"/>
              </a:ext>
            </a:extLst>
          </p:cNvPr>
          <p:cNvSpPr>
            <a:spLocks noGrp="1"/>
          </p:cNvSpPr>
          <p:nvPr>
            <p:ph type="sldNum" sz="quarter" idx="12"/>
          </p:nvPr>
        </p:nvSpPr>
        <p:spPr/>
        <p:txBody>
          <a:bodyPr/>
          <a:lstStyle/>
          <a:p>
            <a:fld id="{45863E40-4874-4C09-97BC-A43142A3F1BC}" type="slidenum">
              <a:rPr lang="en-US" smtClean="0"/>
              <a:t>5</a:t>
            </a:fld>
            <a:endParaRPr lang="en-US"/>
          </a:p>
        </p:txBody>
      </p:sp>
    </p:spTree>
    <p:extLst>
      <p:ext uri="{BB962C8B-B14F-4D97-AF65-F5344CB8AC3E}">
        <p14:creationId xmlns:p14="http://schemas.microsoft.com/office/powerpoint/2010/main" val="70513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29F2FAFD-0ECA-2627-38E3-67B10018B01B}"/>
              </a:ext>
            </a:extLst>
          </p:cNvPr>
          <p:cNvGraphicFramePr/>
          <p:nvPr>
            <p:extLst>
              <p:ext uri="{D42A27DB-BD31-4B8C-83A1-F6EECF244321}">
                <p14:modId xmlns:p14="http://schemas.microsoft.com/office/powerpoint/2010/main" val="4004062449"/>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6918502C-C804-8E4E-CA05-85FB5E89D164}"/>
              </a:ext>
            </a:extLst>
          </p:cNvPr>
          <p:cNvGraphicFramePr>
            <a:graphicFrameLocks noGrp="1"/>
          </p:cNvGraphicFramePr>
          <p:nvPr>
            <p:ph idx="1"/>
            <p:extLst>
              <p:ext uri="{D42A27DB-BD31-4B8C-83A1-F6EECF244321}">
                <p14:modId xmlns:p14="http://schemas.microsoft.com/office/powerpoint/2010/main" val="20742757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A728B16E-1D75-8395-1EFE-049357F00FF3}"/>
              </a:ext>
            </a:extLst>
          </p:cNvPr>
          <p:cNvSpPr>
            <a:spLocks noGrp="1"/>
          </p:cNvSpPr>
          <p:nvPr>
            <p:ph type="sldNum" sz="quarter" idx="12"/>
          </p:nvPr>
        </p:nvSpPr>
        <p:spPr/>
        <p:txBody>
          <a:bodyPr/>
          <a:lstStyle/>
          <a:p>
            <a:fld id="{45863E40-4874-4C09-97BC-A43142A3F1BC}" type="slidenum">
              <a:rPr lang="en-US" smtClean="0"/>
              <a:t>6</a:t>
            </a:fld>
            <a:endParaRPr lang="en-US"/>
          </a:p>
        </p:txBody>
      </p:sp>
    </p:spTree>
    <p:extLst>
      <p:ext uri="{BB962C8B-B14F-4D97-AF65-F5344CB8AC3E}">
        <p14:creationId xmlns:p14="http://schemas.microsoft.com/office/powerpoint/2010/main" val="139368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extLst>
              <p:ext uri="{D42A27DB-BD31-4B8C-83A1-F6EECF244321}">
                <p14:modId xmlns:p14="http://schemas.microsoft.com/office/powerpoint/2010/main" val="2528217980"/>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4181029952"/>
              </p:ext>
            </p:extLst>
          </p:nvPr>
        </p:nvGraphicFramePr>
        <p:xfrm>
          <a:off x="0" y="1825625"/>
          <a:ext cx="12192000" cy="46672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7</a:t>
            </a:fld>
            <a:endParaRPr lang="en-US"/>
          </a:p>
        </p:txBody>
      </p:sp>
    </p:spTree>
    <p:extLst>
      <p:ext uri="{BB962C8B-B14F-4D97-AF65-F5344CB8AC3E}">
        <p14:creationId xmlns:p14="http://schemas.microsoft.com/office/powerpoint/2010/main" val="139550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3988965182"/>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8</a:t>
            </a:fld>
            <a:endParaRPr lang="en-US"/>
          </a:p>
        </p:txBody>
      </p:sp>
    </p:spTree>
    <p:extLst>
      <p:ext uri="{BB962C8B-B14F-4D97-AF65-F5344CB8AC3E}">
        <p14:creationId xmlns:p14="http://schemas.microsoft.com/office/powerpoint/2010/main" val="97690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xmlns="" id="{83422FDE-B07D-A72C-9404-64DD6CD2DA7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Marcador de contenido 5">
            <a:extLst>
              <a:ext uri="{FF2B5EF4-FFF2-40B4-BE49-F238E27FC236}">
                <a16:creationId xmlns:a16="http://schemas.microsoft.com/office/drawing/2014/main" xmlns="" id="{033E7744-FD88-3E60-057E-8F4BFBA00A61}"/>
              </a:ext>
            </a:extLst>
          </p:cNvPr>
          <p:cNvGraphicFramePr>
            <a:graphicFrameLocks noGrp="1"/>
          </p:cNvGraphicFramePr>
          <p:nvPr>
            <p:ph idx="1"/>
            <p:extLst>
              <p:ext uri="{D42A27DB-BD31-4B8C-83A1-F6EECF244321}">
                <p14:modId xmlns:p14="http://schemas.microsoft.com/office/powerpoint/2010/main" val="2093665881"/>
              </p:ext>
            </p:extLst>
          </p:nvPr>
        </p:nvGraphicFramePr>
        <p:xfrm>
          <a:off x="0" y="1468582"/>
          <a:ext cx="12192000" cy="5389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Marcador de número de diapositiva 3">
            <a:extLst>
              <a:ext uri="{FF2B5EF4-FFF2-40B4-BE49-F238E27FC236}">
                <a16:creationId xmlns:a16="http://schemas.microsoft.com/office/drawing/2014/main" xmlns="" id="{90D5053D-4B6E-8D33-56AF-F88063706659}"/>
              </a:ext>
            </a:extLst>
          </p:cNvPr>
          <p:cNvSpPr>
            <a:spLocks noGrp="1"/>
          </p:cNvSpPr>
          <p:nvPr>
            <p:ph type="sldNum" sz="quarter" idx="12"/>
          </p:nvPr>
        </p:nvSpPr>
        <p:spPr/>
        <p:txBody>
          <a:bodyPr/>
          <a:lstStyle/>
          <a:p>
            <a:fld id="{45863E40-4874-4C09-97BC-A43142A3F1BC}" type="slidenum">
              <a:rPr lang="en-US" smtClean="0"/>
              <a:t>9</a:t>
            </a:fld>
            <a:endParaRPr lang="en-US"/>
          </a:p>
        </p:txBody>
      </p:sp>
    </p:spTree>
    <p:extLst>
      <p:ext uri="{BB962C8B-B14F-4D97-AF65-F5344CB8AC3E}">
        <p14:creationId xmlns:p14="http://schemas.microsoft.com/office/powerpoint/2010/main" val="12802630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2858</Words>
  <Application>Microsoft Office PowerPoint</Application>
  <PresentationFormat>Panorámica</PresentationFormat>
  <Paragraphs>158</Paragraphs>
  <Slides>40</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40</vt:i4>
      </vt:variant>
    </vt:vector>
  </HeadingPairs>
  <TitlesOfParts>
    <vt:vector size="45" baseType="lpstr">
      <vt:lpstr>Arial</vt:lpstr>
      <vt:lpstr>Calibri</vt:lpstr>
      <vt:lpstr>Calibri Light</vt:lpstr>
      <vt:lpstr>Georgia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Diplomado en Gestión Local y Gobierno Municipal</dc:title>
  <dc:creator>hp</dc:creator>
  <cp:lastModifiedBy>Lorena Menares</cp:lastModifiedBy>
  <cp:revision>74</cp:revision>
  <dcterms:created xsi:type="dcterms:W3CDTF">2020-06-29T23:55:52Z</dcterms:created>
  <dcterms:modified xsi:type="dcterms:W3CDTF">2023-05-22T17:17:49Z</dcterms:modified>
</cp:coreProperties>
</file>