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729" r:id="rId5"/>
  </p:sldMasterIdLst>
  <p:sldIdLst>
    <p:sldId id="279" r:id="rId6"/>
    <p:sldId id="263" r:id="rId7"/>
    <p:sldId id="350" r:id="rId8"/>
    <p:sldId id="354" r:id="rId9"/>
    <p:sldId id="351" r:id="rId10"/>
    <p:sldId id="319" r:id="rId11"/>
    <p:sldId id="355" r:id="rId12"/>
    <p:sldId id="356" r:id="rId13"/>
    <p:sldId id="357" r:id="rId14"/>
    <p:sldId id="366" r:id="rId15"/>
    <p:sldId id="367" r:id="rId16"/>
    <p:sldId id="368" r:id="rId17"/>
    <p:sldId id="320" r:id="rId18"/>
    <p:sldId id="321" r:id="rId19"/>
    <p:sldId id="322" r:id="rId20"/>
    <p:sldId id="348" r:id="rId21"/>
    <p:sldId id="324" r:id="rId22"/>
    <p:sldId id="327" r:id="rId23"/>
    <p:sldId id="326" r:id="rId24"/>
    <p:sldId id="342" r:id="rId25"/>
    <p:sldId id="290" r:id="rId26"/>
    <p:sldId id="291" r:id="rId27"/>
    <p:sldId id="353" r:id="rId28"/>
    <p:sldId id="344" r:id="rId29"/>
    <p:sldId id="345" r:id="rId30"/>
    <p:sldId id="358" r:id="rId31"/>
    <p:sldId id="359" r:id="rId32"/>
    <p:sldId id="360" r:id="rId33"/>
    <p:sldId id="361" r:id="rId34"/>
    <p:sldId id="362" r:id="rId35"/>
    <p:sldId id="363" r:id="rId36"/>
    <p:sldId id="364" r:id="rId37"/>
    <p:sldId id="365" r:id="rId38"/>
    <p:sldId id="341" r:id="rId39"/>
    <p:sldId id="346" r:id="rId40"/>
    <p:sldId id="347" r:id="rId41"/>
    <p:sldId id="343" r:id="rId42"/>
    <p:sldId id="328" r:id="rId43"/>
  </p:sldIdLst>
  <p:sldSz cx="12192000" cy="6858000"/>
  <p:notesSz cx="6858000" cy="9144000"/>
  <p:embeddedFontLst>
    <p:embeddedFont>
      <p:font typeface="Trebuchet MS" panose="020B0603020202020204" pitchFamily="34" charset="0"/>
      <p:regular r:id="rId44"/>
      <p:bold r:id="rId45"/>
      <p:italic r:id="rId46"/>
      <p:boldItalic r:id="rId47"/>
    </p:embeddedFont>
    <p:embeddedFont>
      <p:font typeface="GOBCL-LIGHT" panose="0200060305000002000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entury Gothic" panose="020B0502020202020204" pitchFamily="34" charset="0"/>
      <p:regular r:id="rId53"/>
      <p:bold r:id="rId54"/>
      <p:italic r:id="rId55"/>
      <p:boldItalic r:id="rId56"/>
    </p:embeddedFont>
    <p:embeddedFont>
      <p:font typeface="Corbel" panose="020B0503020204020204" pitchFamily="34" charset="0"/>
      <p:regular r:id="rId57"/>
      <p:bold r:id="rId58"/>
      <p:italic r:id="rId59"/>
      <p:boldItalic r:id="rId60"/>
    </p:embeddedFont>
  </p:embeddedFont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alina Victoria Rebollo Andonie" initials="CVRA" lastIdx="3" clrIdx="0">
    <p:extLst>
      <p:ext uri="{19B8F6BF-5375-455C-9EA6-DF929625EA0E}">
        <p15:presenceInfo xmlns:p15="http://schemas.microsoft.com/office/powerpoint/2012/main" userId="S-1-5-21-2108624673-120285509-1495890884-1116" providerId="AD"/>
      </p:ext>
    </p:extLst>
  </p:cmAuthor>
  <p:cmAuthor id="2" name="Claudio Burgos Hoyar" initials="CBH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E0"/>
    <a:srgbClr val="0063AF"/>
    <a:srgbClr val="99CC00"/>
    <a:srgbClr val="FF99FF"/>
    <a:srgbClr val="000C3C"/>
    <a:srgbClr val="FF3300"/>
    <a:srgbClr val="FFCCCC"/>
    <a:srgbClr val="ACC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9" autoAdjust="0"/>
    <p:restoredTop sz="94662"/>
  </p:normalViewPr>
  <p:slideViewPr>
    <p:cSldViewPr snapToGrid="0" snapToObjects="1">
      <p:cViewPr varScale="1">
        <p:scale>
          <a:sx n="110" d="100"/>
          <a:sy n="110" d="100"/>
        </p:scale>
        <p:origin x="9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Master" Target="slideMasters/slideMaster2.xml"/><Relationship Id="rId61" Type="http://schemas.openxmlformats.org/officeDocument/2006/relationships/commentAuthors" Target="commentAuthor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1.fntdata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1BF733-CB28-4EC3-A0A5-0ABBE7D023F0}" type="doc">
      <dgm:prSet loTypeId="urn:microsoft.com/office/officeart/2005/8/layout/radial4" loCatId="relationship" qsTypeId="urn:microsoft.com/office/officeart/2005/8/quickstyle/simple1" qsCatId="simple" csTypeId="urn:microsoft.com/office/officeart/2005/8/colors/accent0_3" csCatId="mainScheme" phldr="1"/>
      <dgm:spPr/>
    </dgm:pt>
    <dgm:pt modelId="{469590CC-15FC-4E19-B466-DAB523D08894}">
      <dgm:prSet phldrT="[Texto]"/>
      <dgm:spPr>
        <a:solidFill>
          <a:srgbClr val="000C3C"/>
        </a:solidFill>
      </dgm:spPr>
      <dgm:t>
        <a:bodyPr/>
        <a:lstStyle/>
        <a:p>
          <a:r>
            <a:rPr lang="es-CL">
              <a:latin typeface="Corbel" panose="020B0503020204020204" pitchFamily="34" charset="0"/>
            </a:rPr>
            <a:t>Empleadores</a:t>
          </a:r>
          <a:endParaRPr lang="es-ES">
            <a:latin typeface="Corbel" panose="020B0503020204020204" pitchFamily="34" charset="0"/>
          </a:endParaRPr>
        </a:p>
      </dgm:t>
    </dgm:pt>
    <dgm:pt modelId="{BD555120-1AD4-4DCD-9046-D22FA4823C26}" type="parTrans" cxnId="{0F96F9F4-C4EA-4F53-A6B6-6532F0202067}">
      <dgm:prSet/>
      <dgm:spPr>
        <a:solidFill>
          <a:srgbClr val="A8C022"/>
        </a:solidFill>
      </dgm:spPr>
      <dgm:t>
        <a:bodyPr/>
        <a:lstStyle/>
        <a:p>
          <a:endParaRPr lang="es-ES">
            <a:latin typeface="Corbel" panose="020B0503020204020204" pitchFamily="34" charset="0"/>
          </a:endParaRPr>
        </a:p>
      </dgm:t>
    </dgm:pt>
    <dgm:pt modelId="{4A40181D-386B-4F7B-86FB-CC2FE6E8C759}" type="sibTrans" cxnId="{0F96F9F4-C4EA-4F53-A6B6-6532F0202067}">
      <dgm:prSet/>
      <dgm:spPr/>
      <dgm:t>
        <a:bodyPr/>
        <a:lstStyle/>
        <a:p>
          <a:endParaRPr lang="es-ES">
            <a:latin typeface="Corbel" panose="020B0503020204020204" pitchFamily="34" charset="0"/>
          </a:endParaRPr>
        </a:p>
      </dgm:t>
    </dgm:pt>
    <dgm:pt modelId="{B2438880-F8CA-4503-B2BB-FE7582462508}">
      <dgm:prSet phldrT="[Texto]"/>
      <dgm:spPr>
        <a:solidFill>
          <a:srgbClr val="000C3C"/>
        </a:solidFill>
      </dgm:spPr>
      <dgm:t>
        <a:bodyPr/>
        <a:lstStyle/>
        <a:p>
          <a:r>
            <a:rPr lang="es-CL">
              <a:latin typeface="Corbel" panose="020B0503020204020204" pitchFamily="34" charset="0"/>
            </a:rPr>
            <a:t>Sector Público</a:t>
          </a:r>
          <a:endParaRPr lang="es-ES">
            <a:latin typeface="Corbel" panose="020B0503020204020204" pitchFamily="34" charset="0"/>
          </a:endParaRPr>
        </a:p>
      </dgm:t>
    </dgm:pt>
    <dgm:pt modelId="{11CC0836-104F-447F-B2DE-6212EF537CB0}" type="parTrans" cxnId="{4CC7C365-DF4F-48FE-9191-AF3D196F44DF}">
      <dgm:prSet/>
      <dgm:spPr>
        <a:solidFill>
          <a:srgbClr val="A8C022"/>
        </a:solidFill>
      </dgm:spPr>
      <dgm:t>
        <a:bodyPr/>
        <a:lstStyle/>
        <a:p>
          <a:endParaRPr lang="es-ES">
            <a:latin typeface="Corbel" panose="020B0503020204020204" pitchFamily="34" charset="0"/>
          </a:endParaRPr>
        </a:p>
      </dgm:t>
    </dgm:pt>
    <dgm:pt modelId="{2D7393D1-F457-48E9-9C3E-B0303738ADCA}" type="sibTrans" cxnId="{4CC7C365-DF4F-48FE-9191-AF3D196F44DF}">
      <dgm:prSet/>
      <dgm:spPr/>
      <dgm:t>
        <a:bodyPr/>
        <a:lstStyle/>
        <a:p>
          <a:endParaRPr lang="es-ES">
            <a:latin typeface="Corbel" panose="020B0503020204020204" pitchFamily="34" charset="0"/>
          </a:endParaRPr>
        </a:p>
      </dgm:t>
    </dgm:pt>
    <dgm:pt modelId="{10794EEE-55B5-40CE-B4FE-52E86B6CBDD0}">
      <dgm:prSet phldrT="[Texto]"/>
      <dgm:spPr>
        <a:solidFill>
          <a:srgbClr val="000C3C"/>
        </a:solidFill>
      </dgm:spPr>
      <dgm:t>
        <a:bodyPr/>
        <a:lstStyle/>
        <a:p>
          <a:r>
            <a:rPr lang="es-CL">
              <a:latin typeface="Corbel" panose="020B0503020204020204" pitchFamily="34" charset="0"/>
            </a:rPr>
            <a:t>Trabajadores</a:t>
          </a:r>
          <a:endParaRPr lang="es-ES">
            <a:latin typeface="Corbel" panose="020B0503020204020204" pitchFamily="34" charset="0"/>
          </a:endParaRPr>
        </a:p>
      </dgm:t>
    </dgm:pt>
    <dgm:pt modelId="{A593F60D-E179-4227-A11B-8A0890D26208}" type="parTrans" cxnId="{A198882F-5A32-479D-B3A3-D665FD14DE41}">
      <dgm:prSet/>
      <dgm:spPr>
        <a:solidFill>
          <a:srgbClr val="A8C022"/>
        </a:solidFill>
      </dgm:spPr>
      <dgm:t>
        <a:bodyPr/>
        <a:lstStyle/>
        <a:p>
          <a:endParaRPr lang="es-ES">
            <a:latin typeface="Corbel" panose="020B0503020204020204" pitchFamily="34" charset="0"/>
          </a:endParaRPr>
        </a:p>
      </dgm:t>
    </dgm:pt>
    <dgm:pt modelId="{FD2F88ED-A357-49C7-A547-03F0F8620D63}" type="sibTrans" cxnId="{A198882F-5A32-479D-B3A3-D665FD14DE41}">
      <dgm:prSet/>
      <dgm:spPr/>
      <dgm:t>
        <a:bodyPr/>
        <a:lstStyle/>
        <a:p>
          <a:endParaRPr lang="es-ES">
            <a:latin typeface="Corbel" panose="020B0503020204020204" pitchFamily="34" charset="0"/>
          </a:endParaRPr>
        </a:p>
      </dgm:t>
    </dgm:pt>
    <dgm:pt modelId="{B5F2F208-193C-4E60-8C81-02FF9D4FBE4A}">
      <dgm:prSet phldrT="[Texto]"/>
      <dgm:spPr>
        <a:solidFill>
          <a:srgbClr val="000C3C"/>
        </a:solidFill>
      </dgm:spPr>
      <dgm:t>
        <a:bodyPr/>
        <a:lstStyle/>
        <a:p>
          <a:r>
            <a:rPr lang="es-CL" dirty="0">
              <a:solidFill>
                <a:schemeClr val="bg1"/>
              </a:solidFill>
              <a:latin typeface="Corbel" panose="020B0503020204020204" pitchFamily="34" charset="0"/>
            </a:rPr>
            <a:t>Diálogo Social Tripartito </a:t>
          </a:r>
          <a:endParaRPr lang="es-ES" dirty="0">
            <a:solidFill>
              <a:schemeClr val="bg1"/>
            </a:solidFill>
            <a:latin typeface="Corbel" panose="020B0503020204020204" pitchFamily="34" charset="0"/>
          </a:endParaRPr>
        </a:p>
      </dgm:t>
    </dgm:pt>
    <dgm:pt modelId="{BF4880CD-88AF-4DF4-B3C8-0C6D948B2E2F}" type="parTrans" cxnId="{B727757C-2BDB-4608-AF55-324C8FB3E5F0}">
      <dgm:prSet/>
      <dgm:spPr/>
      <dgm:t>
        <a:bodyPr/>
        <a:lstStyle/>
        <a:p>
          <a:endParaRPr lang="es-ES">
            <a:latin typeface="Corbel" panose="020B0503020204020204" pitchFamily="34" charset="0"/>
          </a:endParaRPr>
        </a:p>
      </dgm:t>
    </dgm:pt>
    <dgm:pt modelId="{76A00FD5-9C24-4E5B-9E73-20BDE85AF72F}" type="sibTrans" cxnId="{B727757C-2BDB-4608-AF55-324C8FB3E5F0}">
      <dgm:prSet/>
      <dgm:spPr/>
      <dgm:t>
        <a:bodyPr/>
        <a:lstStyle/>
        <a:p>
          <a:endParaRPr lang="es-ES">
            <a:latin typeface="Corbel" panose="020B0503020204020204" pitchFamily="34" charset="0"/>
          </a:endParaRPr>
        </a:p>
      </dgm:t>
    </dgm:pt>
    <dgm:pt modelId="{EC96A089-21FA-4F7D-9A7A-9C0B98778167}" type="pres">
      <dgm:prSet presAssocID="{A21BF733-CB28-4EC3-A0A5-0ABBE7D023F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DFF4654-6BFA-4F67-956A-EDDCD9982627}" type="pres">
      <dgm:prSet presAssocID="{B5F2F208-193C-4E60-8C81-02FF9D4FBE4A}" presName="centerShape" presStyleLbl="node0" presStyleIdx="0" presStyleCnt="1"/>
      <dgm:spPr/>
      <dgm:t>
        <a:bodyPr/>
        <a:lstStyle/>
        <a:p>
          <a:endParaRPr lang="es-ES"/>
        </a:p>
      </dgm:t>
    </dgm:pt>
    <dgm:pt modelId="{E53B4234-8667-4A22-AD48-50222248B7C8}" type="pres">
      <dgm:prSet presAssocID="{BD555120-1AD4-4DCD-9046-D22FA4823C26}" presName="parTrans" presStyleLbl="bgSibTrans2D1" presStyleIdx="0" presStyleCnt="3"/>
      <dgm:spPr/>
      <dgm:t>
        <a:bodyPr/>
        <a:lstStyle/>
        <a:p>
          <a:endParaRPr lang="es-ES"/>
        </a:p>
      </dgm:t>
    </dgm:pt>
    <dgm:pt modelId="{02D8CDF5-F14F-44BE-8FF3-C38BE598B446}" type="pres">
      <dgm:prSet presAssocID="{469590CC-15FC-4E19-B466-DAB523D0889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9B2610-DAB3-493E-A5D8-0111B912FA6B}" type="pres">
      <dgm:prSet presAssocID="{11CC0836-104F-447F-B2DE-6212EF537CB0}" presName="parTrans" presStyleLbl="bgSibTrans2D1" presStyleIdx="1" presStyleCnt="3"/>
      <dgm:spPr/>
      <dgm:t>
        <a:bodyPr/>
        <a:lstStyle/>
        <a:p>
          <a:endParaRPr lang="es-ES"/>
        </a:p>
      </dgm:t>
    </dgm:pt>
    <dgm:pt modelId="{A90AC0D4-5082-4D4A-BA6A-3C388B129700}" type="pres">
      <dgm:prSet presAssocID="{B2438880-F8CA-4503-B2BB-FE758246250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CFCA86-6485-4805-B70A-3D53B422A50C}" type="pres">
      <dgm:prSet presAssocID="{A593F60D-E179-4227-A11B-8A0890D26208}" presName="parTrans" presStyleLbl="bgSibTrans2D1" presStyleIdx="2" presStyleCnt="3"/>
      <dgm:spPr/>
      <dgm:t>
        <a:bodyPr/>
        <a:lstStyle/>
        <a:p>
          <a:endParaRPr lang="es-ES"/>
        </a:p>
      </dgm:t>
    </dgm:pt>
    <dgm:pt modelId="{7D80568A-77EE-4464-9A4D-4CF18F8D0936}" type="pres">
      <dgm:prSet presAssocID="{10794EEE-55B5-40CE-B4FE-52E86B6CBDD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93E04A8-EB5C-49BC-B5FA-5D6E890B2024}" type="presOf" srcId="{A21BF733-CB28-4EC3-A0A5-0ABBE7D023F0}" destId="{EC96A089-21FA-4F7D-9A7A-9C0B98778167}" srcOrd="0" destOrd="0" presId="urn:microsoft.com/office/officeart/2005/8/layout/radial4"/>
    <dgm:cxn modelId="{95AA5F1F-3BDE-4B5E-B031-A0D452EFDB2E}" type="presOf" srcId="{B5F2F208-193C-4E60-8C81-02FF9D4FBE4A}" destId="{CDFF4654-6BFA-4F67-956A-EDDCD9982627}" srcOrd="0" destOrd="0" presId="urn:microsoft.com/office/officeart/2005/8/layout/radial4"/>
    <dgm:cxn modelId="{0F96F9F4-C4EA-4F53-A6B6-6532F0202067}" srcId="{B5F2F208-193C-4E60-8C81-02FF9D4FBE4A}" destId="{469590CC-15FC-4E19-B466-DAB523D08894}" srcOrd="0" destOrd="0" parTransId="{BD555120-1AD4-4DCD-9046-D22FA4823C26}" sibTransId="{4A40181D-386B-4F7B-86FB-CC2FE6E8C759}"/>
    <dgm:cxn modelId="{91F13E94-CF9D-440A-839D-BC097581E793}" type="presOf" srcId="{469590CC-15FC-4E19-B466-DAB523D08894}" destId="{02D8CDF5-F14F-44BE-8FF3-C38BE598B446}" srcOrd="0" destOrd="0" presId="urn:microsoft.com/office/officeart/2005/8/layout/radial4"/>
    <dgm:cxn modelId="{8515E61D-1E2D-44C8-8B24-6C9928AEE369}" type="presOf" srcId="{10794EEE-55B5-40CE-B4FE-52E86B6CBDD0}" destId="{7D80568A-77EE-4464-9A4D-4CF18F8D0936}" srcOrd="0" destOrd="0" presId="urn:microsoft.com/office/officeart/2005/8/layout/radial4"/>
    <dgm:cxn modelId="{A198882F-5A32-479D-B3A3-D665FD14DE41}" srcId="{B5F2F208-193C-4E60-8C81-02FF9D4FBE4A}" destId="{10794EEE-55B5-40CE-B4FE-52E86B6CBDD0}" srcOrd="2" destOrd="0" parTransId="{A593F60D-E179-4227-A11B-8A0890D26208}" sibTransId="{FD2F88ED-A357-49C7-A547-03F0F8620D63}"/>
    <dgm:cxn modelId="{3DCFA801-B12F-4492-B978-EC69B6F4E34C}" type="presOf" srcId="{B2438880-F8CA-4503-B2BB-FE7582462508}" destId="{A90AC0D4-5082-4D4A-BA6A-3C388B129700}" srcOrd="0" destOrd="0" presId="urn:microsoft.com/office/officeart/2005/8/layout/radial4"/>
    <dgm:cxn modelId="{2496A65E-F1B6-4219-BDF2-2F766F54998D}" type="presOf" srcId="{BD555120-1AD4-4DCD-9046-D22FA4823C26}" destId="{E53B4234-8667-4A22-AD48-50222248B7C8}" srcOrd="0" destOrd="0" presId="urn:microsoft.com/office/officeart/2005/8/layout/radial4"/>
    <dgm:cxn modelId="{E74C6A5D-CB1B-4019-BC42-74A0FCA561F6}" type="presOf" srcId="{11CC0836-104F-447F-B2DE-6212EF537CB0}" destId="{119B2610-DAB3-493E-A5D8-0111B912FA6B}" srcOrd="0" destOrd="0" presId="urn:microsoft.com/office/officeart/2005/8/layout/radial4"/>
    <dgm:cxn modelId="{CE0E3B53-7445-406D-8502-09E7A1038529}" type="presOf" srcId="{A593F60D-E179-4227-A11B-8A0890D26208}" destId="{2ACFCA86-6485-4805-B70A-3D53B422A50C}" srcOrd="0" destOrd="0" presId="urn:microsoft.com/office/officeart/2005/8/layout/radial4"/>
    <dgm:cxn modelId="{4CC7C365-DF4F-48FE-9191-AF3D196F44DF}" srcId="{B5F2F208-193C-4E60-8C81-02FF9D4FBE4A}" destId="{B2438880-F8CA-4503-B2BB-FE7582462508}" srcOrd="1" destOrd="0" parTransId="{11CC0836-104F-447F-B2DE-6212EF537CB0}" sibTransId="{2D7393D1-F457-48E9-9C3E-B0303738ADCA}"/>
    <dgm:cxn modelId="{B727757C-2BDB-4608-AF55-324C8FB3E5F0}" srcId="{A21BF733-CB28-4EC3-A0A5-0ABBE7D023F0}" destId="{B5F2F208-193C-4E60-8C81-02FF9D4FBE4A}" srcOrd="0" destOrd="0" parTransId="{BF4880CD-88AF-4DF4-B3C8-0C6D948B2E2F}" sibTransId="{76A00FD5-9C24-4E5B-9E73-20BDE85AF72F}"/>
    <dgm:cxn modelId="{284AC096-1534-4032-96A0-6549C8E92932}" type="presParOf" srcId="{EC96A089-21FA-4F7D-9A7A-9C0B98778167}" destId="{CDFF4654-6BFA-4F67-956A-EDDCD9982627}" srcOrd="0" destOrd="0" presId="urn:microsoft.com/office/officeart/2005/8/layout/radial4"/>
    <dgm:cxn modelId="{659CC5AD-A34D-40AD-98AB-C8CEE60701E3}" type="presParOf" srcId="{EC96A089-21FA-4F7D-9A7A-9C0B98778167}" destId="{E53B4234-8667-4A22-AD48-50222248B7C8}" srcOrd="1" destOrd="0" presId="urn:microsoft.com/office/officeart/2005/8/layout/radial4"/>
    <dgm:cxn modelId="{4729ADCC-FF1B-44C0-A0DD-AED50386743A}" type="presParOf" srcId="{EC96A089-21FA-4F7D-9A7A-9C0B98778167}" destId="{02D8CDF5-F14F-44BE-8FF3-C38BE598B446}" srcOrd="2" destOrd="0" presId="urn:microsoft.com/office/officeart/2005/8/layout/radial4"/>
    <dgm:cxn modelId="{BB930561-B302-4D64-B3FE-5CDC394F6010}" type="presParOf" srcId="{EC96A089-21FA-4F7D-9A7A-9C0B98778167}" destId="{119B2610-DAB3-493E-A5D8-0111B912FA6B}" srcOrd="3" destOrd="0" presId="urn:microsoft.com/office/officeart/2005/8/layout/radial4"/>
    <dgm:cxn modelId="{A1BBD5F3-DDAB-444F-AF62-ADABF5AFFBBE}" type="presParOf" srcId="{EC96A089-21FA-4F7D-9A7A-9C0B98778167}" destId="{A90AC0D4-5082-4D4A-BA6A-3C388B129700}" srcOrd="4" destOrd="0" presId="urn:microsoft.com/office/officeart/2005/8/layout/radial4"/>
    <dgm:cxn modelId="{A839CF5F-5EEA-4BB2-A120-7DDE4059F46D}" type="presParOf" srcId="{EC96A089-21FA-4F7D-9A7A-9C0B98778167}" destId="{2ACFCA86-6485-4805-B70A-3D53B422A50C}" srcOrd="5" destOrd="0" presId="urn:microsoft.com/office/officeart/2005/8/layout/radial4"/>
    <dgm:cxn modelId="{588F9716-A149-4A7C-95E0-90FDBFEE9E16}" type="presParOf" srcId="{EC96A089-21FA-4F7D-9A7A-9C0B98778167}" destId="{7D80568A-77EE-4464-9A4D-4CF18F8D093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EFB367-16E5-4B9C-98D1-69E7F1D53A2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297973F-4AEE-45BA-A2EA-DF997D624C25}">
      <dgm:prSet phldrT="[Texto]"/>
      <dgm:spPr>
        <a:solidFill>
          <a:schemeClr val="bg1"/>
        </a:solidFill>
        <a:ln w="19050">
          <a:solidFill>
            <a:schemeClr val="accent1">
              <a:lumMod val="75000"/>
            </a:schemeClr>
          </a:solidFill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CL" b="0"/>
        </a:p>
      </dgm:t>
    </dgm:pt>
    <dgm:pt modelId="{DA74C1F0-0D09-456D-8642-5041437A9841}" type="parTrans" cxnId="{A42AABB6-20D2-40F6-99DD-D239E5346C7E}">
      <dgm:prSet/>
      <dgm:spPr/>
      <dgm:t>
        <a:bodyPr/>
        <a:lstStyle/>
        <a:p>
          <a:endParaRPr lang="es-ES"/>
        </a:p>
      </dgm:t>
    </dgm:pt>
    <dgm:pt modelId="{E545339F-CAFC-44F7-BC5C-F9CC5160362D}" type="sibTrans" cxnId="{A42AABB6-20D2-40F6-99DD-D239E5346C7E}">
      <dgm:prSet/>
      <dgm:spPr/>
      <dgm:t>
        <a:bodyPr/>
        <a:lstStyle/>
        <a:p>
          <a:endParaRPr lang="es-ES"/>
        </a:p>
      </dgm:t>
    </dgm:pt>
    <dgm:pt modelId="{0FCE2202-0595-4A53-9017-11351FB67D4F}">
      <dgm:prSet phldrT="[Texto]" custT="1"/>
      <dgm:spPr>
        <a:solidFill>
          <a:schemeClr val="accent1">
            <a:lumMod val="75000"/>
          </a:schemeClr>
        </a:solidFill>
      </dgm:spPr>
      <dgm:t>
        <a:bodyPr anchor="t"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CL" sz="2000" b="1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2000" b="1"/>
            <a:t>Coordinamos la ejecución de procesos de Certificación Competencias Laborales</a:t>
          </a:r>
          <a:endParaRPr lang="es-CL" sz="1400"/>
        </a:p>
      </dgm:t>
    </dgm:pt>
    <dgm:pt modelId="{693407F9-2273-4039-837C-B45CCAFB520F}" type="parTrans" cxnId="{E65E1590-D6B1-4309-8F48-C8F38E77DC22}">
      <dgm:prSet/>
      <dgm:spPr/>
      <dgm:t>
        <a:bodyPr/>
        <a:lstStyle/>
        <a:p>
          <a:endParaRPr lang="es-ES"/>
        </a:p>
      </dgm:t>
    </dgm:pt>
    <dgm:pt modelId="{F4889D4E-86C2-484F-84BD-2AB07442E3B4}" type="sibTrans" cxnId="{E65E1590-D6B1-4309-8F48-C8F38E77DC22}">
      <dgm:prSet/>
      <dgm:spPr/>
      <dgm:t>
        <a:bodyPr/>
        <a:lstStyle/>
        <a:p>
          <a:endParaRPr lang="es-ES"/>
        </a:p>
      </dgm:t>
    </dgm:pt>
    <dgm:pt modelId="{43923B90-4FFC-45AA-A90A-658F51BB142E}">
      <dgm:prSet phldrT="[Texto]" custT="1"/>
      <dgm:spPr>
        <a:solidFill>
          <a:srgbClr val="000C3C"/>
        </a:solidFill>
      </dgm:spPr>
      <dgm:t>
        <a:bodyPr/>
        <a:lstStyle/>
        <a:p>
          <a:r>
            <a:rPr lang="es-CL" sz="2000" b="1"/>
            <a:t>Levantamos Perfiles Laborales</a:t>
          </a:r>
        </a:p>
        <a:p>
          <a:r>
            <a:rPr lang="es-CL" sz="1200" b="1"/>
            <a:t>y Planes Formativos</a:t>
          </a:r>
          <a:endParaRPr lang="es-ES" sz="1200" b="1"/>
        </a:p>
      </dgm:t>
    </dgm:pt>
    <dgm:pt modelId="{E9041206-E075-4C7A-8EC6-603F0F2628D1}" type="parTrans" cxnId="{4BFA36A7-39AE-446B-BB94-41A020FFC394}">
      <dgm:prSet/>
      <dgm:spPr/>
      <dgm:t>
        <a:bodyPr/>
        <a:lstStyle/>
        <a:p>
          <a:endParaRPr lang="es-ES"/>
        </a:p>
      </dgm:t>
    </dgm:pt>
    <dgm:pt modelId="{772BF809-98C5-420C-B93A-0107B8723B81}" type="sibTrans" cxnId="{4BFA36A7-39AE-446B-BB94-41A020FFC394}">
      <dgm:prSet/>
      <dgm:spPr/>
      <dgm:t>
        <a:bodyPr/>
        <a:lstStyle/>
        <a:p>
          <a:endParaRPr lang="es-ES"/>
        </a:p>
      </dgm:t>
    </dgm:pt>
    <dgm:pt modelId="{4E6F6214-EDBF-4D07-8238-D1848971C431}" type="pres">
      <dgm:prSet presAssocID="{26EFB367-16E5-4B9C-98D1-69E7F1D53A2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CD5A237-F426-4DA6-AEE1-F8C33134033C}" type="pres">
      <dgm:prSet presAssocID="{F297973F-4AEE-45BA-A2EA-DF997D624C25}" presName="compNode" presStyleCnt="0"/>
      <dgm:spPr/>
    </dgm:pt>
    <dgm:pt modelId="{3E7FF03B-D12A-4958-AF81-19A6EC95691D}" type="pres">
      <dgm:prSet presAssocID="{F297973F-4AEE-45BA-A2EA-DF997D624C25}" presName="aNode" presStyleLbl="bgShp" presStyleIdx="0" presStyleCnt="1" custAng="0" custLinFactNeighborX="68993" custLinFactNeighborY="-2189"/>
      <dgm:spPr/>
      <dgm:t>
        <a:bodyPr/>
        <a:lstStyle/>
        <a:p>
          <a:endParaRPr lang="es-ES"/>
        </a:p>
      </dgm:t>
    </dgm:pt>
    <dgm:pt modelId="{C670BCE2-8D79-413A-B4E1-86DDD2388104}" type="pres">
      <dgm:prSet presAssocID="{F297973F-4AEE-45BA-A2EA-DF997D624C25}" presName="textNode" presStyleLbl="bgShp" presStyleIdx="0" presStyleCnt="1"/>
      <dgm:spPr/>
      <dgm:t>
        <a:bodyPr/>
        <a:lstStyle/>
        <a:p>
          <a:endParaRPr lang="es-ES"/>
        </a:p>
      </dgm:t>
    </dgm:pt>
    <dgm:pt modelId="{DA078653-A51C-4BCA-A19D-E19D82783125}" type="pres">
      <dgm:prSet presAssocID="{F297973F-4AEE-45BA-A2EA-DF997D624C25}" presName="compChildNode" presStyleCnt="0"/>
      <dgm:spPr/>
    </dgm:pt>
    <dgm:pt modelId="{722DD584-D144-40F0-A4D6-3A1A4233F4F1}" type="pres">
      <dgm:prSet presAssocID="{F297973F-4AEE-45BA-A2EA-DF997D624C25}" presName="theInnerList" presStyleCnt="0"/>
      <dgm:spPr/>
    </dgm:pt>
    <dgm:pt modelId="{DBDFBAAF-03A6-4981-9D72-9E5B3E005B66}" type="pres">
      <dgm:prSet presAssocID="{43923B90-4FFC-45AA-A90A-658F51BB142E}" presName="childNode" presStyleLbl="node1" presStyleIdx="0" presStyleCnt="2" custScaleY="109830" custLinFactY="-91218" custLinFactNeighborX="-1591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8644A6-8132-42C6-8D9E-0479C26C38C6}" type="pres">
      <dgm:prSet presAssocID="{43923B90-4FFC-45AA-A90A-658F51BB142E}" presName="aSpace2" presStyleCnt="0"/>
      <dgm:spPr/>
    </dgm:pt>
    <dgm:pt modelId="{FAC1E4F1-0653-44F2-AC2D-9669CBB9249C}" type="pres">
      <dgm:prSet presAssocID="{0FCE2202-0595-4A53-9017-11351FB67D4F}" presName="childNode" presStyleLbl="node1" presStyleIdx="1" presStyleCnt="2" custScaleY="182183" custLinFactNeighborX="-226" custLinFactNeighborY="-5824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65E1590-D6B1-4309-8F48-C8F38E77DC22}" srcId="{F297973F-4AEE-45BA-A2EA-DF997D624C25}" destId="{0FCE2202-0595-4A53-9017-11351FB67D4F}" srcOrd="1" destOrd="0" parTransId="{693407F9-2273-4039-837C-B45CCAFB520F}" sibTransId="{F4889D4E-86C2-484F-84BD-2AB07442E3B4}"/>
    <dgm:cxn modelId="{A42AABB6-20D2-40F6-99DD-D239E5346C7E}" srcId="{26EFB367-16E5-4B9C-98D1-69E7F1D53A2A}" destId="{F297973F-4AEE-45BA-A2EA-DF997D624C25}" srcOrd="0" destOrd="0" parTransId="{DA74C1F0-0D09-456D-8642-5041437A9841}" sibTransId="{E545339F-CAFC-44F7-BC5C-F9CC5160362D}"/>
    <dgm:cxn modelId="{A52D6C08-0696-408A-9E86-7D98D703BC94}" type="presOf" srcId="{26EFB367-16E5-4B9C-98D1-69E7F1D53A2A}" destId="{4E6F6214-EDBF-4D07-8238-D1848971C431}" srcOrd="0" destOrd="0" presId="urn:microsoft.com/office/officeart/2005/8/layout/lProcess2"/>
    <dgm:cxn modelId="{EEE90F01-707A-48A0-AAAD-9D54F5536635}" type="presOf" srcId="{F297973F-4AEE-45BA-A2EA-DF997D624C25}" destId="{C670BCE2-8D79-413A-B4E1-86DDD2388104}" srcOrd="1" destOrd="0" presId="urn:microsoft.com/office/officeart/2005/8/layout/lProcess2"/>
    <dgm:cxn modelId="{B81707EB-7C6D-47CA-BB27-9543C5F13224}" type="presOf" srcId="{F297973F-4AEE-45BA-A2EA-DF997D624C25}" destId="{3E7FF03B-D12A-4958-AF81-19A6EC95691D}" srcOrd="0" destOrd="0" presId="urn:microsoft.com/office/officeart/2005/8/layout/lProcess2"/>
    <dgm:cxn modelId="{4BFA36A7-39AE-446B-BB94-41A020FFC394}" srcId="{F297973F-4AEE-45BA-A2EA-DF997D624C25}" destId="{43923B90-4FFC-45AA-A90A-658F51BB142E}" srcOrd="0" destOrd="0" parTransId="{E9041206-E075-4C7A-8EC6-603F0F2628D1}" sibTransId="{772BF809-98C5-420C-B93A-0107B8723B81}"/>
    <dgm:cxn modelId="{B430BBBC-2DBC-43CD-95D1-63B6F150A964}" type="presOf" srcId="{43923B90-4FFC-45AA-A90A-658F51BB142E}" destId="{DBDFBAAF-03A6-4981-9D72-9E5B3E005B66}" srcOrd="0" destOrd="0" presId="urn:microsoft.com/office/officeart/2005/8/layout/lProcess2"/>
    <dgm:cxn modelId="{F3345E6C-4661-41F4-A08C-B59213F7F0E2}" type="presOf" srcId="{0FCE2202-0595-4A53-9017-11351FB67D4F}" destId="{FAC1E4F1-0653-44F2-AC2D-9669CBB9249C}" srcOrd="0" destOrd="0" presId="urn:microsoft.com/office/officeart/2005/8/layout/lProcess2"/>
    <dgm:cxn modelId="{F2368324-90F5-4420-AEBB-C7CA003356D3}" type="presParOf" srcId="{4E6F6214-EDBF-4D07-8238-D1848971C431}" destId="{3CD5A237-F426-4DA6-AEE1-F8C33134033C}" srcOrd="0" destOrd="0" presId="urn:microsoft.com/office/officeart/2005/8/layout/lProcess2"/>
    <dgm:cxn modelId="{A907B0A8-D07C-4338-B52A-55146CE7514D}" type="presParOf" srcId="{3CD5A237-F426-4DA6-AEE1-F8C33134033C}" destId="{3E7FF03B-D12A-4958-AF81-19A6EC95691D}" srcOrd="0" destOrd="0" presId="urn:microsoft.com/office/officeart/2005/8/layout/lProcess2"/>
    <dgm:cxn modelId="{3B10DCAD-C3F7-4F5F-84AA-9ADA95008FDA}" type="presParOf" srcId="{3CD5A237-F426-4DA6-AEE1-F8C33134033C}" destId="{C670BCE2-8D79-413A-B4E1-86DDD2388104}" srcOrd="1" destOrd="0" presId="urn:microsoft.com/office/officeart/2005/8/layout/lProcess2"/>
    <dgm:cxn modelId="{E3A12E76-57CD-45C7-9D5D-58C0307A8844}" type="presParOf" srcId="{3CD5A237-F426-4DA6-AEE1-F8C33134033C}" destId="{DA078653-A51C-4BCA-A19D-E19D82783125}" srcOrd="2" destOrd="0" presId="urn:microsoft.com/office/officeart/2005/8/layout/lProcess2"/>
    <dgm:cxn modelId="{AD521B51-7140-4E34-97EA-74C3A215A375}" type="presParOf" srcId="{DA078653-A51C-4BCA-A19D-E19D82783125}" destId="{722DD584-D144-40F0-A4D6-3A1A4233F4F1}" srcOrd="0" destOrd="0" presId="urn:microsoft.com/office/officeart/2005/8/layout/lProcess2"/>
    <dgm:cxn modelId="{51DE0F50-B1EC-4EB6-851F-828C9F2E9249}" type="presParOf" srcId="{722DD584-D144-40F0-A4D6-3A1A4233F4F1}" destId="{DBDFBAAF-03A6-4981-9D72-9E5B3E005B66}" srcOrd="0" destOrd="0" presId="urn:microsoft.com/office/officeart/2005/8/layout/lProcess2"/>
    <dgm:cxn modelId="{56E76F12-133F-4863-93ED-6D620B9D4355}" type="presParOf" srcId="{722DD584-D144-40F0-A4D6-3A1A4233F4F1}" destId="{0E8644A6-8132-42C6-8D9E-0479C26C38C6}" srcOrd="1" destOrd="0" presId="urn:microsoft.com/office/officeart/2005/8/layout/lProcess2"/>
    <dgm:cxn modelId="{D99C96E3-63C6-4875-8318-4F9ADFE18E19}" type="presParOf" srcId="{722DD584-D144-40F0-A4D6-3A1A4233F4F1}" destId="{FAC1E4F1-0653-44F2-AC2D-9669CBB9249C}" srcOrd="2" destOrd="0" presId="urn:microsoft.com/office/officeart/2005/8/layout/lProcess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1B0E65-72D7-4A14-8170-2FDFF6829EB4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2DF3EBF-7E35-4C36-B7D1-42E6A18F0681}">
      <dgm:prSet phldrT="[Texto]"/>
      <dgm:spPr>
        <a:xfrm>
          <a:off x="523517" y="3465536"/>
          <a:ext cx="2062189" cy="82006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ES">
              <a:solidFill>
                <a:sysClr val="window" lastClr="FFFFFF"/>
              </a:solidFill>
              <a:latin typeface="Corbel" panose="020B0503020204020204" pitchFamily="34" charset="0"/>
              <a:ea typeface="+mn-ea"/>
              <a:cs typeface="+mn-cs"/>
            </a:rPr>
            <a:t>Sectores Productivos</a:t>
          </a:r>
        </a:p>
        <a:p>
          <a:pPr>
            <a:buNone/>
          </a:pPr>
          <a:r>
            <a:rPr lang="es-ES">
              <a:solidFill>
                <a:sysClr val="window" lastClr="FFFFFF"/>
              </a:solidFill>
              <a:latin typeface="Corbel" panose="020B0503020204020204" pitchFamily="34" charset="0"/>
              <a:ea typeface="+mn-ea"/>
              <a:cs typeface="+mn-cs"/>
            </a:rPr>
            <a:t>(OSCL) </a:t>
          </a:r>
        </a:p>
      </dgm:t>
    </dgm:pt>
    <dgm:pt modelId="{D0F61DE4-CB1C-43F5-B595-896A9C72E23D}" type="parTrans" cxnId="{620972A9-B1B9-46BA-9FD0-D658BE9373AB}">
      <dgm:prSet/>
      <dgm:spPr/>
      <dgm:t>
        <a:bodyPr/>
        <a:lstStyle/>
        <a:p>
          <a:endParaRPr lang="es-ES">
            <a:latin typeface="Corbel" panose="020B0503020204020204" pitchFamily="34" charset="0"/>
          </a:endParaRPr>
        </a:p>
      </dgm:t>
    </dgm:pt>
    <dgm:pt modelId="{C22BBE37-FC7A-42C3-BE64-5C18999CB79B}" type="sibTrans" cxnId="{620972A9-B1B9-46BA-9FD0-D658BE9373AB}">
      <dgm:prSet/>
      <dgm:spPr>
        <a:xfrm>
          <a:off x="1312162" y="2421889"/>
          <a:ext cx="2552979" cy="2552979"/>
        </a:xfrm>
        <a:prstGeom prst="leftCircularArrow">
          <a:avLst>
            <a:gd name="adj1" fmla="val 3158"/>
            <a:gd name="adj2" fmla="val 388679"/>
            <a:gd name="adj3" fmla="val 2164189"/>
            <a:gd name="adj4" fmla="val 9024489"/>
            <a:gd name="adj5" fmla="val 3684"/>
          </a:avLst>
        </a:prstGeom>
        <a:solidFill>
          <a:schemeClr val="tx1"/>
        </a:solidFill>
        <a:ln>
          <a:solidFill>
            <a:schemeClr val="tx1"/>
          </a:solidFill>
        </a:ln>
        <a:effectLst/>
      </dgm:spPr>
      <dgm:t>
        <a:bodyPr/>
        <a:lstStyle/>
        <a:p>
          <a:endParaRPr lang="es-ES">
            <a:latin typeface="Corbel" panose="020B0503020204020204" pitchFamily="34" charset="0"/>
          </a:endParaRPr>
        </a:p>
      </dgm:t>
    </dgm:pt>
    <dgm:pt modelId="{F65029FB-E698-4DCE-A4E6-0FE7C195941D}">
      <dgm:prSet phldrT="[Texto]"/>
      <dgm:spPr>
        <a:xfrm>
          <a:off x="3701" y="1962084"/>
          <a:ext cx="2319963" cy="191348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s-CL">
              <a:solidFill>
                <a:srgbClr val="5B9BD5">
                  <a:lumMod val="50000"/>
                </a:srgbClr>
              </a:solidFill>
              <a:latin typeface="+mn-lt"/>
              <a:ea typeface="+mn-ea"/>
              <a:cs typeface="+mn-cs"/>
            </a:rPr>
            <a:t>Con representantes de los sectores productivos, a través instancias tripartitas (empleadores, trabajadores y sector público), llamadas </a:t>
          </a:r>
          <a:r>
            <a:rPr lang="es-CL" b="1">
              <a:solidFill>
                <a:srgbClr val="00B050"/>
              </a:solidFill>
              <a:latin typeface="+mn-lt"/>
              <a:ea typeface="+mn-ea"/>
              <a:cs typeface="+mn-cs"/>
            </a:rPr>
            <a:t>Organismos Sectoriales de Competencias Laborales (OSCL).</a:t>
          </a:r>
          <a:endParaRPr lang="es-ES" b="1">
            <a:solidFill>
              <a:srgbClr val="00B050"/>
            </a:solidFill>
            <a:latin typeface="+mn-lt"/>
            <a:ea typeface="+mn-ea"/>
            <a:cs typeface="+mn-cs"/>
          </a:endParaRPr>
        </a:p>
      </dgm:t>
    </dgm:pt>
    <dgm:pt modelId="{3785C70D-3DD3-4F23-AAC3-FE6646AB3BDE}" type="parTrans" cxnId="{52754EF7-613F-4BEB-91BB-66A0B9124785}">
      <dgm:prSet/>
      <dgm:spPr/>
      <dgm:t>
        <a:bodyPr/>
        <a:lstStyle/>
        <a:p>
          <a:endParaRPr lang="es-ES">
            <a:latin typeface="Corbel" panose="020B0503020204020204" pitchFamily="34" charset="0"/>
          </a:endParaRPr>
        </a:p>
      </dgm:t>
    </dgm:pt>
    <dgm:pt modelId="{841D811D-D03A-4219-8B27-D6A0298336DD}" type="sibTrans" cxnId="{52754EF7-613F-4BEB-91BB-66A0B9124785}">
      <dgm:prSet/>
      <dgm:spPr/>
      <dgm:t>
        <a:bodyPr/>
        <a:lstStyle/>
        <a:p>
          <a:endParaRPr lang="es-ES">
            <a:latin typeface="Corbel" panose="020B0503020204020204" pitchFamily="34" charset="0"/>
          </a:endParaRPr>
        </a:p>
      </dgm:t>
    </dgm:pt>
    <dgm:pt modelId="{EF6117F0-769A-4985-928B-E8FB67601021}">
      <dgm:prSet phldrT="[Texto]"/>
      <dgm:spPr>
        <a:xfrm>
          <a:off x="3485185" y="1552051"/>
          <a:ext cx="2062189" cy="82006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CL">
              <a:solidFill>
                <a:sysClr val="window" lastClr="FFFFFF"/>
              </a:solidFill>
              <a:latin typeface="Corbel" panose="020B0503020204020204" pitchFamily="34" charset="0"/>
              <a:ea typeface="+mn-ea"/>
              <a:cs typeface="+mn-cs"/>
            </a:rPr>
            <a:t>Catálogo de Competencias </a:t>
          </a:r>
          <a:endParaRPr lang="es-ES">
            <a:solidFill>
              <a:sysClr val="window" lastClr="FFFFFF"/>
            </a:solidFill>
            <a:latin typeface="Corbel" panose="020B0503020204020204" pitchFamily="34" charset="0"/>
            <a:ea typeface="+mn-ea"/>
            <a:cs typeface="+mn-cs"/>
          </a:endParaRPr>
        </a:p>
      </dgm:t>
    </dgm:pt>
    <dgm:pt modelId="{0FC00479-FB8E-47CB-A83E-24254829249E}" type="parTrans" cxnId="{C473E8B9-69B0-4F2B-9A5B-CF224D0D1D49}">
      <dgm:prSet/>
      <dgm:spPr/>
      <dgm:t>
        <a:bodyPr/>
        <a:lstStyle/>
        <a:p>
          <a:endParaRPr lang="es-ES">
            <a:latin typeface="Corbel" panose="020B0503020204020204" pitchFamily="34" charset="0"/>
          </a:endParaRPr>
        </a:p>
      </dgm:t>
    </dgm:pt>
    <dgm:pt modelId="{10748CDA-50F9-455C-8697-9FFC8C08CBAC}" type="sibTrans" cxnId="{C473E8B9-69B0-4F2B-9A5B-CF224D0D1D49}">
      <dgm:prSet/>
      <dgm:spPr>
        <a:xfrm>
          <a:off x="4254176" y="786514"/>
          <a:ext cx="2854328" cy="2854328"/>
        </a:xfrm>
        <a:prstGeom prst="circularArrow">
          <a:avLst>
            <a:gd name="adj1" fmla="val 2825"/>
            <a:gd name="adj2" fmla="val 344929"/>
            <a:gd name="adj3" fmla="val 19479560"/>
            <a:gd name="adj4" fmla="val 12575511"/>
            <a:gd name="adj5" fmla="val 3295"/>
          </a:avLst>
        </a:prstGeom>
        <a:solidFill>
          <a:schemeClr val="tx1"/>
        </a:solidFill>
        <a:ln>
          <a:solidFill>
            <a:schemeClr val="tx1"/>
          </a:solidFill>
        </a:ln>
        <a:effectLst/>
      </dgm:spPr>
      <dgm:t>
        <a:bodyPr/>
        <a:lstStyle/>
        <a:p>
          <a:endParaRPr lang="es-ES">
            <a:latin typeface="Corbel" panose="020B0503020204020204" pitchFamily="34" charset="0"/>
          </a:endParaRPr>
        </a:p>
      </dgm:t>
    </dgm:pt>
    <dgm:pt modelId="{446662D4-F321-4CCF-9CE4-B7E04869933B}">
      <dgm:prSet phldrT="[Texto]"/>
      <dgm:spPr>
        <a:xfrm>
          <a:off x="2965368" y="1962084"/>
          <a:ext cx="2319963" cy="191348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s-CL" b="1">
              <a:solidFill>
                <a:srgbClr val="5B9BD5">
                  <a:lumMod val="50000"/>
                </a:srgbClr>
              </a:solidFill>
              <a:latin typeface="+mn-lt"/>
              <a:ea typeface="+mn-ea"/>
              <a:cs typeface="+mn-cs"/>
            </a:rPr>
            <a:t>Identificamos </a:t>
          </a:r>
          <a:r>
            <a:rPr lang="es-CL" b="1">
              <a:solidFill>
                <a:srgbClr val="00B050"/>
              </a:solidFill>
              <a:latin typeface="+mn-lt"/>
              <a:ea typeface="+mn-ea"/>
              <a:cs typeface="+mn-cs"/>
            </a:rPr>
            <a:t>Perfiles Ocupacionales y sus respectivos Planes Formativos</a:t>
          </a:r>
          <a:r>
            <a:rPr lang="es-CL" b="1">
              <a:solidFill>
                <a:srgbClr val="5B9BD5">
                  <a:lumMod val="50000"/>
                </a:srgbClr>
              </a:solidFill>
              <a:latin typeface="+mn-lt"/>
              <a:ea typeface="+mn-ea"/>
              <a:cs typeface="+mn-cs"/>
            </a:rPr>
            <a:t>, los que son validados  </a:t>
          </a:r>
          <a:r>
            <a:rPr lang="es-CL">
              <a:solidFill>
                <a:srgbClr val="5B9BD5">
                  <a:lumMod val="50000"/>
                </a:srgbClr>
              </a:solidFill>
              <a:latin typeface="+mn-lt"/>
              <a:ea typeface="+mn-ea"/>
              <a:cs typeface="+mn-cs"/>
            </a:rPr>
            <a:t>por los OSCL.</a:t>
          </a:r>
          <a:endParaRPr lang="es-ES">
            <a:solidFill>
              <a:srgbClr val="5B9BD5">
                <a:lumMod val="50000"/>
              </a:srgbClr>
            </a:solidFill>
            <a:latin typeface="+mn-lt"/>
            <a:ea typeface="+mn-ea"/>
            <a:cs typeface="+mn-cs"/>
          </a:endParaRPr>
        </a:p>
      </dgm:t>
    </dgm:pt>
    <dgm:pt modelId="{4C6E7E67-50EB-4951-B081-1FB6EB98E6FF}" type="parTrans" cxnId="{0123D452-7B04-4FAF-9510-25ADEF110941}">
      <dgm:prSet/>
      <dgm:spPr/>
      <dgm:t>
        <a:bodyPr/>
        <a:lstStyle/>
        <a:p>
          <a:endParaRPr lang="es-ES">
            <a:latin typeface="Corbel" panose="020B0503020204020204" pitchFamily="34" charset="0"/>
          </a:endParaRPr>
        </a:p>
      </dgm:t>
    </dgm:pt>
    <dgm:pt modelId="{D2B5A547-20AA-461B-94DE-87B77FA2187D}" type="sibTrans" cxnId="{0123D452-7B04-4FAF-9510-25ADEF110941}">
      <dgm:prSet/>
      <dgm:spPr/>
      <dgm:t>
        <a:bodyPr/>
        <a:lstStyle/>
        <a:p>
          <a:endParaRPr lang="es-ES">
            <a:latin typeface="Corbel" panose="020B0503020204020204" pitchFamily="34" charset="0"/>
          </a:endParaRPr>
        </a:p>
      </dgm:t>
    </dgm:pt>
    <dgm:pt modelId="{C3C597D7-9FD5-4995-A552-9561911A7CB8}">
      <dgm:prSet phldrT="[Texto]"/>
      <dgm:spPr>
        <a:xfrm>
          <a:off x="6446852" y="3465536"/>
          <a:ext cx="2062189" cy="82006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ES">
              <a:solidFill>
                <a:sysClr val="window" lastClr="FFFFFF"/>
              </a:solidFill>
              <a:latin typeface="Corbel" panose="020B0503020204020204" pitchFamily="34" charset="0"/>
              <a:ea typeface="+mn-ea"/>
              <a:cs typeface="+mn-cs"/>
            </a:rPr>
            <a:t>Procesos</a:t>
          </a:r>
          <a:r>
            <a:rPr lang="es-ES" baseline="0">
              <a:solidFill>
                <a:sysClr val="window" lastClr="FFFFFF"/>
              </a:solidFill>
              <a:latin typeface="Corbel" panose="020B0503020204020204" pitchFamily="34" charset="0"/>
              <a:ea typeface="+mn-ea"/>
              <a:cs typeface="+mn-cs"/>
            </a:rPr>
            <a:t> de Evaluación y Certificación</a:t>
          </a:r>
          <a:endParaRPr lang="es-ES">
            <a:solidFill>
              <a:sysClr val="window" lastClr="FFFFFF"/>
            </a:solidFill>
            <a:latin typeface="Corbel" panose="020B0503020204020204" pitchFamily="34" charset="0"/>
            <a:ea typeface="+mn-ea"/>
            <a:cs typeface="+mn-cs"/>
          </a:endParaRPr>
        </a:p>
      </dgm:t>
    </dgm:pt>
    <dgm:pt modelId="{038CBB96-A9CE-4EC9-925D-4701A41D1964}" type="parTrans" cxnId="{AA5FCDF7-F4A6-432F-BCAC-47882CCB40A9}">
      <dgm:prSet/>
      <dgm:spPr/>
      <dgm:t>
        <a:bodyPr/>
        <a:lstStyle/>
        <a:p>
          <a:endParaRPr lang="es-ES">
            <a:latin typeface="Corbel" panose="020B0503020204020204" pitchFamily="34" charset="0"/>
          </a:endParaRPr>
        </a:p>
      </dgm:t>
    </dgm:pt>
    <dgm:pt modelId="{516E72D2-ABDC-4920-9436-2D55D35B1545}" type="sibTrans" cxnId="{AA5FCDF7-F4A6-432F-BCAC-47882CCB40A9}">
      <dgm:prSet/>
      <dgm:spPr>
        <a:xfrm>
          <a:off x="7235177" y="2418222"/>
          <a:ext cx="2557888" cy="2557888"/>
        </a:xfrm>
        <a:prstGeom prst="leftCircularArrow">
          <a:avLst>
            <a:gd name="adj1" fmla="val 3152"/>
            <a:gd name="adj2" fmla="val 387877"/>
            <a:gd name="adj3" fmla="val 2163388"/>
            <a:gd name="adj4" fmla="val 9024489"/>
            <a:gd name="adj5" fmla="val 3677"/>
          </a:avLst>
        </a:prstGeom>
        <a:solidFill>
          <a:schemeClr val="tx1"/>
        </a:solidFill>
        <a:ln>
          <a:solidFill>
            <a:schemeClr val="tx1"/>
          </a:solidFill>
        </a:ln>
        <a:effectLst/>
      </dgm:spPr>
      <dgm:t>
        <a:bodyPr/>
        <a:lstStyle/>
        <a:p>
          <a:endParaRPr lang="es-ES">
            <a:latin typeface="Corbel" panose="020B0503020204020204" pitchFamily="34" charset="0"/>
          </a:endParaRPr>
        </a:p>
      </dgm:t>
    </dgm:pt>
    <dgm:pt modelId="{0793CBD5-BFD5-458E-A05C-BF6FB2212E24}">
      <dgm:prSet phldrT="[Texto]"/>
      <dgm:spPr>
        <a:xfrm>
          <a:off x="5931305" y="1962084"/>
          <a:ext cx="2319963" cy="191348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s-CL">
              <a:solidFill>
                <a:srgbClr val="5B9BD5">
                  <a:lumMod val="50000"/>
                </a:srgbClr>
              </a:solidFill>
              <a:latin typeface="+mn-lt"/>
              <a:ea typeface="+mn-ea"/>
              <a:cs typeface="+mn-cs"/>
            </a:rPr>
            <a:t>Acreditamos </a:t>
          </a:r>
          <a:r>
            <a:rPr lang="es-CL" b="1">
              <a:solidFill>
                <a:srgbClr val="00B050"/>
              </a:solidFill>
              <a:latin typeface="+mn-lt"/>
              <a:ea typeface="+mn-ea"/>
              <a:cs typeface="+mn-cs"/>
            </a:rPr>
            <a:t>Centros de Evaluación y Certificación </a:t>
          </a:r>
          <a:r>
            <a:rPr lang="es-CL">
              <a:solidFill>
                <a:srgbClr val="5B9BD5">
                  <a:lumMod val="50000"/>
                </a:srgbClr>
              </a:solidFill>
              <a:latin typeface="+mn-lt"/>
              <a:ea typeface="+mn-ea"/>
              <a:cs typeface="+mn-cs"/>
            </a:rPr>
            <a:t>para que realicen los procesos de evaluación en los perfiles del catálogo y entreguen informes de brechas a la empresa/trabajadores. </a:t>
          </a:r>
          <a:endParaRPr lang="es-ES">
            <a:solidFill>
              <a:srgbClr val="5B9BD5">
                <a:lumMod val="50000"/>
              </a:srgbClr>
            </a:solidFill>
            <a:latin typeface="+mn-lt"/>
            <a:ea typeface="+mn-ea"/>
            <a:cs typeface="+mn-cs"/>
          </a:endParaRPr>
        </a:p>
      </dgm:t>
    </dgm:pt>
    <dgm:pt modelId="{F088FA45-CD85-400E-B3C7-99DB55D834E9}" type="parTrans" cxnId="{6224B7DA-570F-41EB-9377-F6A20AD74B7B}">
      <dgm:prSet/>
      <dgm:spPr/>
      <dgm:t>
        <a:bodyPr/>
        <a:lstStyle/>
        <a:p>
          <a:endParaRPr lang="es-ES">
            <a:latin typeface="Corbel" panose="020B0503020204020204" pitchFamily="34" charset="0"/>
          </a:endParaRPr>
        </a:p>
      </dgm:t>
    </dgm:pt>
    <dgm:pt modelId="{87D5AFEF-0F18-4B29-BFE6-5C186B0D7D6B}" type="sibTrans" cxnId="{6224B7DA-570F-41EB-9377-F6A20AD74B7B}">
      <dgm:prSet/>
      <dgm:spPr/>
      <dgm:t>
        <a:bodyPr/>
        <a:lstStyle/>
        <a:p>
          <a:endParaRPr lang="es-ES">
            <a:latin typeface="Corbel" panose="020B0503020204020204" pitchFamily="34" charset="0"/>
          </a:endParaRPr>
        </a:p>
      </dgm:t>
    </dgm:pt>
    <dgm:pt modelId="{FC71132B-C9C5-4A59-B41B-1D1292350E8B}">
      <dgm:prSet phldrT="[Texto]"/>
      <dgm:spPr>
        <a:xfrm>
          <a:off x="5931305" y="1962084"/>
          <a:ext cx="2319963" cy="191348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s-CL">
              <a:solidFill>
                <a:srgbClr val="5B9BD5">
                  <a:lumMod val="50000"/>
                </a:srgbClr>
              </a:solidFill>
              <a:latin typeface="+mn-lt"/>
              <a:ea typeface="+mn-ea"/>
              <a:cs typeface="+mn-cs"/>
            </a:rPr>
            <a:t>Existe registro público (web).</a:t>
          </a:r>
          <a:endParaRPr lang="es-ES">
            <a:solidFill>
              <a:srgbClr val="5B9BD5">
                <a:lumMod val="50000"/>
              </a:srgbClr>
            </a:solidFill>
            <a:latin typeface="+mn-lt"/>
            <a:ea typeface="+mn-ea"/>
            <a:cs typeface="+mn-cs"/>
          </a:endParaRPr>
        </a:p>
      </dgm:t>
    </dgm:pt>
    <dgm:pt modelId="{43D1DCB5-6DAC-479A-A66E-F9EEE6C0F158}" type="parTrans" cxnId="{394E4105-E8F8-4E9F-A35E-75E3E95EFC04}">
      <dgm:prSet/>
      <dgm:spPr/>
      <dgm:t>
        <a:bodyPr/>
        <a:lstStyle/>
        <a:p>
          <a:endParaRPr lang="es-ES"/>
        </a:p>
      </dgm:t>
    </dgm:pt>
    <dgm:pt modelId="{CBD49011-5FC3-498A-BFAF-60BFA4CE5503}" type="sibTrans" cxnId="{394E4105-E8F8-4E9F-A35E-75E3E95EFC04}">
      <dgm:prSet/>
      <dgm:spPr/>
      <dgm:t>
        <a:bodyPr/>
        <a:lstStyle/>
        <a:p>
          <a:endParaRPr lang="es-ES"/>
        </a:p>
      </dgm:t>
    </dgm:pt>
    <dgm:pt modelId="{8610DD97-9EF5-4875-BBD6-634F20F3EAA3}">
      <dgm:prSet phldrT="[Texto]"/>
      <dgm:spPr>
        <a:xfrm>
          <a:off x="9408520" y="1500674"/>
          <a:ext cx="2062189" cy="82006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ES">
              <a:solidFill>
                <a:sysClr val="window" lastClr="FFFFFF"/>
              </a:solidFill>
              <a:latin typeface="Corbel" panose="020B0503020204020204" pitchFamily="34" charset="0"/>
              <a:ea typeface="+mn-ea"/>
              <a:cs typeface="+mn-cs"/>
            </a:rPr>
            <a:t>Articulación con la Formación Técnica</a:t>
          </a:r>
        </a:p>
      </dgm:t>
    </dgm:pt>
    <dgm:pt modelId="{5DBC10A0-0EB2-4CD6-82EC-8017A026BFC5}" type="parTrans" cxnId="{CF4D695F-2117-4C52-8A0F-D6AB110E0EBD}">
      <dgm:prSet/>
      <dgm:spPr/>
      <dgm:t>
        <a:bodyPr/>
        <a:lstStyle/>
        <a:p>
          <a:endParaRPr lang="es-CL"/>
        </a:p>
      </dgm:t>
    </dgm:pt>
    <dgm:pt modelId="{5D23729A-678F-4F3A-B3B4-AA3F54FC673A}" type="sibTrans" cxnId="{CF4D695F-2117-4C52-8A0F-D6AB110E0EBD}">
      <dgm:prSet/>
      <dgm:spPr/>
      <dgm:t>
        <a:bodyPr/>
        <a:lstStyle/>
        <a:p>
          <a:endParaRPr lang="es-CL"/>
        </a:p>
      </dgm:t>
    </dgm:pt>
    <dgm:pt modelId="{3B8ABF11-0A3A-4000-9C6B-465D957AD5E4}">
      <dgm:prSet phldrT="[Texto]"/>
      <dgm:spPr>
        <a:xfrm>
          <a:off x="8892972" y="1962084"/>
          <a:ext cx="2319963" cy="1913484"/>
        </a:xfrm>
        <a:prstGeom prst="roundRect">
          <a:avLst>
            <a:gd name="adj" fmla="val 10000"/>
          </a:avLst>
        </a:prstGeom>
        <a:solidFill>
          <a:sysClr val="window" lastClr="FFFFFF"/>
        </a:solid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s-MX">
              <a:solidFill>
                <a:srgbClr val="44546A"/>
              </a:solidFill>
              <a:latin typeface="+mn-lt"/>
              <a:ea typeface="+mn-ea"/>
              <a:cs typeface="+mn-cs"/>
            </a:rPr>
            <a:t>Reconocimiento del Certificado de Competencias Laborales en Centros de Formación Técnica.</a:t>
          </a:r>
          <a:endParaRPr lang="es-ES">
            <a:solidFill>
              <a:srgbClr val="44546A"/>
            </a:solidFill>
            <a:latin typeface="+mn-lt"/>
            <a:ea typeface="+mn-ea"/>
            <a:cs typeface="+mn-cs"/>
          </a:endParaRPr>
        </a:p>
      </dgm:t>
    </dgm:pt>
    <dgm:pt modelId="{5BB9894C-25C0-4CAC-BD4E-A7703304ECEA}" type="parTrans" cxnId="{66F257B0-AE81-4E05-AD0C-57724CD05A55}">
      <dgm:prSet/>
      <dgm:spPr/>
      <dgm:t>
        <a:bodyPr/>
        <a:lstStyle/>
        <a:p>
          <a:endParaRPr lang="es-CL"/>
        </a:p>
      </dgm:t>
    </dgm:pt>
    <dgm:pt modelId="{572EF501-4AF2-4559-A3CE-5F06F7A396C4}" type="sibTrans" cxnId="{66F257B0-AE81-4E05-AD0C-57724CD05A55}">
      <dgm:prSet/>
      <dgm:spPr/>
      <dgm:t>
        <a:bodyPr/>
        <a:lstStyle/>
        <a:p>
          <a:endParaRPr lang="es-CL"/>
        </a:p>
      </dgm:t>
    </dgm:pt>
    <dgm:pt modelId="{9CA68F20-1BA9-4448-AF67-9A818952282D}">
      <dgm:prSet phldrT="[Texto]"/>
      <dgm:spPr>
        <a:xfrm>
          <a:off x="8892972" y="1962084"/>
          <a:ext cx="2319963" cy="1913484"/>
        </a:xfrm>
        <a:prstGeom prst="roundRect">
          <a:avLst>
            <a:gd name="adj" fmla="val 10000"/>
          </a:avLst>
        </a:prstGeom>
        <a:solidFill>
          <a:sysClr val="window" lastClr="FFFFFF"/>
        </a:solid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s-MX">
              <a:solidFill>
                <a:srgbClr val="44546A"/>
              </a:solidFill>
              <a:latin typeface="+mn-lt"/>
              <a:ea typeface="+mn-ea"/>
              <a:cs typeface="+mn-cs"/>
            </a:rPr>
            <a:t>La persona podrá disminuir carga académica y/o duración de la carrera dependiendo de los certificados reconocidos por el CFT.</a:t>
          </a:r>
          <a:endParaRPr lang="es-ES">
            <a:solidFill>
              <a:srgbClr val="44546A"/>
            </a:solidFill>
            <a:latin typeface="+mn-lt"/>
            <a:ea typeface="+mn-ea"/>
            <a:cs typeface="+mn-cs"/>
          </a:endParaRPr>
        </a:p>
      </dgm:t>
    </dgm:pt>
    <dgm:pt modelId="{BF95E0F0-DB43-4803-8CB4-F5F2A0AD49EF}" type="parTrans" cxnId="{75ECBD42-1ECE-41E8-96D2-5FD11AAC624B}">
      <dgm:prSet/>
      <dgm:spPr/>
      <dgm:t>
        <a:bodyPr/>
        <a:lstStyle/>
        <a:p>
          <a:endParaRPr lang="es-CL"/>
        </a:p>
      </dgm:t>
    </dgm:pt>
    <dgm:pt modelId="{3EB7368A-C5AD-4FBB-96BF-BBDD5DD5C072}" type="sibTrans" cxnId="{75ECBD42-1ECE-41E8-96D2-5FD11AAC624B}">
      <dgm:prSet/>
      <dgm:spPr/>
      <dgm:t>
        <a:bodyPr/>
        <a:lstStyle/>
        <a:p>
          <a:endParaRPr lang="es-CL"/>
        </a:p>
      </dgm:t>
    </dgm:pt>
    <dgm:pt modelId="{14F4BA28-5EDF-4A9C-8575-075D36A47B52}">
      <dgm:prSet phldrT="[Texto]"/>
      <dgm:spPr>
        <a:xfrm>
          <a:off x="2965368" y="1962084"/>
          <a:ext cx="2319963" cy="191348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lumMod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s-CL" dirty="0">
              <a:solidFill>
                <a:srgbClr val="5B9BD5">
                  <a:lumMod val="50000"/>
                </a:srgbClr>
              </a:solidFill>
              <a:latin typeface="+mn-lt"/>
              <a:ea typeface="+mn-ea"/>
              <a:cs typeface="+mn-cs"/>
            </a:rPr>
            <a:t>Estos perfiles se acreditan en el </a:t>
          </a:r>
          <a:r>
            <a:rPr lang="es-CL" b="1" dirty="0">
              <a:solidFill>
                <a:srgbClr val="5B9BD5">
                  <a:lumMod val="50000"/>
                </a:srgbClr>
              </a:solidFill>
              <a:latin typeface="+mn-lt"/>
              <a:ea typeface="+mn-ea"/>
              <a:cs typeface="+mn-cs"/>
            </a:rPr>
            <a:t>Catálogo de </a:t>
          </a:r>
          <a:r>
            <a:rPr lang="es-CL" b="1" dirty="0" err="1">
              <a:solidFill>
                <a:srgbClr val="5B9BD5">
                  <a:lumMod val="50000"/>
                </a:srgbClr>
              </a:solidFill>
              <a:latin typeface="+mn-lt"/>
              <a:ea typeface="+mn-ea"/>
              <a:cs typeface="+mn-cs"/>
            </a:rPr>
            <a:t>ChileValora</a:t>
          </a:r>
          <a:r>
            <a:rPr lang="es-CL" b="1" dirty="0">
              <a:solidFill>
                <a:srgbClr val="5B9BD5">
                  <a:lumMod val="50000"/>
                </a:srgbClr>
              </a:solidFill>
              <a:latin typeface="+mn-lt"/>
              <a:ea typeface="+mn-ea"/>
              <a:cs typeface="+mn-cs"/>
            </a:rPr>
            <a:t> </a:t>
          </a:r>
          <a:r>
            <a:rPr lang="es-CL" b="0" dirty="0">
              <a:solidFill>
                <a:srgbClr val="5B9BD5">
                  <a:lumMod val="50000"/>
                </a:srgbClr>
              </a:solidFill>
              <a:latin typeface="+mn-lt"/>
              <a:ea typeface="+mn-ea"/>
              <a:cs typeface="+mn-cs"/>
            </a:rPr>
            <a:t>(web).      	</a:t>
          </a:r>
          <a:r>
            <a:rPr lang="es-ES" dirty="0">
              <a:solidFill>
                <a:srgbClr val="5B9BD5">
                  <a:lumMod val="50000"/>
                </a:srgbClr>
              </a:solidFill>
              <a:latin typeface="+mn-lt"/>
              <a:ea typeface="+mn-ea"/>
              <a:cs typeface="+mn-cs"/>
            </a:rPr>
            <a:t>www.chilevalora.cl </a:t>
          </a:r>
        </a:p>
      </dgm:t>
    </dgm:pt>
    <dgm:pt modelId="{08FB8292-FE91-4D9E-B60C-C2964E2A9EA7}" type="parTrans" cxnId="{4B59E5FF-9820-40DC-B454-6D2F05033EE5}">
      <dgm:prSet/>
      <dgm:spPr/>
      <dgm:t>
        <a:bodyPr/>
        <a:lstStyle/>
        <a:p>
          <a:endParaRPr lang="es-CL"/>
        </a:p>
      </dgm:t>
    </dgm:pt>
    <dgm:pt modelId="{DDF24FEB-1965-4629-A825-7C7883EBF280}" type="sibTrans" cxnId="{4B59E5FF-9820-40DC-B454-6D2F05033EE5}">
      <dgm:prSet/>
      <dgm:spPr/>
      <dgm:t>
        <a:bodyPr/>
        <a:lstStyle/>
        <a:p>
          <a:endParaRPr lang="es-CL"/>
        </a:p>
      </dgm:t>
    </dgm:pt>
    <dgm:pt modelId="{22B87683-2F16-49B0-9D1F-E19D87C2ACC5}" type="pres">
      <dgm:prSet presAssocID="{CD1B0E65-72D7-4A14-8170-2FDFF6829EB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6984CED-8EB9-4B00-B3BB-5160B071DEED}" type="pres">
      <dgm:prSet presAssocID="{CD1B0E65-72D7-4A14-8170-2FDFF6829EB4}" presName="tSp" presStyleCnt="0"/>
      <dgm:spPr/>
    </dgm:pt>
    <dgm:pt modelId="{D60122B8-1004-4DB9-85B0-DF86A4E6A4FF}" type="pres">
      <dgm:prSet presAssocID="{CD1B0E65-72D7-4A14-8170-2FDFF6829EB4}" presName="bSp" presStyleCnt="0"/>
      <dgm:spPr/>
    </dgm:pt>
    <dgm:pt modelId="{EC3F8118-4ADC-4E86-8100-F299DE6F95A5}" type="pres">
      <dgm:prSet presAssocID="{CD1B0E65-72D7-4A14-8170-2FDFF6829EB4}" presName="process" presStyleCnt="0"/>
      <dgm:spPr/>
    </dgm:pt>
    <dgm:pt modelId="{299997B9-4CCB-4B4D-A7D3-A977AFE587A8}" type="pres">
      <dgm:prSet presAssocID="{B2DF3EBF-7E35-4C36-B7D1-42E6A18F0681}" presName="composite1" presStyleCnt="0"/>
      <dgm:spPr/>
    </dgm:pt>
    <dgm:pt modelId="{D8D04DE6-D576-473B-8354-1765B497D407}" type="pres">
      <dgm:prSet presAssocID="{B2DF3EBF-7E35-4C36-B7D1-42E6A18F0681}" presName="dummyNode1" presStyleLbl="node1" presStyleIdx="0" presStyleCnt="4"/>
      <dgm:spPr/>
    </dgm:pt>
    <dgm:pt modelId="{9B7602BC-952F-4E5F-873E-BA9AFFE98264}" type="pres">
      <dgm:prSet presAssocID="{B2DF3EBF-7E35-4C36-B7D1-42E6A18F0681}" presName="childNode1" presStyleLbl="bgAcc1" presStyleIdx="0" presStyleCnt="4" custLinFactNeighborX="-1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0B6897-DE6B-4892-B718-377720446D7D}" type="pres">
      <dgm:prSet presAssocID="{B2DF3EBF-7E35-4C36-B7D1-42E6A18F0681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486CBF-1695-4274-B58D-B96F1314AA34}" type="pres">
      <dgm:prSet presAssocID="{B2DF3EBF-7E35-4C36-B7D1-42E6A18F0681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C23528-DF1A-47DE-9ADF-B9F13A7AFBF4}" type="pres">
      <dgm:prSet presAssocID="{B2DF3EBF-7E35-4C36-B7D1-42E6A18F0681}" presName="connSite1" presStyleCnt="0"/>
      <dgm:spPr/>
    </dgm:pt>
    <dgm:pt modelId="{13F046CA-8625-4913-8FD4-544D1F3BB8E6}" type="pres">
      <dgm:prSet presAssocID="{C22BBE37-FC7A-42C3-BE64-5C18999CB79B}" presName="Name9" presStyleLbl="sibTrans2D1" presStyleIdx="0" presStyleCnt="3"/>
      <dgm:spPr/>
      <dgm:t>
        <a:bodyPr/>
        <a:lstStyle/>
        <a:p>
          <a:endParaRPr lang="es-ES"/>
        </a:p>
      </dgm:t>
    </dgm:pt>
    <dgm:pt modelId="{D0E9194F-F389-47E5-BD33-87912DC646AB}" type="pres">
      <dgm:prSet presAssocID="{EF6117F0-769A-4985-928B-E8FB67601021}" presName="composite2" presStyleCnt="0"/>
      <dgm:spPr/>
    </dgm:pt>
    <dgm:pt modelId="{3FE0C145-F0DA-4596-90BC-644BF463B77F}" type="pres">
      <dgm:prSet presAssocID="{EF6117F0-769A-4985-928B-E8FB67601021}" presName="dummyNode2" presStyleLbl="node1" presStyleIdx="0" presStyleCnt="4"/>
      <dgm:spPr/>
    </dgm:pt>
    <dgm:pt modelId="{E368C1FD-21B0-4342-AD7E-9EF0656E919A}" type="pres">
      <dgm:prSet presAssocID="{EF6117F0-769A-4985-928B-E8FB67601021}" presName="childNode2" presStyleLbl="bgAcc1" presStyleIdx="1" presStyleCnt="4" custLinFactNeighborX="-18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49F405A1-0FED-40DE-A7C5-DBEAB25C7003}" type="pres">
      <dgm:prSet presAssocID="{EF6117F0-769A-4985-928B-E8FB67601021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E6ECA9-D296-4A50-B609-0FE324CC8F4E}" type="pres">
      <dgm:prSet presAssocID="{EF6117F0-769A-4985-928B-E8FB67601021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30EF35-191F-4249-A1D1-9E9DE2C08777}" type="pres">
      <dgm:prSet presAssocID="{EF6117F0-769A-4985-928B-E8FB67601021}" presName="connSite2" presStyleCnt="0"/>
      <dgm:spPr/>
    </dgm:pt>
    <dgm:pt modelId="{A05BE7B6-0A6A-4715-8D4A-B71CE3BC8B0E}" type="pres">
      <dgm:prSet presAssocID="{10748CDA-50F9-455C-8697-9FFC8C08CBAC}" presName="Name18" presStyleLbl="sibTrans2D1" presStyleIdx="1" presStyleCnt="3"/>
      <dgm:spPr/>
      <dgm:t>
        <a:bodyPr/>
        <a:lstStyle/>
        <a:p>
          <a:endParaRPr lang="es-ES"/>
        </a:p>
      </dgm:t>
    </dgm:pt>
    <dgm:pt modelId="{1C54A205-5752-4D5B-97D3-AA94557BEBDB}" type="pres">
      <dgm:prSet presAssocID="{C3C597D7-9FD5-4995-A552-9561911A7CB8}" presName="composite1" presStyleCnt="0"/>
      <dgm:spPr/>
    </dgm:pt>
    <dgm:pt modelId="{C8DAA8BD-992D-4AEC-B99A-3BE0A87DF553}" type="pres">
      <dgm:prSet presAssocID="{C3C597D7-9FD5-4995-A552-9561911A7CB8}" presName="dummyNode1" presStyleLbl="node1" presStyleIdx="1" presStyleCnt="4"/>
      <dgm:spPr/>
    </dgm:pt>
    <dgm:pt modelId="{490A739F-466E-43ED-A139-56E18E7A7B33}" type="pres">
      <dgm:prSet presAssocID="{C3C597D7-9FD5-4995-A552-9561911A7CB8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7D91F9-CB4D-4728-AEF2-DD5A93C1FA35}" type="pres">
      <dgm:prSet presAssocID="{C3C597D7-9FD5-4995-A552-9561911A7CB8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6BB880-913D-4CDB-AF39-778464C83106}" type="pres">
      <dgm:prSet presAssocID="{C3C597D7-9FD5-4995-A552-9561911A7CB8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63D60E-44E6-4C36-AC28-937E5A75533D}" type="pres">
      <dgm:prSet presAssocID="{C3C597D7-9FD5-4995-A552-9561911A7CB8}" presName="connSite1" presStyleCnt="0"/>
      <dgm:spPr/>
    </dgm:pt>
    <dgm:pt modelId="{581E6B48-F5B6-4778-B876-9821385245A0}" type="pres">
      <dgm:prSet presAssocID="{516E72D2-ABDC-4920-9436-2D55D35B1545}" presName="Name9" presStyleLbl="sibTrans2D1" presStyleIdx="2" presStyleCnt="3" custLinFactNeighborX="-3797" custLinFactNeighborY="16568"/>
      <dgm:spPr/>
      <dgm:t>
        <a:bodyPr/>
        <a:lstStyle/>
        <a:p>
          <a:endParaRPr lang="es-ES"/>
        </a:p>
      </dgm:t>
    </dgm:pt>
    <dgm:pt modelId="{192EAE20-A46D-4B29-A3F5-300A4E317BC2}" type="pres">
      <dgm:prSet presAssocID="{8610DD97-9EF5-4875-BBD6-634F20F3EAA3}" presName="composite2" presStyleCnt="0"/>
      <dgm:spPr/>
    </dgm:pt>
    <dgm:pt modelId="{4DE5BFE1-DBFB-494F-9411-AEBFB83D7AA9}" type="pres">
      <dgm:prSet presAssocID="{8610DD97-9EF5-4875-BBD6-634F20F3EAA3}" presName="dummyNode2" presStyleLbl="node1" presStyleIdx="2" presStyleCnt="4"/>
      <dgm:spPr/>
    </dgm:pt>
    <dgm:pt modelId="{3DBB716E-2232-4DDD-9125-3A9475E1FA19}" type="pres">
      <dgm:prSet presAssocID="{8610DD97-9EF5-4875-BBD6-634F20F3EAA3}" presName="childNode2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762857-79DB-40DB-9F95-ADE0DB6CDC8D}" type="pres">
      <dgm:prSet presAssocID="{8610DD97-9EF5-4875-BBD6-634F20F3EAA3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FF2F6B-DD4C-4DD4-85F3-63A1DA3BB240}" type="pres">
      <dgm:prSet presAssocID="{8610DD97-9EF5-4875-BBD6-634F20F3EAA3}" presName="parentNode2" presStyleLbl="node1" presStyleIdx="3" presStyleCnt="4" custLinFactNeighborY="-626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CF2B66-6DED-48D6-8701-FBB449C2AE31}" type="pres">
      <dgm:prSet presAssocID="{8610DD97-9EF5-4875-BBD6-634F20F3EAA3}" presName="connSite2" presStyleCnt="0"/>
      <dgm:spPr/>
    </dgm:pt>
  </dgm:ptLst>
  <dgm:cxnLst>
    <dgm:cxn modelId="{C473E8B9-69B0-4F2B-9A5B-CF224D0D1D49}" srcId="{CD1B0E65-72D7-4A14-8170-2FDFF6829EB4}" destId="{EF6117F0-769A-4985-928B-E8FB67601021}" srcOrd="1" destOrd="0" parTransId="{0FC00479-FB8E-47CB-A83E-24254829249E}" sibTransId="{10748CDA-50F9-455C-8697-9FFC8C08CBAC}"/>
    <dgm:cxn modelId="{035FEB1B-E85E-40A7-B60E-DA0ECBE49823}" type="presOf" srcId="{C22BBE37-FC7A-42C3-BE64-5C18999CB79B}" destId="{13F046CA-8625-4913-8FD4-544D1F3BB8E6}" srcOrd="0" destOrd="0" presId="urn:microsoft.com/office/officeart/2005/8/layout/hProcess4"/>
    <dgm:cxn modelId="{C1A48859-C67B-4784-9EB1-5AF2CFF60C5E}" type="presOf" srcId="{9CA68F20-1BA9-4448-AF67-9A818952282D}" destId="{3DBB716E-2232-4DDD-9125-3A9475E1FA19}" srcOrd="0" destOrd="1" presId="urn:microsoft.com/office/officeart/2005/8/layout/hProcess4"/>
    <dgm:cxn modelId="{9A5EEC6D-5728-40EE-B96C-52E08B9878B5}" type="presOf" srcId="{14F4BA28-5EDF-4A9C-8575-075D36A47B52}" destId="{49F405A1-0FED-40DE-A7C5-DBEAB25C7003}" srcOrd="1" destOrd="1" presId="urn:microsoft.com/office/officeart/2005/8/layout/hProcess4"/>
    <dgm:cxn modelId="{E45ACA86-98FB-42F6-8CF0-39F702E4AB3D}" type="presOf" srcId="{CD1B0E65-72D7-4A14-8170-2FDFF6829EB4}" destId="{22B87683-2F16-49B0-9D1F-E19D87C2ACC5}" srcOrd="0" destOrd="0" presId="urn:microsoft.com/office/officeart/2005/8/layout/hProcess4"/>
    <dgm:cxn modelId="{CF4D695F-2117-4C52-8A0F-D6AB110E0EBD}" srcId="{CD1B0E65-72D7-4A14-8170-2FDFF6829EB4}" destId="{8610DD97-9EF5-4875-BBD6-634F20F3EAA3}" srcOrd="3" destOrd="0" parTransId="{5DBC10A0-0EB2-4CD6-82EC-8017A026BFC5}" sibTransId="{5D23729A-678F-4F3A-B3B4-AA3F54FC673A}"/>
    <dgm:cxn modelId="{394E4105-E8F8-4E9F-A35E-75E3E95EFC04}" srcId="{C3C597D7-9FD5-4995-A552-9561911A7CB8}" destId="{FC71132B-C9C5-4A59-B41B-1D1292350E8B}" srcOrd="1" destOrd="0" parTransId="{43D1DCB5-6DAC-479A-A66E-F9EEE6C0F158}" sibTransId="{CBD49011-5FC3-498A-BFAF-60BFA4CE5503}"/>
    <dgm:cxn modelId="{4B59E5FF-9820-40DC-B454-6D2F05033EE5}" srcId="{EF6117F0-769A-4985-928B-E8FB67601021}" destId="{14F4BA28-5EDF-4A9C-8575-075D36A47B52}" srcOrd="1" destOrd="0" parTransId="{08FB8292-FE91-4D9E-B60C-C2964E2A9EA7}" sibTransId="{DDF24FEB-1965-4629-A825-7C7883EBF280}"/>
    <dgm:cxn modelId="{5B5F143D-E993-4AC3-9A4B-E728AFC4724D}" type="presOf" srcId="{0793CBD5-BFD5-458E-A05C-BF6FB2212E24}" destId="{317D91F9-CB4D-4728-AEF2-DD5A93C1FA35}" srcOrd="1" destOrd="0" presId="urn:microsoft.com/office/officeart/2005/8/layout/hProcess4"/>
    <dgm:cxn modelId="{C76AB914-57B6-4DF1-967D-39B2A64CF188}" type="presOf" srcId="{FC71132B-C9C5-4A59-B41B-1D1292350E8B}" destId="{490A739F-466E-43ED-A139-56E18E7A7B33}" srcOrd="0" destOrd="1" presId="urn:microsoft.com/office/officeart/2005/8/layout/hProcess4"/>
    <dgm:cxn modelId="{D7B7521A-C6BF-4754-AE25-1900ADB90BB5}" type="presOf" srcId="{3B8ABF11-0A3A-4000-9C6B-465D957AD5E4}" destId="{33762857-79DB-40DB-9F95-ADE0DB6CDC8D}" srcOrd="1" destOrd="0" presId="urn:microsoft.com/office/officeart/2005/8/layout/hProcess4"/>
    <dgm:cxn modelId="{CE836378-FF9D-471A-A893-2A2847CEA15B}" type="presOf" srcId="{9CA68F20-1BA9-4448-AF67-9A818952282D}" destId="{33762857-79DB-40DB-9F95-ADE0DB6CDC8D}" srcOrd="1" destOrd="1" presId="urn:microsoft.com/office/officeart/2005/8/layout/hProcess4"/>
    <dgm:cxn modelId="{6224B7DA-570F-41EB-9377-F6A20AD74B7B}" srcId="{C3C597D7-9FD5-4995-A552-9561911A7CB8}" destId="{0793CBD5-BFD5-458E-A05C-BF6FB2212E24}" srcOrd="0" destOrd="0" parTransId="{F088FA45-CD85-400E-B3C7-99DB55D834E9}" sibTransId="{87D5AFEF-0F18-4B29-BFE6-5C186B0D7D6B}"/>
    <dgm:cxn modelId="{AA5FCDF7-F4A6-432F-BCAC-47882CCB40A9}" srcId="{CD1B0E65-72D7-4A14-8170-2FDFF6829EB4}" destId="{C3C597D7-9FD5-4995-A552-9561911A7CB8}" srcOrd="2" destOrd="0" parTransId="{038CBB96-A9CE-4EC9-925D-4701A41D1964}" sibTransId="{516E72D2-ABDC-4920-9436-2D55D35B1545}"/>
    <dgm:cxn modelId="{39A48CED-7FCF-4F0A-BB1B-DE7559AAA207}" type="presOf" srcId="{FC71132B-C9C5-4A59-B41B-1D1292350E8B}" destId="{317D91F9-CB4D-4728-AEF2-DD5A93C1FA35}" srcOrd="1" destOrd="1" presId="urn:microsoft.com/office/officeart/2005/8/layout/hProcess4"/>
    <dgm:cxn modelId="{E15660DA-323B-407E-A1D9-A6EEEAE11779}" type="presOf" srcId="{10748CDA-50F9-455C-8697-9FFC8C08CBAC}" destId="{A05BE7B6-0A6A-4715-8D4A-B71CE3BC8B0E}" srcOrd="0" destOrd="0" presId="urn:microsoft.com/office/officeart/2005/8/layout/hProcess4"/>
    <dgm:cxn modelId="{52754EF7-613F-4BEB-91BB-66A0B9124785}" srcId="{B2DF3EBF-7E35-4C36-B7D1-42E6A18F0681}" destId="{F65029FB-E698-4DCE-A4E6-0FE7C195941D}" srcOrd="0" destOrd="0" parTransId="{3785C70D-3DD3-4F23-AAC3-FE6646AB3BDE}" sibTransId="{841D811D-D03A-4219-8B27-D6A0298336DD}"/>
    <dgm:cxn modelId="{31D8410A-C32C-4B33-9582-0A149886B6E5}" type="presOf" srcId="{516E72D2-ABDC-4920-9436-2D55D35B1545}" destId="{581E6B48-F5B6-4778-B876-9821385245A0}" srcOrd="0" destOrd="0" presId="urn:microsoft.com/office/officeart/2005/8/layout/hProcess4"/>
    <dgm:cxn modelId="{752DBD7D-8ECD-4A51-8654-6CF1278EF2B4}" type="presOf" srcId="{0793CBD5-BFD5-458E-A05C-BF6FB2212E24}" destId="{490A739F-466E-43ED-A139-56E18E7A7B33}" srcOrd="0" destOrd="0" presId="urn:microsoft.com/office/officeart/2005/8/layout/hProcess4"/>
    <dgm:cxn modelId="{66F257B0-AE81-4E05-AD0C-57724CD05A55}" srcId="{8610DD97-9EF5-4875-BBD6-634F20F3EAA3}" destId="{3B8ABF11-0A3A-4000-9C6B-465D957AD5E4}" srcOrd="0" destOrd="0" parTransId="{5BB9894C-25C0-4CAC-BD4E-A7703304ECEA}" sibTransId="{572EF501-4AF2-4559-A3CE-5F06F7A396C4}"/>
    <dgm:cxn modelId="{876ADEB6-0355-4DBA-8D18-A8B24997A9B0}" type="presOf" srcId="{14F4BA28-5EDF-4A9C-8575-075D36A47B52}" destId="{E368C1FD-21B0-4342-AD7E-9EF0656E919A}" srcOrd="0" destOrd="1" presId="urn:microsoft.com/office/officeart/2005/8/layout/hProcess4"/>
    <dgm:cxn modelId="{BEC840EE-F183-42B3-AE37-29EE4B2B478F}" type="presOf" srcId="{446662D4-F321-4CCF-9CE4-B7E04869933B}" destId="{E368C1FD-21B0-4342-AD7E-9EF0656E919A}" srcOrd="0" destOrd="0" presId="urn:microsoft.com/office/officeart/2005/8/layout/hProcess4"/>
    <dgm:cxn modelId="{1452B255-A312-4E2C-AA50-909ED0D6026C}" type="presOf" srcId="{F65029FB-E698-4DCE-A4E6-0FE7C195941D}" destId="{9B7602BC-952F-4E5F-873E-BA9AFFE98264}" srcOrd="0" destOrd="0" presId="urn:microsoft.com/office/officeart/2005/8/layout/hProcess4"/>
    <dgm:cxn modelId="{0123D452-7B04-4FAF-9510-25ADEF110941}" srcId="{EF6117F0-769A-4985-928B-E8FB67601021}" destId="{446662D4-F321-4CCF-9CE4-B7E04869933B}" srcOrd="0" destOrd="0" parTransId="{4C6E7E67-50EB-4951-B081-1FB6EB98E6FF}" sibTransId="{D2B5A547-20AA-461B-94DE-87B77FA2187D}"/>
    <dgm:cxn modelId="{620972A9-B1B9-46BA-9FD0-D658BE9373AB}" srcId="{CD1B0E65-72D7-4A14-8170-2FDFF6829EB4}" destId="{B2DF3EBF-7E35-4C36-B7D1-42E6A18F0681}" srcOrd="0" destOrd="0" parTransId="{D0F61DE4-CB1C-43F5-B595-896A9C72E23D}" sibTransId="{C22BBE37-FC7A-42C3-BE64-5C18999CB79B}"/>
    <dgm:cxn modelId="{14EF0945-D20F-42B5-A33F-D8DDF4C4EF55}" type="presOf" srcId="{8610DD97-9EF5-4875-BBD6-634F20F3EAA3}" destId="{BEFF2F6B-DD4C-4DD4-85F3-63A1DA3BB240}" srcOrd="0" destOrd="0" presId="urn:microsoft.com/office/officeart/2005/8/layout/hProcess4"/>
    <dgm:cxn modelId="{2B92EDD8-51FF-442C-B03C-DB550C77A458}" type="presOf" srcId="{446662D4-F321-4CCF-9CE4-B7E04869933B}" destId="{49F405A1-0FED-40DE-A7C5-DBEAB25C7003}" srcOrd="1" destOrd="0" presId="urn:microsoft.com/office/officeart/2005/8/layout/hProcess4"/>
    <dgm:cxn modelId="{637D6E97-3DD0-436C-959E-62EAD82081AA}" type="presOf" srcId="{C3C597D7-9FD5-4995-A552-9561911A7CB8}" destId="{F26BB880-913D-4CDB-AF39-778464C83106}" srcOrd="0" destOrd="0" presId="urn:microsoft.com/office/officeart/2005/8/layout/hProcess4"/>
    <dgm:cxn modelId="{7A507780-9692-49DD-80B3-C6A876A5C14C}" type="presOf" srcId="{3B8ABF11-0A3A-4000-9C6B-465D957AD5E4}" destId="{3DBB716E-2232-4DDD-9125-3A9475E1FA19}" srcOrd="0" destOrd="0" presId="urn:microsoft.com/office/officeart/2005/8/layout/hProcess4"/>
    <dgm:cxn modelId="{B2545C11-6D34-4DC7-A2DD-672859709C89}" type="presOf" srcId="{B2DF3EBF-7E35-4C36-B7D1-42E6A18F0681}" destId="{92486CBF-1695-4274-B58D-B96F1314AA34}" srcOrd="0" destOrd="0" presId="urn:microsoft.com/office/officeart/2005/8/layout/hProcess4"/>
    <dgm:cxn modelId="{005A52AE-D199-4ADB-9290-EC4BD4E00BEB}" type="presOf" srcId="{F65029FB-E698-4DCE-A4E6-0FE7C195941D}" destId="{300B6897-DE6B-4892-B718-377720446D7D}" srcOrd="1" destOrd="0" presId="urn:microsoft.com/office/officeart/2005/8/layout/hProcess4"/>
    <dgm:cxn modelId="{CB926727-5C8C-4E02-A766-26992FFEA650}" type="presOf" srcId="{EF6117F0-769A-4985-928B-E8FB67601021}" destId="{8DE6ECA9-D296-4A50-B609-0FE324CC8F4E}" srcOrd="0" destOrd="0" presId="urn:microsoft.com/office/officeart/2005/8/layout/hProcess4"/>
    <dgm:cxn modelId="{75ECBD42-1ECE-41E8-96D2-5FD11AAC624B}" srcId="{8610DD97-9EF5-4875-BBD6-634F20F3EAA3}" destId="{9CA68F20-1BA9-4448-AF67-9A818952282D}" srcOrd="1" destOrd="0" parTransId="{BF95E0F0-DB43-4803-8CB4-F5F2A0AD49EF}" sibTransId="{3EB7368A-C5AD-4FBB-96BF-BBDD5DD5C072}"/>
    <dgm:cxn modelId="{9A9F9B27-83F3-48F2-8AD4-393A86F82AA2}" type="presParOf" srcId="{22B87683-2F16-49B0-9D1F-E19D87C2ACC5}" destId="{56984CED-8EB9-4B00-B3BB-5160B071DEED}" srcOrd="0" destOrd="0" presId="urn:microsoft.com/office/officeart/2005/8/layout/hProcess4"/>
    <dgm:cxn modelId="{2AF9E5E6-D46B-4C29-8EDA-56B08C9257BD}" type="presParOf" srcId="{22B87683-2F16-49B0-9D1F-E19D87C2ACC5}" destId="{D60122B8-1004-4DB9-85B0-DF86A4E6A4FF}" srcOrd="1" destOrd="0" presId="urn:microsoft.com/office/officeart/2005/8/layout/hProcess4"/>
    <dgm:cxn modelId="{45754418-AD3D-4645-B22F-7BCEB09D708A}" type="presParOf" srcId="{22B87683-2F16-49B0-9D1F-E19D87C2ACC5}" destId="{EC3F8118-4ADC-4E86-8100-F299DE6F95A5}" srcOrd="2" destOrd="0" presId="urn:microsoft.com/office/officeart/2005/8/layout/hProcess4"/>
    <dgm:cxn modelId="{B3AB8368-FC76-4B02-94EB-768E851EFBE1}" type="presParOf" srcId="{EC3F8118-4ADC-4E86-8100-F299DE6F95A5}" destId="{299997B9-4CCB-4B4D-A7D3-A977AFE587A8}" srcOrd="0" destOrd="0" presId="urn:microsoft.com/office/officeart/2005/8/layout/hProcess4"/>
    <dgm:cxn modelId="{5733CB2F-3A56-4D72-9FEB-4440AE967922}" type="presParOf" srcId="{299997B9-4CCB-4B4D-A7D3-A977AFE587A8}" destId="{D8D04DE6-D576-473B-8354-1765B497D407}" srcOrd="0" destOrd="0" presId="urn:microsoft.com/office/officeart/2005/8/layout/hProcess4"/>
    <dgm:cxn modelId="{D588F8AB-ECF5-414E-A8E3-358FCD4305E1}" type="presParOf" srcId="{299997B9-4CCB-4B4D-A7D3-A977AFE587A8}" destId="{9B7602BC-952F-4E5F-873E-BA9AFFE98264}" srcOrd="1" destOrd="0" presId="urn:microsoft.com/office/officeart/2005/8/layout/hProcess4"/>
    <dgm:cxn modelId="{5E3ABA11-A8E4-4B79-98FD-E27915808D95}" type="presParOf" srcId="{299997B9-4CCB-4B4D-A7D3-A977AFE587A8}" destId="{300B6897-DE6B-4892-B718-377720446D7D}" srcOrd="2" destOrd="0" presId="urn:microsoft.com/office/officeart/2005/8/layout/hProcess4"/>
    <dgm:cxn modelId="{DF7520DE-F334-4B42-8E30-86F86A24E829}" type="presParOf" srcId="{299997B9-4CCB-4B4D-A7D3-A977AFE587A8}" destId="{92486CBF-1695-4274-B58D-B96F1314AA34}" srcOrd="3" destOrd="0" presId="urn:microsoft.com/office/officeart/2005/8/layout/hProcess4"/>
    <dgm:cxn modelId="{3AD89806-693D-4CD8-BE1A-F781C237CA63}" type="presParOf" srcId="{299997B9-4CCB-4B4D-A7D3-A977AFE587A8}" destId="{9DC23528-DF1A-47DE-9ADF-B9F13A7AFBF4}" srcOrd="4" destOrd="0" presId="urn:microsoft.com/office/officeart/2005/8/layout/hProcess4"/>
    <dgm:cxn modelId="{664CAEC3-3A68-47C8-8DBF-581691D66336}" type="presParOf" srcId="{EC3F8118-4ADC-4E86-8100-F299DE6F95A5}" destId="{13F046CA-8625-4913-8FD4-544D1F3BB8E6}" srcOrd="1" destOrd="0" presId="urn:microsoft.com/office/officeart/2005/8/layout/hProcess4"/>
    <dgm:cxn modelId="{48811FED-332D-4F4E-B643-52A1F7329CD3}" type="presParOf" srcId="{EC3F8118-4ADC-4E86-8100-F299DE6F95A5}" destId="{D0E9194F-F389-47E5-BD33-87912DC646AB}" srcOrd="2" destOrd="0" presId="urn:microsoft.com/office/officeart/2005/8/layout/hProcess4"/>
    <dgm:cxn modelId="{828615A8-9310-4209-9740-AB46FAD3E282}" type="presParOf" srcId="{D0E9194F-F389-47E5-BD33-87912DC646AB}" destId="{3FE0C145-F0DA-4596-90BC-644BF463B77F}" srcOrd="0" destOrd="0" presId="urn:microsoft.com/office/officeart/2005/8/layout/hProcess4"/>
    <dgm:cxn modelId="{111BBA15-0E6D-405D-8E87-93567BA5F161}" type="presParOf" srcId="{D0E9194F-F389-47E5-BD33-87912DC646AB}" destId="{E368C1FD-21B0-4342-AD7E-9EF0656E919A}" srcOrd="1" destOrd="0" presId="urn:microsoft.com/office/officeart/2005/8/layout/hProcess4"/>
    <dgm:cxn modelId="{EAC56716-A29D-4A39-8249-C160177A0D89}" type="presParOf" srcId="{D0E9194F-F389-47E5-BD33-87912DC646AB}" destId="{49F405A1-0FED-40DE-A7C5-DBEAB25C7003}" srcOrd="2" destOrd="0" presId="urn:microsoft.com/office/officeart/2005/8/layout/hProcess4"/>
    <dgm:cxn modelId="{2509063D-FCD7-458A-B0BE-125B36B41B0D}" type="presParOf" srcId="{D0E9194F-F389-47E5-BD33-87912DC646AB}" destId="{8DE6ECA9-D296-4A50-B609-0FE324CC8F4E}" srcOrd="3" destOrd="0" presId="urn:microsoft.com/office/officeart/2005/8/layout/hProcess4"/>
    <dgm:cxn modelId="{2AE14AD3-A91B-43BF-9C29-ED5FE6FE7F7A}" type="presParOf" srcId="{D0E9194F-F389-47E5-BD33-87912DC646AB}" destId="{9630EF35-191F-4249-A1D1-9E9DE2C08777}" srcOrd="4" destOrd="0" presId="urn:microsoft.com/office/officeart/2005/8/layout/hProcess4"/>
    <dgm:cxn modelId="{91C17912-F0BA-4FB3-B12A-F26C48D2DAF3}" type="presParOf" srcId="{EC3F8118-4ADC-4E86-8100-F299DE6F95A5}" destId="{A05BE7B6-0A6A-4715-8D4A-B71CE3BC8B0E}" srcOrd="3" destOrd="0" presId="urn:microsoft.com/office/officeart/2005/8/layout/hProcess4"/>
    <dgm:cxn modelId="{6246967E-5DDE-407D-AD8D-F56C24752D10}" type="presParOf" srcId="{EC3F8118-4ADC-4E86-8100-F299DE6F95A5}" destId="{1C54A205-5752-4D5B-97D3-AA94557BEBDB}" srcOrd="4" destOrd="0" presId="urn:microsoft.com/office/officeart/2005/8/layout/hProcess4"/>
    <dgm:cxn modelId="{964D3532-20C2-48D1-B664-A1CFBDB10453}" type="presParOf" srcId="{1C54A205-5752-4D5B-97D3-AA94557BEBDB}" destId="{C8DAA8BD-992D-4AEC-B99A-3BE0A87DF553}" srcOrd="0" destOrd="0" presId="urn:microsoft.com/office/officeart/2005/8/layout/hProcess4"/>
    <dgm:cxn modelId="{6AFAB35A-8862-42D3-BF19-A40011CB39C2}" type="presParOf" srcId="{1C54A205-5752-4D5B-97D3-AA94557BEBDB}" destId="{490A739F-466E-43ED-A139-56E18E7A7B33}" srcOrd="1" destOrd="0" presId="urn:microsoft.com/office/officeart/2005/8/layout/hProcess4"/>
    <dgm:cxn modelId="{EC72E3E2-C175-40A9-AEE7-DF0AEAD78A22}" type="presParOf" srcId="{1C54A205-5752-4D5B-97D3-AA94557BEBDB}" destId="{317D91F9-CB4D-4728-AEF2-DD5A93C1FA35}" srcOrd="2" destOrd="0" presId="urn:microsoft.com/office/officeart/2005/8/layout/hProcess4"/>
    <dgm:cxn modelId="{E3EBC308-CF61-4819-B71B-BAD675A37943}" type="presParOf" srcId="{1C54A205-5752-4D5B-97D3-AA94557BEBDB}" destId="{F26BB880-913D-4CDB-AF39-778464C83106}" srcOrd="3" destOrd="0" presId="urn:microsoft.com/office/officeart/2005/8/layout/hProcess4"/>
    <dgm:cxn modelId="{3CED058E-172A-4F87-9784-8C17347F617C}" type="presParOf" srcId="{1C54A205-5752-4D5B-97D3-AA94557BEBDB}" destId="{9E63D60E-44E6-4C36-AC28-937E5A75533D}" srcOrd="4" destOrd="0" presId="urn:microsoft.com/office/officeart/2005/8/layout/hProcess4"/>
    <dgm:cxn modelId="{30D19D3A-1F84-4F6C-8E5B-50F49D189DE3}" type="presParOf" srcId="{EC3F8118-4ADC-4E86-8100-F299DE6F95A5}" destId="{581E6B48-F5B6-4778-B876-9821385245A0}" srcOrd="5" destOrd="0" presId="urn:microsoft.com/office/officeart/2005/8/layout/hProcess4"/>
    <dgm:cxn modelId="{408A5B8D-8EB8-48FF-854E-648028AE607F}" type="presParOf" srcId="{EC3F8118-4ADC-4E86-8100-F299DE6F95A5}" destId="{192EAE20-A46D-4B29-A3F5-300A4E317BC2}" srcOrd="6" destOrd="0" presId="urn:microsoft.com/office/officeart/2005/8/layout/hProcess4"/>
    <dgm:cxn modelId="{E577CF30-D45F-4309-9279-81B364060603}" type="presParOf" srcId="{192EAE20-A46D-4B29-A3F5-300A4E317BC2}" destId="{4DE5BFE1-DBFB-494F-9411-AEBFB83D7AA9}" srcOrd="0" destOrd="0" presId="urn:microsoft.com/office/officeart/2005/8/layout/hProcess4"/>
    <dgm:cxn modelId="{DEECAFB2-8094-4D16-AB31-7E0DA54CB46D}" type="presParOf" srcId="{192EAE20-A46D-4B29-A3F5-300A4E317BC2}" destId="{3DBB716E-2232-4DDD-9125-3A9475E1FA19}" srcOrd="1" destOrd="0" presId="urn:microsoft.com/office/officeart/2005/8/layout/hProcess4"/>
    <dgm:cxn modelId="{B4C6CCCA-AA23-4FE0-AA67-9E3391F82610}" type="presParOf" srcId="{192EAE20-A46D-4B29-A3F5-300A4E317BC2}" destId="{33762857-79DB-40DB-9F95-ADE0DB6CDC8D}" srcOrd="2" destOrd="0" presId="urn:microsoft.com/office/officeart/2005/8/layout/hProcess4"/>
    <dgm:cxn modelId="{33132B89-1D73-40F3-B82F-F14496698A72}" type="presParOf" srcId="{192EAE20-A46D-4B29-A3F5-300A4E317BC2}" destId="{BEFF2F6B-DD4C-4DD4-85F3-63A1DA3BB240}" srcOrd="3" destOrd="0" presId="urn:microsoft.com/office/officeart/2005/8/layout/hProcess4"/>
    <dgm:cxn modelId="{7F9D5BE7-E9F7-4857-902E-40884AF288D5}" type="presParOf" srcId="{192EAE20-A46D-4B29-A3F5-300A4E317BC2}" destId="{02CF2B66-6DED-48D6-8701-FBB449C2AE31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8FFB8D-4FE9-4748-9152-1A914E1ED52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EB125FD-8275-4804-A77C-2B1123A4D809}">
      <dgm:prSet phldrT="[Texto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sz="1800" dirty="0" smtClean="0"/>
            <a:t>Representantes</a:t>
          </a:r>
          <a:r>
            <a:rPr lang="es-ES" sz="1800" baseline="0" dirty="0" smtClean="0"/>
            <a:t> de los Trabajadores(as)</a:t>
          </a:r>
          <a:endParaRPr lang="es-ES" sz="1800" dirty="0"/>
        </a:p>
      </dgm:t>
    </dgm:pt>
    <dgm:pt modelId="{2A0DFEDA-66C9-4AE4-B7D8-E1EDE3863236}" type="parTrans" cxnId="{4CA4F197-6C10-477C-A9EE-EE2AD3B73EAA}">
      <dgm:prSet/>
      <dgm:spPr/>
      <dgm:t>
        <a:bodyPr/>
        <a:lstStyle/>
        <a:p>
          <a:endParaRPr lang="es-ES"/>
        </a:p>
      </dgm:t>
    </dgm:pt>
    <dgm:pt modelId="{56335B24-4629-4515-BEB1-F0A24B9051E7}" type="sibTrans" cxnId="{4CA4F197-6C10-477C-A9EE-EE2AD3B73EAA}">
      <dgm:prSet/>
      <dgm:spPr/>
      <dgm:t>
        <a:bodyPr/>
        <a:lstStyle/>
        <a:p>
          <a:endParaRPr lang="es-ES"/>
        </a:p>
      </dgm:t>
    </dgm:pt>
    <dgm:pt modelId="{DE136DE8-B9A4-47E9-AFE7-BA32F65F2C96}">
      <dgm:prSet phldrT="[Texto]"/>
      <dgm:spPr>
        <a:solidFill>
          <a:schemeClr val="tx2">
            <a:alpha val="90000"/>
          </a:schemeClr>
        </a:solidFill>
      </dgm:spPr>
      <dgm:t>
        <a:bodyPr/>
        <a:lstStyle/>
        <a:p>
          <a:r>
            <a:rPr lang="es-ES" dirty="0" smtClean="0"/>
            <a:t>ASEMUCH</a:t>
          </a:r>
          <a:endParaRPr lang="es-ES" dirty="0"/>
        </a:p>
      </dgm:t>
    </dgm:pt>
    <dgm:pt modelId="{105A36DE-1355-4F5E-8E60-11983C093C04}" type="parTrans" cxnId="{E3C9A032-3313-465C-BB75-5B912CE34460}">
      <dgm:prSet/>
      <dgm:spPr/>
      <dgm:t>
        <a:bodyPr/>
        <a:lstStyle/>
        <a:p>
          <a:endParaRPr lang="es-ES"/>
        </a:p>
      </dgm:t>
    </dgm:pt>
    <dgm:pt modelId="{477072CF-0C0C-4649-8D07-6E35C2114C17}" type="sibTrans" cxnId="{E3C9A032-3313-465C-BB75-5B912CE34460}">
      <dgm:prSet/>
      <dgm:spPr/>
      <dgm:t>
        <a:bodyPr/>
        <a:lstStyle/>
        <a:p>
          <a:endParaRPr lang="es-ES"/>
        </a:p>
      </dgm:t>
    </dgm:pt>
    <dgm:pt modelId="{F06A8FCD-D5BE-4E73-B3FA-5572361C7F4E}">
      <dgm:prSet phldrT="[Texto]"/>
      <dgm:spPr>
        <a:solidFill>
          <a:schemeClr val="tx2">
            <a:alpha val="90000"/>
          </a:schemeClr>
        </a:solidFill>
      </dgm:spPr>
      <dgm:t>
        <a:bodyPr/>
        <a:lstStyle/>
        <a:p>
          <a:r>
            <a:rPr lang="es-ES" dirty="0" smtClean="0"/>
            <a:t>UFEMUCH</a:t>
          </a:r>
          <a:endParaRPr lang="es-ES" dirty="0"/>
        </a:p>
      </dgm:t>
    </dgm:pt>
    <dgm:pt modelId="{E86E2BB7-29F1-4398-9422-68C777BEA0BD}" type="parTrans" cxnId="{FB895DD9-671F-4DA1-84F0-137E559FACEE}">
      <dgm:prSet/>
      <dgm:spPr/>
      <dgm:t>
        <a:bodyPr/>
        <a:lstStyle/>
        <a:p>
          <a:endParaRPr lang="es-ES"/>
        </a:p>
      </dgm:t>
    </dgm:pt>
    <dgm:pt modelId="{BADAD237-C529-455F-8E8A-BD3F7B955FA6}" type="sibTrans" cxnId="{FB895DD9-671F-4DA1-84F0-137E559FACEE}">
      <dgm:prSet/>
      <dgm:spPr/>
      <dgm:t>
        <a:bodyPr/>
        <a:lstStyle/>
        <a:p>
          <a:endParaRPr lang="es-ES"/>
        </a:p>
      </dgm:t>
    </dgm:pt>
    <dgm:pt modelId="{6C556A03-A089-48B9-8A79-8DE51904CE7C}">
      <dgm:prSet phldrT="[Texto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ES" sz="1800" dirty="0" smtClean="0"/>
            <a:t>Representantes de los empleadores(as)</a:t>
          </a:r>
          <a:endParaRPr lang="es-ES" sz="1800" dirty="0"/>
        </a:p>
      </dgm:t>
    </dgm:pt>
    <dgm:pt modelId="{EBBEA3FC-21F9-40ED-92E7-D5CD17E85548}" type="parTrans" cxnId="{CAFD8F99-A30A-4E4E-AEAB-65A7C74E378B}">
      <dgm:prSet/>
      <dgm:spPr/>
      <dgm:t>
        <a:bodyPr/>
        <a:lstStyle/>
        <a:p>
          <a:endParaRPr lang="es-ES"/>
        </a:p>
      </dgm:t>
    </dgm:pt>
    <dgm:pt modelId="{644E8AE9-F97B-484A-8A04-CC0032907F99}" type="sibTrans" cxnId="{CAFD8F99-A30A-4E4E-AEAB-65A7C74E378B}">
      <dgm:prSet/>
      <dgm:spPr/>
      <dgm:t>
        <a:bodyPr/>
        <a:lstStyle/>
        <a:p>
          <a:endParaRPr lang="es-ES"/>
        </a:p>
      </dgm:t>
    </dgm:pt>
    <dgm:pt modelId="{55B4DCEF-E587-4FF4-80E3-06ECE3518876}">
      <dgm:prSet phldrT="[Texto]"/>
      <dgm:spPr>
        <a:solidFill>
          <a:schemeClr val="tx2">
            <a:alpha val="90000"/>
          </a:schemeClr>
        </a:solidFill>
      </dgm:spPr>
      <dgm:t>
        <a:bodyPr/>
        <a:lstStyle/>
        <a:p>
          <a:r>
            <a:rPr lang="es-ES" dirty="0" smtClean="0"/>
            <a:t>AMUCH</a:t>
          </a:r>
          <a:endParaRPr lang="es-ES" dirty="0"/>
        </a:p>
      </dgm:t>
    </dgm:pt>
    <dgm:pt modelId="{D05A7268-0030-4F01-BB08-CE196EB2D4EC}" type="parTrans" cxnId="{FA7EE61A-01E7-4D53-AB83-F8059D25D530}">
      <dgm:prSet/>
      <dgm:spPr/>
      <dgm:t>
        <a:bodyPr/>
        <a:lstStyle/>
        <a:p>
          <a:endParaRPr lang="es-ES"/>
        </a:p>
      </dgm:t>
    </dgm:pt>
    <dgm:pt modelId="{F29C6A4F-FBCF-4713-957E-6BAEE24704BD}" type="sibTrans" cxnId="{FA7EE61A-01E7-4D53-AB83-F8059D25D530}">
      <dgm:prSet/>
      <dgm:spPr/>
      <dgm:t>
        <a:bodyPr/>
        <a:lstStyle/>
        <a:p>
          <a:endParaRPr lang="es-ES"/>
        </a:p>
      </dgm:t>
    </dgm:pt>
    <dgm:pt modelId="{2413DC4D-D00F-4987-B2F3-0480647D9DBB}">
      <dgm:prSet phldrT="[Texto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s-ES" sz="1800" dirty="0" smtClean="0"/>
            <a:t>Representantes del Estado</a:t>
          </a:r>
          <a:endParaRPr lang="es-ES" sz="1800" dirty="0"/>
        </a:p>
      </dgm:t>
    </dgm:pt>
    <dgm:pt modelId="{2C886AB0-24CC-4CBC-ABF2-A9B26C3205E4}" type="parTrans" cxnId="{403E4281-FCFD-4B61-83DF-2835F2495575}">
      <dgm:prSet/>
      <dgm:spPr/>
      <dgm:t>
        <a:bodyPr/>
        <a:lstStyle/>
        <a:p>
          <a:endParaRPr lang="es-ES"/>
        </a:p>
      </dgm:t>
    </dgm:pt>
    <dgm:pt modelId="{D973A261-03D8-45EE-93C8-B150582A35EE}" type="sibTrans" cxnId="{403E4281-FCFD-4B61-83DF-2835F2495575}">
      <dgm:prSet/>
      <dgm:spPr/>
      <dgm:t>
        <a:bodyPr/>
        <a:lstStyle/>
        <a:p>
          <a:endParaRPr lang="es-ES"/>
        </a:p>
      </dgm:t>
    </dgm:pt>
    <dgm:pt modelId="{14B5490F-A105-4009-BE2F-A01BFE06CA67}">
      <dgm:prSet phldrT="[Texto]"/>
      <dgm:spPr>
        <a:solidFill>
          <a:schemeClr val="tx2">
            <a:alpha val="90000"/>
          </a:schemeClr>
        </a:solidFill>
      </dgm:spPr>
      <dgm:t>
        <a:bodyPr/>
        <a:lstStyle/>
        <a:p>
          <a:r>
            <a:rPr lang="es-ES" dirty="0" smtClean="0"/>
            <a:t>SUBDERE</a:t>
          </a:r>
          <a:endParaRPr lang="es-ES" dirty="0"/>
        </a:p>
      </dgm:t>
    </dgm:pt>
    <dgm:pt modelId="{254D2775-5696-41D2-BFC9-7D604757834A}" type="parTrans" cxnId="{AE36F89C-719E-42CB-8EEB-A6024216E88A}">
      <dgm:prSet/>
      <dgm:spPr/>
      <dgm:t>
        <a:bodyPr/>
        <a:lstStyle/>
        <a:p>
          <a:endParaRPr lang="es-ES"/>
        </a:p>
      </dgm:t>
    </dgm:pt>
    <dgm:pt modelId="{D58E9383-D714-436B-89EB-930B9B3C2EFD}" type="sibTrans" cxnId="{AE36F89C-719E-42CB-8EEB-A6024216E88A}">
      <dgm:prSet/>
      <dgm:spPr/>
      <dgm:t>
        <a:bodyPr/>
        <a:lstStyle/>
        <a:p>
          <a:endParaRPr lang="es-ES"/>
        </a:p>
      </dgm:t>
    </dgm:pt>
    <dgm:pt modelId="{9514C26C-56E1-4339-866E-CD0B8391F5EF}" type="pres">
      <dgm:prSet presAssocID="{938FFB8D-4FE9-4748-9152-1A914E1ED52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C9576A2-A5FE-40D4-9565-8D490CBA7677}" type="pres">
      <dgm:prSet presAssocID="{5EB125FD-8275-4804-A77C-2B1123A4D809}" presName="linNode" presStyleCnt="0"/>
      <dgm:spPr/>
    </dgm:pt>
    <dgm:pt modelId="{948B97AB-562D-484B-8311-F4596B781B8D}" type="pres">
      <dgm:prSet presAssocID="{5EB125FD-8275-4804-A77C-2B1123A4D809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54C413-7288-4295-834E-B48B39390BA7}" type="pres">
      <dgm:prSet presAssocID="{5EB125FD-8275-4804-A77C-2B1123A4D809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59A954-7B9A-4D41-957B-FDBF2D220463}" type="pres">
      <dgm:prSet presAssocID="{56335B24-4629-4515-BEB1-F0A24B9051E7}" presName="sp" presStyleCnt="0"/>
      <dgm:spPr/>
    </dgm:pt>
    <dgm:pt modelId="{9FA8354B-6DB7-4FA5-849C-F302F7D42706}" type="pres">
      <dgm:prSet presAssocID="{6C556A03-A089-48B9-8A79-8DE51904CE7C}" presName="linNode" presStyleCnt="0"/>
      <dgm:spPr/>
    </dgm:pt>
    <dgm:pt modelId="{AD605CF8-7512-429F-A1AE-71CFFDD1E6D9}" type="pres">
      <dgm:prSet presAssocID="{6C556A03-A089-48B9-8A79-8DE51904CE7C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9A8FC7-C24E-4E83-8BB9-8D4321AFE184}" type="pres">
      <dgm:prSet presAssocID="{6C556A03-A089-48B9-8A79-8DE51904CE7C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C68135-A859-4E06-B3A7-8773EF646BDF}" type="pres">
      <dgm:prSet presAssocID="{644E8AE9-F97B-484A-8A04-CC0032907F99}" presName="sp" presStyleCnt="0"/>
      <dgm:spPr/>
    </dgm:pt>
    <dgm:pt modelId="{0412B290-34CE-4E39-9A46-B44E3AC6DBFF}" type="pres">
      <dgm:prSet presAssocID="{2413DC4D-D00F-4987-B2F3-0480647D9DBB}" presName="linNode" presStyleCnt="0"/>
      <dgm:spPr/>
    </dgm:pt>
    <dgm:pt modelId="{91612F60-F4A8-42A3-AC71-A75BD064BC65}" type="pres">
      <dgm:prSet presAssocID="{2413DC4D-D00F-4987-B2F3-0480647D9DBB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905736-22E8-407F-926B-7A660C4A0440}" type="pres">
      <dgm:prSet presAssocID="{2413DC4D-D00F-4987-B2F3-0480647D9DBB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4D5C201-A69D-4111-A27C-914D9110123B}" type="presOf" srcId="{6C556A03-A089-48B9-8A79-8DE51904CE7C}" destId="{AD605CF8-7512-429F-A1AE-71CFFDD1E6D9}" srcOrd="0" destOrd="0" presId="urn:microsoft.com/office/officeart/2005/8/layout/vList5"/>
    <dgm:cxn modelId="{FA7EE61A-01E7-4D53-AB83-F8059D25D530}" srcId="{6C556A03-A089-48B9-8A79-8DE51904CE7C}" destId="{55B4DCEF-E587-4FF4-80E3-06ECE3518876}" srcOrd="0" destOrd="0" parTransId="{D05A7268-0030-4F01-BB08-CE196EB2D4EC}" sibTransId="{F29C6A4F-FBCF-4713-957E-6BAEE24704BD}"/>
    <dgm:cxn modelId="{E3C9A032-3313-465C-BB75-5B912CE34460}" srcId="{5EB125FD-8275-4804-A77C-2B1123A4D809}" destId="{DE136DE8-B9A4-47E9-AFE7-BA32F65F2C96}" srcOrd="0" destOrd="0" parTransId="{105A36DE-1355-4F5E-8E60-11983C093C04}" sibTransId="{477072CF-0C0C-4649-8D07-6E35C2114C17}"/>
    <dgm:cxn modelId="{73ABC553-ED5A-4F7C-9C78-BD6D72277815}" type="presOf" srcId="{14B5490F-A105-4009-BE2F-A01BFE06CA67}" destId="{AC905736-22E8-407F-926B-7A660C4A0440}" srcOrd="0" destOrd="0" presId="urn:microsoft.com/office/officeart/2005/8/layout/vList5"/>
    <dgm:cxn modelId="{4CA4F197-6C10-477C-A9EE-EE2AD3B73EAA}" srcId="{938FFB8D-4FE9-4748-9152-1A914E1ED52C}" destId="{5EB125FD-8275-4804-A77C-2B1123A4D809}" srcOrd="0" destOrd="0" parTransId="{2A0DFEDA-66C9-4AE4-B7D8-E1EDE3863236}" sibTransId="{56335B24-4629-4515-BEB1-F0A24B9051E7}"/>
    <dgm:cxn modelId="{A6BD9219-E6BF-4A1A-A3E0-7A2B2D52930F}" type="presOf" srcId="{DE136DE8-B9A4-47E9-AFE7-BA32F65F2C96}" destId="{AE54C413-7288-4295-834E-B48B39390BA7}" srcOrd="0" destOrd="0" presId="urn:microsoft.com/office/officeart/2005/8/layout/vList5"/>
    <dgm:cxn modelId="{FEFA0BB0-4129-486A-A2B5-BBDFD12E0900}" type="presOf" srcId="{938FFB8D-4FE9-4748-9152-1A914E1ED52C}" destId="{9514C26C-56E1-4339-866E-CD0B8391F5EF}" srcOrd="0" destOrd="0" presId="urn:microsoft.com/office/officeart/2005/8/layout/vList5"/>
    <dgm:cxn modelId="{AE36F89C-719E-42CB-8EEB-A6024216E88A}" srcId="{2413DC4D-D00F-4987-B2F3-0480647D9DBB}" destId="{14B5490F-A105-4009-BE2F-A01BFE06CA67}" srcOrd="0" destOrd="0" parTransId="{254D2775-5696-41D2-BFC9-7D604757834A}" sibTransId="{D58E9383-D714-436B-89EB-930B9B3C2EFD}"/>
    <dgm:cxn modelId="{FB895DD9-671F-4DA1-84F0-137E559FACEE}" srcId="{5EB125FD-8275-4804-A77C-2B1123A4D809}" destId="{F06A8FCD-D5BE-4E73-B3FA-5572361C7F4E}" srcOrd="1" destOrd="0" parTransId="{E86E2BB7-29F1-4398-9422-68C777BEA0BD}" sibTransId="{BADAD237-C529-455F-8E8A-BD3F7B955FA6}"/>
    <dgm:cxn modelId="{C528B358-2B5A-485C-9D41-E9EA55794663}" type="presOf" srcId="{55B4DCEF-E587-4FF4-80E3-06ECE3518876}" destId="{B39A8FC7-C24E-4E83-8BB9-8D4321AFE184}" srcOrd="0" destOrd="0" presId="urn:microsoft.com/office/officeart/2005/8/layout/vList5"/>
    <dgm:cxn modelId="{403E4281-FCFD-4B61-83DF-2835F2495575}" srcId="{938FFB8D-4FE9-4748-9152-1A914E1ED52C}" destId="{2413DC4D-D00F-4987-B2F3-0480647D9DBB}" srcOrd="2" destOrd="0" parTransId="{2C886AB0-24CC-4CBC-ABF2-A9B26C3205E4}" sibTransId="{D973A261-03D8-45EE-93C8-B150582A35EE}"/>
    <dgm:cxn modelId="{0DC63914-BAFA-4D8D-B549-6AF44B7A6FB3}" type="presOf" srcId="{2413DC4D-D00F-4987-B2F3-0480647D9DBB}" destId="{91612F60-F4A8-42A3-AC71-A75BD064BC65}" srcOrd="0" destOrd="0" presId="urn:microsoft.com/office/officeart/2005/8/layout/vList5"/>
    <dgm:cxn modelId="{536BEC0D-D9BD-4397-BCF4-ADAE00CF249D}" type="presOf" srcId="{F06A8FCD-D5BE-4E73-B3FA-5572361C7F4E}" destId="{AE54C413-7288-4295-834E-B48B39390BA7}" srcOrd="0" destOrd="1" presId="urn:microsoft.com/office/officeart/2005/8/layout/vList5"/>
    <dgm:cxn modelId="{CAFD8F99-A30A-4E4E-AEAB-65A7C74E378B}" srcId="{938FFB8D-4FE9-4748-9152-1A914E1ED52C}" destId="{6C556A03-A089-48B9-8A79-8DE51904CE7C}" srcOrd="1" destOrd="0" parTransId="{EBBEA3FC-21F9-40ED-92E7-D5CD17E85548}" sibTransId="{644E8AE9-F97B-484A-8A04-CC0032907F99}"/>
    <dgm:cxn modelId="{2FE36E1D-120D-4599-89A3-88D975C30E44}" type="presOf" srcId="{5EB125FD-8275-4804-A77C-2B1123A4D809}" destId="{948B97AB-562D-484B-8311-F4596B781B8D}" srcOrd="0" destOrd="0" presId="urn:microsoft.com/office/officeart/2005/8/layout/vList5"/>
    <dgm:cxn modelId="{4F6A2388-0D08-470D-BF3E-EB387274B535}" type="presParOf" srcId="{9514C26C-56E1-4339-866E-CD0B8391F5EF}" destId="{2C9576A2-A5FE-40D4-9565-8D490CBA7677}" srcOrd="0" destOrd="0" presId="urn:microsoft.com/office/officeart/2005/8/layout/vList5"/>
    <dgm:cxn modelId="{855D9A9D-EE8D-4314-BF9C-DDB070B75131}" type="presParOf" srcId="{2C9576A2-A5FE-40D4-9565-8D490CBA7677}" destId="{948B97AB-562D-484B-8311-F4596B781B8D}" srcOrd="0" destOrd="0" presId="urn:microsoft.com/office/officeart/2005/8/layout/vList5"/>
    <dgm:cxn modelId="{C5DE6DED-F2A1-48C2-8860-4F12C4F9233C}" type="presParOf" srcId="{2C9576A2-A5FE-40D4-9565-8D490CBA7677}" destId="{AE54C413-7288-4295-834E-B48B39390BA7}" srcOrd="1" destOrd="0" presId="urn:microsoft.com/office/officeart/2005/8/layout/vList5"/>
    <dgm:cxn modelId="{2C4F192B-2C19-4AA1-BE8F-4CEEF0AD1B12}" type="presParOf" srcId="{9514C26C-56E1-4339-866E-CD0B8391F5EF}" destId="{DE59A954-7B9A-4D41-957B-FDBF2D220463}" srcOrd="1" destOrd="0" presId="urn:microsoft.com/office/officeart/2005/8/layout/vList5"/>
    <dgm:cxn modelId="{514EFA3E-419A-4231-80A5-A8F5B8BFA6B9}" type="presParOf" srcId="{9514C26C-56E1-4339-866E-CD0B8391F5EF}" destId="{9FA8354B-6DB7-4FA5-849C-F302F7D42706}" srcOrd="2" destOrd="0" presId="urn:microsoft.com/office/officeart/2005/8/layout/vList5"/>
    <dgm:cxn modelId="{594CA8CB-EBAC-4BBA-87EB-B6146E5C13DD}" type="presParOf" srcId="{9FA8354B-6DB7-4FA5-849C-F302F7D42706}" destId="{AD605CF8-7512-429F-A1AE-71CFFDD1E6D9}" srcOrd="0" destOrd="0" presId="urn:microsoft.com/office/officeart/2005/8/layout/vList5"/>
    <dgm:cxn modelId="{033EE11C-AC60-42F8-9C3B-7580E4E280BF}" type="presParOf" srcId="{9FA8354B-6DB7-4FA5-849C-F302F7D42706}" destId="{B39A8FC7-C24E-4E83-8BB9-8D4321AFE184}" srcOrd="1" destOrd="0" presId="urn:microsoft.com/office/officeart/2005/8/layout/vList5"/>
    <dgm:cxn modelId="{FE447D94-98AB-452E-95A8-F9C822C6D4C7}" type="presParOf" srcId="{9514C26C-56E1-4339-866E-CD0B8391F5EF}" destId="{E5C68135-A859-4E06-B3A7-8773EF646BDF}" srcOrd="3" destOrd="0" presId="urn:microsoft.com/office/officeart/2005/8/layout/vList5"/>
    <dgm:cxn modelId="{D086FE90-5327-4824-80DB-8218B4933D07}" type="presParOf" srcId="{9514C26C-56E1-4339-866E-CD0B8391F5EF}" destId="{0412B290-34CE-4E39-9A46-B44E3AC6DBFF}" srcOrd="4" destOrd="0" presId="urn:microsoft.com/office/officeart/2005/8/layout/vList5"/>
    <dgm:cxn modelId="{0038729A-4A11-410B-A20C-A02E469D0D47}" type="presParOf" srcId="{0412B290-34CE-4E39-9A46-B44E3AC6DBFF}" destId="{91612F60-F4A8-42A3-AC71-A75BD064BC65}" srcOrd="0" destOrd="0" presId="urn:microsoft.com/office/officeart/2005/8/layout/vList5"/>
    <dgm:cxn modelId="{1A1DDADE-B8E3-4EE9-AE77-33F4026E4332}" type="presParOf" srcId="{0412B290-34CE-4E39-9A46-B44E3AC6DBFF}" destId="{AC905736-22E8-407F-926B-7A660C4A044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C31F38-1D21-43A8-943C-ADDA760E1E51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0327866-1405-4DC1-AB76-865126FD2550}">
      <dgm:prSet phldrT="[Texto]"/>
      <dgm:spPr/>
      <dgm:t>
        <a:bodyPr/>
        <a:lstStyle/>
        <a:p>
          <a:r>
            <a:rPr lang="es-ES" dirty="0"/>
            <a:t>Paso 3</a:t>
          </a:r>
        </a:p>
        <a:p>
          <a:r>
            <a:rPr lang="es-ES" dirty="0"/>
            <a:t>Certificación de las competencias adquiridas</a:t>
          </a:r>
        </a:p>
      </dgm:t>
    </dgm:pt>
    <dgm:pt modelId="{3C46B9B5-3C95-4A78-B6C7-9E5C7A05DC64}" type="parTrans" cxnId="{EDA98C57-02BC-4567-92A9-A3902EB57728}">
      <dgm:prSet/>
      <dgm:spPr/>
      <dgm:t>
        <a:bodyPr/>
        <a:lstStyle/>
        <a:p>
          <a:endParaRPr lang="es-ES"/>
        </a:p>
      </dgm:t>
    </dgm:pt>
    <dgm:pt modelId="{EC2FE45F-A4A7-40F1-BBF2-79088BAD2800}" type="sibTrans" cxnId="{EDA98C57-02BC-4567-92A9-A3902EB57728}">
      <dgm:prSet/>
      <dgm:spPr/>
      <dgm:t>
        <a:bodyPr/>
        <a:lstStyle/>
        <a:p>
          <a:endParaRPr lang="es-ES"/>
        </a:p>
      </dgm:t>
    </dgm:pt>
    <dgm:pt modelId="{E9FA5DBD-FE6D-4F8A-B8C6-753676AE8B19}">
      <dgm:prSet phldrT="[Texto]"/>
      <dgm:spPr>
        <a:solidFill>
          <a:srgbClr val="FF9900"/>
        </a:solidFill>
      </dgm:spPr>
      <dgm:t>
        <a:bodyPr/>
        <a:lstStyle/>
        <a:p>
          <a:r>
            <a:rPr lang="es-ES" dirty="0"/>
            <a:t>Paso 2</a:t>
          </a:r>
        </a:p>
        <a:p>
          <a:r>
            <a:rPr lang="es-ES" dirty="0"/>
            <a:t>Capacitación para el cierre de Brechas</a:t>
          </a:r>
        </a:p>
      </dgm:t>
    </dgm:pt>
    <dgm:pt modelId="{4D67DBC4-7998-45E7-991A-E359449DFAB8}" type="parTrans" cxnId="{75288A5F-2F0F-4958-9286-090841F58FEB}">
      <dgm:prSet/>
      <dgm:spPr/>
      <dgm:t>
        <a:bodyPr/>
        <a:lstStyle/>
        <a:p>
          <a:endParaRPr lang="es-ES"/>
        </a:p>
      </dgm:t>
    </dgm:pt>
    <dgm:pt modelId="{9BA9F690-FC5B-40B1-AC9F-8D1E8A24D7FB}" type="sibTrans" cxnId="{75288A5F-2F0F-4958-9286-090841F58FEB}">
      <dgm:prSet/>
      <dgm:spPr/>
      <dgm:t>
        <a:bodyPr/>
        <a:lstStyle/>
        <a:p>
          <a:endParaRPr lang="es-ES"/>
        </a:p>
      </dgm:t>
    </dgm:pt>
    <dgm:pt modelId="{2D866EBF-5D32-469A-A2E9-34CFE48FCD98}">
      <dgm:prSet phldrT="[Texto]"/>
      <dgm:spPr>
        <a:solidFill>
          <a:srgbClr val="92D050"/>
        </a:solidFill>
      </dgm:spPr>
      <dgm:t>
        <a:bodyPr/>
        <a:lstStyle/>
        <a:p>
          <a:r>
            <a:rPr lang="es-ES" dirty="0"/>
            <a:t>Paso 1 </a:t>
          </a:r>
        </a:p>
        <a:p>
          <a:r>
            <a:rPr lang="es-ES" dirty="0"/>
            <a:t>Evaluación para la detección de brechas</a:t>
          </a:r>
        </a:p>
      </dgm:t>
    </dgm:pt>
    <dgm:pt modelId="{2924D6D9-56BC-4A93-9A39-E58489C89B1F}" type="parTrans" cxnId="{AFD05B72-1F1D-4193-B2E1-98E1DBD92E4E}">
      <dgm:prSet/>
      <dgm:spPr/>
      <dgm:t>
        <a:bodyPr/>
        <a:lstStyle/>
        <a:p>
          <a:endParaRPr lang="es-ES"/>
        </a:p>
      </dgm:t>
    </dgm:pt>
    <dgm:pt modelId="{FE783CC3-BA2B-4298-8373-F18E3C082BB2}" type="sibTrans" cxnId="{AFD05B72-1F1D-4193-B2E1-98E1DBD92E4E}">
      <dgm:prSet/>
      <dgm:spPr/>
      <dgm:t>
        <a:bodyPr/>
        <a:lstStyle/>
        <a:p>
          <a:endParaRPr lang="es-ES"/>
        </a:p>
      </dgm:t>
    </dgm:pt>
    <dgm:pt modelId="{928931F3-FCA5-4635-BDEA-09B07D03555B}" type="pres">
      <dgm:prSet presAssocID="{9EC31F38-1D21-43A8-943C-ADDA760E1E51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5C47354-59F0-452E-AF4E-E3E4B61523A2}" type="pres">
      <dgm:prSet presAssocID="{E0327866-1405-4DC1-AB76-865126FD255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170281-CFEF-4161-AA28-2E0F8C4575C2}" type="pres">
      <dgm:prSet presAssocID="{E0327866-1405-4DC1-AB76-865126FD2550}" presName="gear1srcNode" presStyleLbl="node1" presStyleIdx="0" presStyleCnt="3"/>
      <dgm:spPr/>
      <dgm:t>
        <a:bodyPr/>
        <a:lstStyle/>
        <a:p>
          <a:endParaRPr lang="es-ES"/>
        </a:p>
      </dgm:t>
    </dgm:pt>
    <dgm:pt modelId="{4ADFF420-D867-4E9F-85AF-26F515648455}" type="pres">
      <dgm:prSet presAssocID="{E0327866-1405-4DC1-AB76-865126FD2550}" presName="gear1dstNode" presStyleLbl="node1" presStyleIdx="0" presStyleCnt="3"/>
      <dgm:spPr/>
      <dgm:t>
        <a:bodyPr/>
        <a:lstStyle/>
        <a:p>
          <a:endParaRPr lang="es-ES"/>
        </a:p>
      </dgm:t>
    </dgm:pt>
    <dgm:pt modelId="{5D968A6A-73FB-4BE9-8EA8-71F695D706E0}" type="pres">
      <dgm:prSet presAssocID="{E9FA5DBD-FE6D-4F8A-B8C6-753676AE8B1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175863-C086-4117-8689-2A7FA1045A25}" type="pres">
      <dgm:prSet presAssocID="{E9FA5DBD-FE6D-4F8A-B8C6-753676AE8B19}" presName="gear2srcNode" presStyleLbl="node1" presStyleIdx="1" presStyleCnt="3"/>
      <dgm:spPr/>
      <dgm:t>
        <a:bodyPr/>
        <a:lstStyle/>
        <a:p>
          <a:endParaRPr lang="es-ES"/>
        </a:p>
      </dgm:t>
    </dgm:pt>
    <dgm:pt modelId="{4634CC10-6B94-4E8A-AC47-454738824040}" type="pres">
      <dgm:prSet presAssocID="{E9FA5DBD-FE6D-4F8A-B8C6-753676AE8B19}" presName="gear2dstNode" presStyleLbl="node1" presStyleIdx="1" presStyleCnt="3"/>
      <dgm:spPr/>
      <dgm:t>
        <a:bodyPr/>
        <a:lstStyle/>
        <a:p>
          <a:endParaRPr lang="es-ES"/>
        </a:p>
      </dgm:t>
    </dgm:pt>
    <dgm:pt modelId="{115FE4D5-E7CC-46F8-8CA1-FC5EEEED944D}" type="pres">
      <dgm:prSet presAssocID="{2D866EBF-5D32-469A-A2E9-34CFE48FCD98}" presName="gear3" presStyleLbl="node1" presStyleIdx="2" presStyleCnt="3"/>
      <dgm:spPr/>
      <dgm:t>
        <a:bodyPr/>
        <a:lstStyle/>
        <a:p>
          <a:endParaRPr lang="es-ES"/>
        </a:p>
      </dgm:t>
    </dgm:pt>
    <dgm:pt modelId="{426F205C-C1D8-4929-AC7B-5331CD529D4A}" type="pres">
      <dgm:prSet presAssocID="{2D866EBF-5D32-469A-A2E9-34CFE48FCD9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8C943E-7709-45EC-8A6F-1D61CBDE24EB}" type="pres">
      <dgm:prSet presAssocID="{2D866EBF-5D32-469A-A2E9-34CFE48FCD98}" presName="gear3srcNode" presStyleLbl="node1" presStyleIdx="2" presStyleCnt="3"/>
      <dgm:spPr/>
      <dgm:t>
        <a:bodyPr/>
        <a:lstStyle/>
        <a:p>
          <a:endParaRPr lang="es-ES"/>
        </a:p>
      </dgm:t>
    </dgm:pt>
    <dgm:pt modelId="{11B8CF02-05B4-4000-8C63-F0D605FCE2D9}" type="pres">
      <dgm:prSet presAssocID="{2D866EBF-5D32-469A-A2E9-34CFE48FCD98}" presName="gear3dstNode" presStyleLbl="node1" presStyleIdx="2" presStyleCnt="3"/>
      <dgm:spPr/>
      <dgm:t>
        <a:bodyPr/>
        <a:lstStyle/>
        <a:p>
          <a:endParaRPr lang="es-ES"/>
        </a:p>
      </dgm:t>
    </dgm:pt>
    <dgm:pt modelId="{186A42DA-89B1-43DC-A27B-F55F9BF4C002}" type="pres">
      <dgm:prSet presAssocID="{EC2FE45F-A4A7-40F1-BBF2-79088BAD2800}" presName="connector1" presStyleLbl="sibTrans2D1" presStyleIdx="0" presStyleCnt="3"/>
      <dgm:spPr/>
      <dgm:t>
        <a:bodyPr/>
        <a:lstStyle/>
        <a:p>
          <a:endParaRPr lang="es-ES"/>
        </a:p>
      </dgm:t>
    </dgm:pt>
    <dgm:pt modelId="{F1FD4BAC-605B-4625-BA9A-EC1923AFB192}" type="pres">
      <dgm:prSet presAssocID="{9BA9F690-FC5B-40B1-AC9F-8D1E8A24D7FB}" presName="connector2" presStyleLbl="sibTrans2D1" presStyleIdx="1" presStyleCnt="3"/>
      <dgm:spPr/>
      <dgm:t>
        <a:bodyPr/>
        <a:lstStyle/>
        <a:p>
          <a:endParaRPr lang="es-ES"/>
        </a:p>
      </dgm:t>
    </dgm:pt>
    <dgm:pt modelId="{0DE4878C-C7A4-4603-99CE-A18A5EB62B2A}" type="pres">
      <dgm:prSet presAssocID="{FE783CC3-BA2B-4298-8373-F18E3C082BB2}" presName="connector3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8939ABB4-FBDF-4B2C-84E3-F8C9CFC3C9F6}" type="presOf" srcId="{EC2FE45F-A4A7-40F1-BBF2-79088BAD2800}" destId="{186A42DA-89B1-43DC-A27B-F55F9BF4C002}" srcOrd="0" destOrd="0" presId="urn:microsoft.com/office/officeart/2005/8/layout/gear1"/>
    <dgm:cxn modelId="{FF291D2C-96DD-4A8A-939A-AD75FE42DCF5}" type="presOf" srcId="{E9FA5DBD-FE6D-4F8A-B8C6-753676AE8B19}" destId="{4634CC10-6B94-4E8A-AC47-454738824040}" srcOrd="2" destOrd="0" presId="urn:microsoft.com/office/officeart/2005/8/layout/gear1"/>
    <dgm:cxn modelId="{85454FB1-BC7A-41BC-BDE6-3693F0E6FF28}" type="presOf" srcId="{2D866EBF-5D32-469A-A2E9-34CFE48FCD98}" destId="{115FE4D5-E7CC-46F8-8CA1-FC5EEEED944D}" srcOrd="0" destOrd="0" presId="urn:microsoft.com/office/officeart/2005/8/layout/gear1"/>
    <dgm:cxn modelId="{C3B86E11-D1F0-4536-B3A2-0B7BA10B5F54}" type="presOf" srcId="{2D866EBF-5D32-469A-A2E9-34CFE48FCD98}" destId="{E08C943E-7709-45EC-8A6F-1D61CBDE24EB}" srcOrd="2" destOrd="0" presId="urn:microsoft.com/office/officeart/2005/8/layout/gear1"/>
    <dgm:cxn modelId="{EDA98C57-02BC-4567-92A9-A3902EB57728}" srcId="{9EC31F38-1D21-43A8-943C-ADDA760E1E51}" destId="{E0327866-1405-4DC1-AB76-865126FD2550}" srcOrd="0" destOrd="0" parTransId="{3C46B9B5-3C95-4A78-B6C7-9E5C7A05DC64}" sibTransId="{EC2FE45F-A4A7-40F1-BBF2-79088BAD2800}"/>
    <dgm:cxn modelId="{AFD05B72-1F1D-4193-B2E1-98E1DBD92E4E}" srcId="{9EC31F38-1D21-43A8-943C-ADDA760E1E51}" destId="{2D866EBF-5D32-469A-A2E9-34CFE48FCD98}" srcOrd="2" destOrd="0" parTransId="{2924D6D9-56BC-4A93-9A39-E58489C89B1F}" sibTransId="{FE783CC3-BA2B-4298-8373-F18E3C082BB2}"/>
    <dgm:cxn modelId="{56109BD5-8C6D-48B5-B161-F665DE3BEBAE}" type="presOf" srcId="{2D866EBF-5D32-469A-A2E9-34CFE48FCD98}" destId="{426F205C-C1D8-4929-AC7B-5331CD529D4A}" srcOrd="1" destOrd="0" presId="urn:microsoft.com/office/officeart/2005/8/layout/gear1"/>
    <dgm:cxn modelId="{36B50CB0-090A-4A94-8119-E3585E40E533}" type="presOf" srcId="{E0327866-1405-4DC1-AB76-865126FD2550}" destId="{4ADFF420-D867-4E9F-85AF-26F515648455}" srcOrd="2" destOrd="0" presId="urn:microsoft.com/office/officeart/2005/8/layout/gear1"/>
    <dgm:cxn modelId="{DFB4D2FD-5ED1-4D22-B8C4-1D945F467C51}" type="presOf" srcId="{2D866EBF-5D32-469A-A2E9-34CFE48FCD98}" destId="{11B8CF02-05B4-4000-8C63-F0D605FCE2D9}" srcOrd="3" destOrd="0" presId="urn:microsoft.com/office/officeart/2005/8/layout/gear1"/>
    <dgm:cxn modelId="{78CA1073-49D7-41FC-BC5A-6E8BC3FAC8F8}" type="presOf" srcId="{9EC31F38-1D21-43A8-943C-ADDA760E1E51}" destId="{928931F3-FCA5-4635-BDEA-09B07D03555B}" srcOrd="0" destOrd="0" presId="urn:microsoft.com/office/officeart/2005/8/layout/gear1"/>
    <dgm:cxn modelId="{797F2C89-10B4-48F7-8099-1C49231886FF}" type="presOf" srcId="{FE783CC3-BA2B-4298-8373-F18E3C082BB2}" destId="{0DE4878C-C7A4-4603-99CE-A18A5EB62B2A}" srcOrd="0" destOrd="0" presId="urn:microsoft.com/office/officeart/2005/8/layout/gear1"/>
    <dgm:cxn modelId="{E02B7A7F-E61E-42EF-8618-F724288D323B}" type="presOf" srcId="{E0327866-1405-4DC1-AB76-865126FD2550}" destId="{65170281-CFEF-4161-AA28-2E0F8C4575C2}" srcOrd="1" destOrd="0" presId="urn:microsoft.com/office/officeart/2005/8/layout/gear1"/>
    <dgm:cxn modelId="{75288A5F-2F0F-4958-9286-090841F58FEB}" srcId="{9EC31F38-1D21-43A8-943C-ADDA760E1E51}" destId="{E9FA5DBD-FE6D-4F8A-B8C6-753676AE8B19}" srcOrd="1" destOrd="0" parTransId="{4D67DBC4-7998-45E7-991A-E359449DFAB8}" sibTransId="{9BA9F690-FC5B-40B1-AC9F-8D1E8A24D7FB}"/>
    <dgm:cxn modelId="{A900D7E5-BBAB-4860-B744-EA70588D677E}" type="presOf" srcId="{E9FA5DBD-FE6D-4F8A-B8C6-753676AE8B19}" destId="{5D968A6A-73FB-4BE9-8EA8-71F695D706E0}" srcOrd="0" destOrd="0" presId="urn:microsoft.com/office/officeart/2005/8/layout/gear1"/>
    <dgm:cxn modelId="{7E621331-ABC2-45D1-B518-0092230D3387}" type="presOf" srcId="{E0327866-1405-4DC1-AB76-865126FD2550}" destId="{95C47354-59F0-452E-AF4E-E3E4B61523A2}" srcOrd="0" destOrd="0" presId="urn:microsoft.com/office/officeart/2005/8/layout/gear1"/>
    <dgm:cxn modelId="{E9402787-71D8-490B-9F31-F496EF134441}" type="presOf" srcId="{E9FA5DBD-FE6D-4F8A-B8C6-753676AE8B19}" destId="{F5175863-C086-4117-8689-2A7FA1045A25}" srcOrd="1" destOrd="0" presId="urn:microsoft.com/office/officeart/2005/8/layout/gear1"/>
    <dgm:cxn modelId="{1ECDCE02-6012-4248-9E3E-97997C492680}" type="presOf" srcId="{9BA9F690-FC5B-40B1-AC9F-8D1E8A24D7FB}" destId="{F1FD4BAC-605B-4625-BA9A-EC1923AFB192}" srcOrd="0" destOrd="0" presId="urn:microsoft.com/office/officeart/2005/8/layout/gear1"/>
    <dgm:cxn modelId="{CCD5058F-1206-4BDE-8518-FF40FBBC831A}" type="presParOf" srcId="{928931F3-FCA5-4635-BDEA-09B07D03555B}" destId="{95C47354-59F0-452E-AF4E-E3E4B61523A2}" srcOrd="0" destOrd="0" presId="urn:microsoft.com/office/officeart/2005/8/layout/gear1"/>
    <dgm:cxn modelId="{B790CD0B-F3E3-4B00-B8B6-AECF702F3478}" type="presParOf" srcId="{928931F3-FCA5-4635-BDEA-09B07D03555B}" destId="{65170281-CFEF-4161-AA28-2E0F8C4575C2}" srcOrd="1" destOrd="0" presId="urn:microsoft.com/office/officeart/2005/8/layout/gear1"/>
    <dgm:cxn modelId="{B3FED13A-2E0E-4DDD-AD22-5DCA8B0D2F9A}" type="presParOf" srcId="{928931F3-FCA5-4635-BDEA-09B07D03555B}" destId="{4ADFF420-D867-4E9F-85AF-26F515648455}" srcOrd="2" destOrd="0" presId="urn:microsoft.com/office/officeart/2005/8/layout/gear1"/>
    <dgm:cxn modelId="{8ECC91A3-DB15-470A-BFFA-2021297144B5}" type="presParOf" srcId="{928931F3-FCA5-4635-BDEA-09B07D03555B}" destId="{5D968A6A-73FB-4BE9-8EA8-71F695D706E0}" srcOrd="3" destOrd="0" presId="urn:microsoft.com/office/officeart/2005/8/layout/gear1"/>
    <dgm:cxn modelId="{D102FB64-F15A-4CAD-A316-46B283DC2508}" type="presParOf" srcId="{928931F3-FCA5-4635-BDEA-09B07D03555B}" destId="{F5175863-C086-4117-8689-2A7FA1045A25}" srcOrd="4" destOrd="0" presId="urn:microsoft.com/office/officeart/2005/8/layout/gear1"/>
    <dgm:cxn modelId="{F0C70D24-E5BD-43E2-9156-6A13C3748843}" type="presParOf" srcId="{928931F3-FCA5-4635-BDEA-09B07D03555B}" destId="{4634CC10-6B94-4E8A-AC47-454738824040}" srcOrd="5" destOrd="0" presId="urn:microsoft.com/office/officeart/2005/8/layout/gear1"/>
    <dgm:cxn modelId="{B385E09C-CBFE-48A1-B79C-20325DF8DB25}" type="presParOf" srcId="{928931F3-FCA5-4635-BDEA-09B07D03555B}" destId="{115FE4D5-E7CC-46F8-8CA1-FC5EEEED944D}" srcOrd="6" destOrd="0" presId="urn:microsoft.com/office/officeart/2005/8/layout/gear1"/>
    <dgm:cxn modelId="{F7DFE720-25D2-4AD0-BCF7-9EACBF80C896}" type="presParOf" srcId="{928931F3-FCA5-4635-BDEA-09B07D03555B}" destId="{426F205C-C1D8-4929-AC7B-5331CD529D4A}" srcOrd="7" destOrd="0" presId="urn:microsoft.com/office/officeart/2005/8/layout/gear1"/>
    <dgm:cxn modelId="{B2B0F54A-4D8A-4F0A-A05B-F192C3AB2E35}" type="presParOf" srcId="{928931F3-FCA5-4635-BDEA-09B07D03555B}" destId="{E08C943E-7709-45EC-8A6F-1D61CBDE24EB}" srcOrd="8" destOrd="0" presId="urn:microsoft.com/office/officeart/2005/8/layout/gear1"/>
    <dgm:cxn modelId="{B790CC3C-3A30-457A-8A6D-BC5BB7AC8A57}" type="presParOf" srcId="{928931F3-FCA5-4635-BDEA-09B07D03555B}" destId="{11B8CF02-05B4-4000-8C63-F0D605FCE2D9}" srcOrd="9" destOrd="0" presId="urn:microsoft.com/office/officeart/2005/8/layout/gear1"/>
    <dgm:cxn modelId="{53D92ABE-8ECA-4F79-91EF-EE3F15387C28}" type="presParOf" srcId="{928931F3-FCA5-4635-BDEA-09B07D03555B}" destId="{186A42DA-89B1-43DC-A27B-F55F9BF4C002}" srcOrd="10" destOrd="0" presId="urn:microsoft.com/office/officeart/2005/8/layout/gear1"/>
    <dgm:cxn modelId="{97954EEC-9415-4546-B1AC-3D50389C5EEB}" type="presParOf" srcId="{928931F3-FCA5-4635-BDEA-09B07D03555B}" destId="{F1FD4BAC-605B-4625-BA9A-EC1923AFB192}" srcOrd="11" destOrd="0" presId="urn:microsoft.com/office/officeart/2005/8/layout/gear1"/>
    <dgm:cxn modelId="{615254D0-1BAA-45C4-9B67-D10EC6C64CFF}" type="presParOf" srcId="{928931F3-FCA5-4635-BDEA-09B07D03555B}" destId="{0DE4878C-C7A4-4603-99CE-A18A5EB62B2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9894C7-74C0-442D-834C-33D5B7C951EF}" type="doc">
      <dgm:prSet loTypeId="urn:microsoft.com/office/officeart/2005/8/layout/target2" loCatId="relationship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CL"/>
        </a:p>
      </dgm:t>
    </dgm:pt>
    <dgm:pt modelId="{F84D4130-4CE6-40A7-B2CF-847A4BE21488}">
      <dgm:prSet phldrT="[Texto]"/>
      <dgm:spPr>
        <a:solidFill>
          <a:srgbClr val="92D050"/>
        </a:solidFill>
      </dgm:spPr>
      <dgm:t>
        <a:bodyPr/>
        <a:lstStyle/>
        <a:p>
          <a:r>
            <a:rPr lang="es-CL" dirty="0"/>
            <a:t>Mecanismos de Financiamiento </a:t>
          </a:r>
        </a:p>
      </dgm:t>
    </dgm:pt>
    <dgm:pt modelId="{C78F89CB-7CF0-4094-9FBA-82335DA8BA2D}" type="parTrans" cxnId="{A5CE2642-02AF-48FF-B9AC-96196F589DDC}">
      <dgm:prSet/>
      <dgm:spPr/>
      <dgm:t>
        <a:bodyPr/>
        <a:lstStyle/>
        <a:p>
          <a:endParaRPr lang="es-CL"/>
        </a:p>
      </dgm:t>
    </dgm:pt>
    <dgm:pt modelId="{85C325A2-2D45-4A04-BF47-CE154B4C0351}" type="sibTrans" cxnId="{A5CE2642-02AF-48FF-B9AC-96196F589DDC}">
      <dgm:prSet/>
      <dgm:spPr/>
      <dgm:t>
        <a:bodyPr/>
        <a:lstStyle/>
        <a:p>
          <a:endParaRPr lang="es-CL"/>
        </a:p>
      </dgm:t>
    </dgm:pt>
    <dgm:pt modelId="{D25A9B2E-D811-4371-BC17-CD3B8787C144}">
      <dgm:prSet phldrT="[Texto]"/>
      <dgm:spPr/>
      <dgm:t>
        <a:bodyPr/>
        <a:lstStyle/>
        <a:p>
          <a:r>
            <a:rPr lang="es-CL"/>
            <a:t>Público</a:t>
          </a:r>
        </a:p>
      </dgm:t>
    </dgm:pt>
    <dgm:pt modelId="{FDC3F433-DFF4-401F-9297-628A034C69C6}" type="parTrans" cxnId="{6B01189B-F5F8-4948-84C4-4F1050A47476}">
      <dgm:prSet/>
      <dgm:spPr/>
      <dgm:t>
        <a:bodyPr/>
        <a:lstStyle/>
        <a:p>
          <a:endParaRPr lang="es-CL"/>
        </a:p>
      </dgm:t>
    </dgm:pt>
    <dgm:pt modelId="{934B636E-9972-421E-AB65-DAB3CB04FA32}" type="sibTrans" cxnId="{6B01189B-F5F8-4948-84C4-4F1050A47476}">
      <dgm:prSet/>
      <dgm:spPr/>
      <dgm:t>
        <a:bodyPr/>
        <a:lstStyle/>
        <a:p>
          <a:endParaRPr lang="es-CL"/>
        </a:p>
      </dgm:t>
    </dgm:pt>
    <dgm:pt modelId="{F9F2818F-446E-4B2A-B452-36D623E333E7}">
      <dgm:prSet phldrT="[Texto]"/>
      <dgm:spPr/>
      <dgm:t>
        <a:bodyPr/>
        <a:lstStyle/>
        <a:p>
          <a:r>
            <a:rPr lang="es-CL"/>
            <a:t>Privado </a:t>
          </a:r>
        </a:p>
      </dgm:t>
    </dgm:pt>
    <dgm:pt modelId="{C8CFD760-2913-425E-A836-8839FD3A31FC}" type="parTrans" cxnId="{E3E0E572-C7DD-4CB9-9E93-1AB383EE7045}">
      <dgm:prSet/>
      <dgm:spPr/>
      <dgm:t>
        <a:bodyPr/>
        <a:lstStyle/>
        <a:p>
          <a:endParaRPr lang="es-CL"/>
        </a:p>
      </dgm:t>
    </dgm:pt>
    <dgm:pt modelId="{16BD5FE4-312A-439D-AEE2-A87E374C41E8}" type="sibTrans" cxnId="{E3E0E572-C7DD-4CB9-9E93-1AB383EE7045}">
      <dgm:prSet/>
      <dgm:spPr/>
      <dgm:t>
        <a:bodyPr/>
        <a:lstStyle/>
        <a:p>
          <a:endParaRPr lang="es-CL"/>
        </a:p>
      </dgm:t>
    </dgm:pt>
    <dgm:pt modelId="{8E0D0983-D196-4939-ABDA-B7D91D4BC203}">
      <dgm:prSet phldrT="[Texto]"/>
      <dgm:spPr/>
      <dgm:t>
        <a:bodyPr/>
        <a:lstStyle/>
        <a:p>
          <a:r>
            <a:rPr lang="es-CL" dirty="0"/>
            <a:t>Becas SENCE.</a:t>
          </a:r>
        </a:p>
      </dgm:t>
    </dgm:pt>
    <dgm:pt modelId="{0FF56542-3FD8-49CE-9543-FD52F64E6D4F}" type="parTrans" cxnId="{A91D1751-8CB5-494F-B019-64CEC765DCA9}">
      <dgm:prSet/>
      <dgm:spPr/>
      <dgm:t>
        <a:bodyPr/>
        <a:lstStyle/>
        <a:p>
          <a:endParaRPr lang="es-CL"/>
        </a:p>
      </dgm:t>
    </dgm:pt>
    <dgm:pt modelId="{B2BA9A84-7D91-4613-9697-D657677330E4}" type="sibTrans" cxnId="{A91D1751-8CB5-494F-B019-64CEC765DCA9}">
      <dgm:prSet/>
      <dgm:spPr/>
      <dgm:t>
        <a:bodyPr/>
        <a:lstStyle/>
        <a:p>
          <a:endParaRPr lang="es-CL"/>
        </a:p>
      </dgm:t>
    </dgm:pt>
    <dgm:pt modelId="{A6C28A56-6AEE-4CA3-9CD6-607ACB1E009E}">
      <dgm:prSet phldrT="[Texto]"/>
      <dgm:spPr/>
      <dgm:t>
        <a:bodyPr/>
        <a:lstStyle/>
        <a:p>
          <a:r>
            <a:rPr lang="es-CL" dirty="0"/>
            <a:t>Franquicia Tributaria*.</a:t>
          </a:r>
        </a:p>
      </dgm:t>
    </dgm:pt>
    <dgm:pt modelId="{CEF08EE8-0405-4B3C-88F3-88DAB0DF6474}" type="parTrans" cxnId="{106699A4-2B56-44DA-963C-2405E9BCCCF5}">
      <dgm:prSet/>
      <dgm:spPr/>
      <dgm:t>
        <a:bodyPr/>
        <a:lstStyle/>
        <a:p>
          <a:endParaRPr lang="es-CL"/>
        </a:p>
      </dgm:t>
    </dgm:pt>
    <dgm:pt modelId="{7BF29821-3CDD-4CD0-B6F8-564C7C84FCD2}" type="sibTrans" cxnId="{106699A4-2B56-44DA-963C-2405E9BCCCF5}">
      <dgm:prSet/>
      <dgm:spPr/>
      <dgm:t>
        <a:bodyPr/>
        <a:lstStyle/>
        <a:p>
          <a:endParaRPr lang="es-CL"/>
        </a:p>
      </dgm:t>
    </dgm:pt>
    <dgm:pt modelId="{BA3D5EF3-CF0A-4B8D-87EB-1E52EDB89B91}">
      <dgm:prSet phldrT="[Texto]"/>
      <dgm:spPr/>
      <dgm:t>
        <a:bodyPr/>
        <a:lstStyle/>
        <a:p>
          <a:r>
            <a:rPr lang="es-CL" dirty="0"/>
            <a:t>Recursos propios Empresa.</a:t>
          </a:r>
        </a:p>
      </dgm:t>
    </dgm:pt>
    <dgm:pt modelId="{4AA00DEF-3D76-46CE-8A25-9C6E7EA00573}" type="parTrans" cxnId="{B87AF749-8A3C-4B7B-B9B9-4AABDB6B89FF}">
      <dgm:prSet/>
      <dgm:spPr/>
      <dgm:t>
        <a:bodyPr/>
        <a:lstStyle/>
        <a:p>
          <a:endParaRPr lang="es-CL"/>
        </a:p>
      </dgm:t>
    </dgm:pt>
    <dgm:pt modelId="{51832293-047E-440B-9802-8630EC911A01}" type="sibTrans" cxnId="{B87AF749-8A3C-4B7B-B9B9-4AABDB6B89FF}">
      <dgm:prSet/>
      <dgm:spPr/>
      <dgm:t>
        <a:bodyPr/>
        <a:lstStyle/>
        <a:p>
          <a:endParaRPr lang="es-CL"/>
        </a:p>
      </dgm:t>
    </dgm:pt>
    <dgm:pt modelId="{DC9B0524-4FAD-4AFC-BFAE-CEDDF1EE7971}">
      <dgm:prSet phldrT="[Texto]"/>
      <dgm:spPr/>
      <dgm:t>
        <a:bodyPr/>
        <a:lstStyle/>
        <a:p>
          <a:r>
            <a:rPr lang="es-CL" dirty="0"/>
            <a:t>Recursos propios Persona.</a:t>
          </a:r>
        </a:p>
      </dgm:t>
    </dgm:pt>
    <dgm:pt modelId="{2C6B0256-DE15-44AD-9F74-DB9162DD32AD}" type="parTrans" cxnId="{C2EC92D0-7DFD-42C7-BF7A-D13BC7C069AC}">
      <dgm:prSet/>
      <dgm:spPr/>
      <dgm:t>
        <a:bodyPr/>
        <a:lstStyle/>
        <a:p>
          <a:endParaRPr lang="es-CL"/>
        </a:p>
      </dgm:t>
    </dgm:pt>
    <dgm:pt modelId="{7DB64F5A-E299-48EA-A920-368533925A46}" type="sibTrans" cxnId="{C2EC92D0-7DFD-42C7-BF7A-D13BC7C069AC}">
      <dgm:prSet/>
      <dgm:spPr/>
      <dgm:t>
        <a:bodyPr/>
        <a:lstStyle/>
        <a:p>
          <a:endParaRPr lang="es-CL"/>
        </a:p>
      </dgm:t>
    </dgm:pt>
    <dgm:pt modelId="{4CBCCC98-DEF1-446B-A53B-59C7BA7A985E}">
      <dgm:prSet phldrT="[Texto]"/>
      <dgm:spPr/>
      <dgm:t>
        <a:bodyPr/>
        <a:lstStyle/>
        <a:p>
          <a:r>
            <a:rPr lang="es-CL" dirty="0"/>
            <a:t>Servicios Públicos (sectorial).</a:t>
          </a:r>
        </a:p>
      </dgm:t>
    </dgm:pt>
    <dgm:pt modelId="{003387DD-6796-409A-8994-C15919EF8A84}" type="parTrans" cxnId="{A4514A05-3436-42C9-B97A-1879F7C78809}">
      <dgm:prSet/>
      <dgm:spPr/>
      <dgm:t>
        <a:bodyPr/>
        <a:lstStyle/>
        <a:p>
          <a:endParaRPr lang="es-ES"/>
        </a:p>
      </dgm:t>
    </dgm:pt>
    <dgm:pt modelId="{34A71034-F30C-4AF6-B7C7-4C5E25DD5AB1}" type="sibTrans" cxnId="{A4514A05-3436-42C9-B97A-1879F7C78809}">
      <dgm:prSet/>
      <dgm:spPr/>
      <dgm:t>
        <a:bodyPr/>
        <a:lstStyle/>
        <a:p>
          <a:endParaRPr lang="es-ES"/>
        </a:p>
      </dgm:t>
    </dgm:pt>
    <dgm:pt modelId="{FAF401D2-4ED5-41D9-A496-6F66833CC83F}">
      <dgm:prSet phldrT="[Texto]"/>
      <dgm:spPr/>
      <dgm:t>
        <a:bodyPr/>
        <a:lstStyle/>
        <a:p>
          <a:r>
            <a:rPr lang="es-CL" dirty="0"/>
            <a:t> FNDR, CORFO.</a:t>
          </a:r>
        </a:p>
      </dgm:t>
    </dgm:pt>
    <dgm:pt modelId="{59652F44-E909-4AED-99F5-75F9810E62A4}" type="parTrans" cxnId="{1CD44482-E004-4972-9008-4C4512935559}">
      <dgm:prSet/>
      <dgm:spPr/>
      <dgm:t>
        <a:bodyPr/>
        <a:lstStyle/>
        <a:p>
          <a:endParaRPr lang="es-ES"/>
        </a:p>
      </dgm:t>
    </dgm:pt>
    <dgm:pt modelId="{DAD7EFBF-82AB-471F-8B76-1C5C62E5AEAA}" type="sibTrans" cxnId="{1CD44482-E004-4972-9008-4C4512935559}">
      <dgm:prSet/>
      <dgm:spPr/>
      <dgm:t>
        <a:bodyPr/>
        <a:lstStyle/>
        <a:p>
          <a:endParaRPr lang="es-ES"/>
        </a:p>
      </dgm:t>
    </dgm:pt>
    <dgm:pt modelId="{86453064-4E3D-427C-A948-B90FE6581EB4}">
      <dgm:prSet phldrT="[Texto]"/>
      <dgm:spPr/>
      <dgm:t>
        <a:bodyPr/>
        <a:lstStyle/>
        <a:p>
          <a:r>
            <a:rPr lang="es-CL" dirty="0"/>
            <a:t>Cooperación Internacional.</a:t>
          </a:r>
        </a:p>
      </dgm:t>
    </dgm:pt>
    <dgm:pt modelId="{DC8DC198-127E-41B5-B41A-9871ABEB9E6E}" type="parTrans" cxnId="{E9BC9B7B-0FB7-4A5A-A707-2C3D37ED100D}">
      <dgm:prSet/>
      <dgm:spPr/>
      <dgm:t>
        <a:bodyPr/>
        <a:lstStyle/>
        <a:p>
          <a:endParaRPr lang="es-ES"/>
        </a:p>
      </dgm:t>
    </dgm:pt>
    <dgm:pt modelId="{DB01C48A-8DAD-445C-927C-7325A60D3AAF}" type="sibTrans" cxnId="{E9BC9B7B-0FB7-4A5A-A707-2C3D37ED100D}">
      <dgm:prSet/>
      <dgm:spPr/>
      <dgm:t>
        <a:bodyPr/>
        <a:lstStyle/>
        <a:p>
          <a:endParaRPr lang="es-ES"/>
        </a:p>
      </dgm:t>
    </dgm:pt>
    <dgm:pt modelId="{FBA0F13F-148E-4DE3-AE6F-C4845DCBC5CD}" type="pres">
      <dgm:prSet presAssocID="{B59894C7-74C0-442D-834C-33D5B7C951EF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E89290C7-CB5A-4483-B4BD-2162BB8C10BF}" type="pres">
      <dgm:prSet presAssocID="{B59894C7-74C0-442D-834C-33D5B7C951EF}" presName="outerBox" presStyleCnt="0"/>
      <dgm:spPr/>
    </dgm:pt>
    <dgm:pt modelId="{3047DA66-04DD-44C3-86FC-40A86AC85555}" type="pres">
      <dgm:prSet presAssocID="{B59894C7-74C0-442D-834C-33D5B7C951EF}" presName="outerBoxParent" presStyleLbl="node1" presStyleIdx="0" presStyleCnt="1"/>
      <dgm:spPr/>
      <dgm:t>
        <a:bodyPr/>
        <a:lstStyle/>
        <a:p>
          <a:endParaRPr lang="es-ES"/>
        </a:p>
      </dgm:t>
    </dgm:pt>
    <dgm:pt modelId="{9D0BAFC4-7FE9-4458-8ABD-B01E98FAC933}" type="pres">
      <dgm:prSet presAssocID="{B59894C7-74C0-442D-834C-33D5B7C951EF}" presName="outerBoxChildren" presStyleCnt="0"/>
      <dgm:spPr/>
    </dgm:pt>
    <dgm:pt modelId="{0A68CB09-FBBA-4424-9B19-4871428ACB0C}" type="pres">
      <dgm:prSet presAssocID="{D25A9B2E-D811-4371-BC17-CD3B8787C144}" presName="oChild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49AD69-C1D5-429B-932C-B02795A21352}" type="pres">
      <dgm:prSet presAssocID="{934B636E-9972-421E-AB65-DAB3CB04FA32}" presName="outerSibTrans" presStyleCnt="0"/>
      <dgm:spPr/>
    </dgm:pt>
    <dgm:pt modelId="{249D92CC-46C7-44FE-B128-4B8387B543AF}" type="pres">
      <dgm:prSet presAssocID="{F9F2818F-446E-4B2A-B452-36D623E333E7}" presName="oChild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91D1751-8CB5-494F-B019-64CEC765DCA9}" srcId="{D25A9B2E-D811-4371-BC17-CD3B8787C144}" destId="{8E0D0983-D196-4939-ABDA-B7D91D4BC203}" srcOrd="0" destOrd="0" parTransId="{0FF56542-3FD8-49CE-9543-FD52F64E6D4F}" sibTransId="{B2BA9A84-7D91-4613-9697-D657677330E4}"/>
    <dgm:cxn modelId="{8655DDE9-918E-4B18-A81F-4BD48F917D11}" type="presOf" srcId="{F9F2818F-446E-4B2A-B452-36D623E333E7}" destId="{249D92CC-46C7-44FE-B128-4B8387B543AF}" srcOrd="0" destOrd="0" presId="urn:microsoft.com/office/officeart/2005/8/layout/target2"/>
    <dgm:cxn modelId="{2065BDED-034F-4B36-951D-5BFC6F049EB3}" type="presOf" srcId="{FAF401D2-4ED5-41D9-A496-6F66833CC83F}" destId="{0A68CB09-FBBA-4424-9B19-4871428ACB0C}" srcOrd="0" destOrd="3" presId="urn:microsoft.com/office/officeart/2005/8/layout/target2"/>
    <dgm:cxn modelId="{1F2EB6DD-DE68-4293-B62E-DA25A0E423E6}" type="presOf" srcId="{F84D4130-4CE6-40A7-B2CF-847A4BE21488}" destId="{3047DA66-04DD-44C3-86FC-40A86AC85555}" srcOrd="0" destOrd="0" presId="urn:microsoft.com/office/officeart/2005/8/layout/target2"/>
    <dgm:cxn modelId="{106699A4-2B56-44DA-963C-2405E9BCCCF5}" srcId="{F9F2818F-446E-4B2A-B452-36D623E333E7}" destId="{A6C28A56-6AEE-4CA3-9CD6-607ACB1E009E}" srcOrd="0" destOrd="0" parTransId="{CEF08EE8-0405-4B3C-88F3-88DAB0DF6474}" sibTransId="{7BF29821-3CDD-4CD0-B6F8-564C7C84FCD2}"/>
    <dgm:cxn modelId="{A5CE2642-02AF-48FF-B9AC-96196F589DDC}" srcId="{B59894C7-74C0-442D-834C-33D5B7C951EF}" destId="{F84D4130-4CE6-40A7-B2CF-847A4BE21488}" srcOrd="0" destOrd="0" parTransId="{C78F89CB-7CF0-4094-9FBA-82335DA8BA2D}" sibTransId="{85C325A2-2D45-4A04-BF47-CE154B4C0351}"/>
    <dgm:cxn modelId="{EBC7B627-53ED-47BE-B93D-946EC5FA2CFD}" type="presOf" srcId="{4CBCCC98-DEF1-446B-A53B-59C7BA7A985E}" destId="{0A68CB09-FBBA-4424-9B19-4871428ACB0C}" srcOrd="0" destOrd="2" presId="urn:microsoft.com/office/officeart/2005/8/layout/target2"/>
    <dgm:cxn modelId="{B87AF749-8A3C-4B7B-B9B9-4AABDB6B89FF}" srcId="{F9F2818F-446E-4B2A-B452-36D623E333E7}" destId="{BA3D5EF3-CF0A-4B8D-87EB-1E52EDB89B91}" srcOrd="1" destOrd="0" parTransId="{4AA00DEF-3D76-46CE-8A25-9C6E7EA00573}" sibTransId="{51832293-047E-440B-9802-8630EC911A01}"/>
    <dgm:cxn modelId="{1CD44482-E004-4972-9008-4C4512935559}" srcId="{D25A9B2E-D811-4371-BC17-CD3B8787C144}" destId="{FAF401D2-4ED5-41D9-A496-6F66833CC83F}" srcOrd="2" destOrd="0" parTransId="{59652F44-E909-4AED-99F5-75F9810E62A4}" sibTransId="{DAD7EFBF-82AB-471F-8B76-1C5C62E5AEAA}"/>
    <dgm:cxn modelId="{92CE4CAD-901D-48F1-98C0-F4CFCA9B4E10}" type="presOf" srcId="{A6C28A56-6AEE-4CA3-9CD6-607ACB1E009E}" destId="{249D92CC-46C7-44FE-B128-4B8387B543AF}" srcOrd="0" destOrd="1" presId="urn:microsoft.com/office/officeart/2005/8/layout/target2"/>
    <dgm:cxn modelId="{FC3C50C3-56D5-48D0-9B1C-3069D83470E7}" type="presOf" srcId="{B59894C7-74C0-442D-834C-33D5B7C951EF}" destId="{FBA0F13F-148E-4DE3-AE6F-C4845DCBC5CD}" srcOrd="0" destOrd="0" presId="urn:microsoft.com/office/officeart/2005/8/layout/target2"/>
    <dgm:cxn modelId="{3B4149A6-9D78-4602-AFC0-E6461E58EB82}" type="presOf" srcId="{BA3D5EF3-CF0A-4B8D-87EB-1E52EDB89B91}" destId="{249D92CC-46C7-44FE-B128-4B8387B543AF}" srcOrd="0" destOrd="2" presId="urn:microsoft.com/office/officeart/2005/8/layout/target2"/>
    <dgm:cxn modelId="{E3E0E572-C7DD-4CB9-9E93-1AB383EE7045}" srcId="{F84D4130-4CE6-40A7-B2CF-847A4BE21488}" destId="{F9F2818F-446E-4B2A-B452-36D623E333E7}" srcOrd="1" destOrd="0" parTransId="{C8CFD760-2913-425E-A836-8839FD3A31FC}" sibTransId="{16BD5FE4-312A-439D-AEE2-A87E374C41E8}"/>
    <dgm:cxn modelId="{6B01189B-F5F8-4948-84C4-4F1050A47476}" srcId="{F84D4130-4CE6-40A7-B2CF-847A4BE21488}" destId="{D25A9B2E-D811-4371-BC17-CD3B8787C144}" srcOrd="0" destOrd="0" parTransId="{FDC3F433-DFF4-401F-9297-628A034C69C6}" sibTransId="{934B636E-9972-421E-AB65-DAB3CB04FA32}"/>
    <dgm:cxn modelId="{A4514A05-3436-42C9-B97A-1879F7C78809}" srcId="{D25A9B2E-D811-4371-BC17-CD3B8787C144}" destId="{4CBCCC98-DEF1-446B-A53B-59C7BA7A985E}" srcOrd="1" destOrd="0" parTransId="{003387DD-6796-409A-8994-C15919EF8A84}" sibTransId="{34A71034-F30C-4AF6-B7C7-4C5E25DD5AB1}"/>
    <dgm:cxn modelId="{13C8E7E8-DBD9-4303-BC29-7A83DAA1C0B1}" type="presOf" srcId="{DC9B0524-4FAD-4AFC-BFAE-CEDDF1EE7971}" destId="{249D92CC-46C7-44FE-B128-4B8387B543AF}" srcOrd="0" destOrd="3" presId="urn:microsoft.com/office/officeart/2005/8/layout/target2"/>
    <dgm:cxn modelId="{E9BC9B7B-0FB7-4A5A-A707-2C3D37ED100D}" srcId="{D25A9B2E-D811-4371-BC17-CD3B8787C144}" destId="{86453064-4E3D-427C-A948-B90FE6581EB4}" srcOrd="3" destOrd="0" parTransId="{DC8DC198-127E-41B5-B41A-9871ABEB9E6E}" sibTransId="{DB01C48A-8DAD-445C-927C-7325A60D3AAF}"/>
    <dgm:cxn modelId="{C2EC92D0-7DFD-42C7-BF7A-D13BC7C069AC}" srcId="{F9F2818F-446E-4B2A-B452-36D623E333E7}" destId="{DC9B0524-4FAD-4AFC-BFAE-CEDDF1EE7971}" srcOrd="2" destOrd="0" parTransId="{2C6B0256-DE15-44AD-9F74-DB9162DD32AD}" sibTransId="{7DB64F5A-E299-48EA-A920-368533925A46}"/>
    <dgm:cxn modelId="{DFE89853-95E3-4980-9025-95CE067BB5AB}" type="presOf" srcId="{D25A9B2E-D811-4371-BC17-CD3B8787C144}" destId="{0A68CB09-FBBA-4424-9B19-4871428ACB0C}" srcOrd="0" destOrd="0" presId="urn:microsoft.com/office/officeart/2005/8/layout/target2"/>
    <dgm:cxn modelId="{EF3DDD82-9476-4972-8B81-6F4388AD5807}" type="presOf" srcId="{86453064-4E3D-427C-A948-B90FE6581EB4}" destId="{0A68CB09-FBBA-4424-9B19-4871428ACB0C}" srcOrd="0" destOrd="4" presId="urn:microsoft.com/office/officeart/2005/8/layout/target2"/>
    <dgm:cxn modelId="{460ED672-1892-4A31-985F-FA92658E89D3}" type="presOf" srcId="{8E0D0983-D196-4939-ABDA-B7D91D4BC203}" destId="{0A68CB09-FBBA-4424-9B19-4871428ACB0C}" srcOrd="0" destOrd="1" presId="urn:microsoft.com/office/officeart/2005/8/layout/target2"/>
    <dgm:cxn modelId="{B5E2D178-F0F4-4C9D-B229-4F6DA68800FA}" type="presParOf" srcId="{FBA0F13F-148E-4DE3-AE6F-C4845DCBC5CD}" destId="{E89290C7-CB5A-4483-B4BD-2162BB8C10BF}" srcOrd="0" destOrd="0" presId="urn:microsoft.com/office/officeart/2005/8/layout/target2"/>
    <dgm:cxn modelId="{4ECAB7C0-6728-44F1-BAB3-0BCBFF0DC85C}" type="presParOf" srcId="{E89290C7-CB5A-4483-B4BD-2162BB8C10BF}" destId="{3047DA66-04DD-44C3-86FC-40A86AC85555}" srcOrd="0" destOrd="0" presId="urn:microsoft.com/office/officeart/2005/8/layout/target2"/>
    <dgm:cxn modelId="{B751BA8B-62A2-4161-8653-0A8CF44FC5BD}" type="presParOf" srcId="{E89290C7-CB5A-4483-B4BD-2162BB8C10BF}" destId="{9D0BAFC4-7FE9-4458-8ABD-B01E98FAC933}" srcOrd="1" destOrd="0" presId="urn:microsoft.com/office/officeart/2005/8/layout/target2"/>
    <dgm:cxn modelId="{1768972D-97C6-4274-BC21-0FB3F3A8951B}" type="presParOf" srcId="{9D0BAFC4-7FE9-4458-8ABD-B01E98FAC933}" destId="{0A68CB09-FBBA-4424-9B19-4871428ACB0C}" srcOrd="0" destOrd="0" presId="urn:microsoft.com/office/officeart/2005/8/layout/target2"/>
    <dgm:cxn modelId="{F826B448-1417-4CEA-839C-9CFA3345DB03}" type="presParOf" srcId="{9D0BAFC4-7FE9-4458-8ABD-B01E98FAC933}" destId="{DB49AD69-C1D5-429B-932C-B02795A21352}" srcOrd="1" destOrd="0" presId="urn:microsoft.com/office/officeart/2005/8/layout/target2"/>
    <dgm:cxn modelId="{6F3B7FB6-E902-4CE2-9A51-F3D4845010CD}" type="presParOf" srcId="{9D0BAFC4-7FE9-4458-8ABD-B01E98FAC933}" destId="{249D92CC-46C7-44FE-B128-4B8387B543AF}" srcOrd="2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A33B370-48E4-4061-A3DB-3D050F87D99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s-ES"/>
        </a:p>
      </dgm:t>
    </dgm:pt>
    <dgm:pt modelId="{F6587854-C43E-4415-AEEB-21B2E27FF10F}" type="pres">
      <dgm:prSet presAssocID="{0A33B370-48E4-4061-A3DB-3D050F87D99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</dgm:ptLst>
  <dgm:cxnLst>
    <dgm:cxn modelId="{08C25461-CB6C-4CCD-92B0-C73BC31F1370}" type="presOf" srcId="{0A33B370-48E4-4061-A3DB-3D050F87D992}" destId="{F6587854-C43E-4415-AEEB-21B2E27FF10F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4.svg"/><Relationship Id="rId5" Type="http://schemas.openxmlformats.org/officeDocument/2006/relationships/image" Target="../media/image38.png"/><Relationship Id="rId4" Type="http://schemas.openxmlformats.org/officeDocument/2006/relationships/image" Target="../media/image2.svg"/><Relationship Id="rId9" Type="http://schemas.openxmlformats.org/officeDocument/2006/relationships/image" Target="../media/image41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5.svg"/><Relationship Id="rId3" Type="http://schemas.openxmlformats.org/officeDocument/2006/relationships/image" Target="../media/image43.png"/><Relationship Id="rId7" Type="http://schemas.openxmlformats.org/officeDocument/2006/relationships/image" Target="../media/image59.svg"/><Relationship Id="rId12" Type="http://schemas.openxmlformats.org/officeDocument/2006/relationships/image" Target="../media/image47.png"/><Relationship Id="rId17" Type="http://schemas.openxmlformats.org/officeDocument/2006/relationships/image" Target="../media/image69.svg"/><Relationship Id="rId2" Type="http://schemas.openxmlformats.org/officeDocument/2006/relationships/image" Target="../media/image42.png"/><Relationship Id="rId16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11" Type="http://schemas.openxmlformats.org/officeDocument/2006/relationships/image" Target="../media/image63.svg"/><Relationship Id="rId5" Type="http://schemas.openxmlformats.org/officeDocument/2006/relationships/hyperlink" Target="http://www.chilevalora.cl/" TargetMode="External"/><Relationship Id="rId15" Type="http://schemas.openxmlformats.org/officeDocument/2006/relationships/image" Target="../media/image67.svg"/><Relationship Id="rId10" Type="http://schemas.openxmlformats.org/officeDocument/2006/relationships/image" Target="../media/image46.png"/><Relationship Id="rId4" Type="http://schemas.openxmlformats.org/officeDocument/2006/relationships/image" Target="../media/image46.svg"/><Relationship Id="rId9" Type="http://schemas.openxmlformats.org/officeDocument/2006/relationships/image" Target="../media/image61.svg"/><Relationship Id="rId14" Type="http://schemas.openxmlformats.org/officeDocument/2006/relationships/image" Target="../media/image48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5.svg"/><Relationship Id="rId18" Type="http://schemas.openxmlformats.org/officeDocument/2006/relationships/image" Target="../media/image51.png"/><Relationship Id="rId3" Type="http://schemas.openxmlformats.org/officeDocument/2006/relationships/image" Target="../media/image50.png"/><Relationship Id="rId21" Type="http://schemas.openxmlformats.org/officeDocument/2006/relationships/image" Target="../media/image71.svg"/><Relationship Id="rId7" Type="http://schemas.openxmlformats.org/officeDocument/2006/relationships/image" Target="../media/image59.svg"/><Relationship Id="rId12" Type="http://schemas.openxmlformats.org/officeDocument/2006/relationships/image" Target="../media/image47.png"/><Relationship Id="rId17" Type="http://schemas.openxmlformats.org/officeDocument/2006/relationships/image" Target="../media/image69.svg"/><Relationship Id="rId2" Type="http://schemas.openxmlformats.org/officeDocument/2006/relationships/image" Target="../media/image42.png"/><Relationship Id="rId16" Type="http://schemas.openxmlformats.org/officeDocument/2006/relationships/image" Target="../media/image49.png"/><Relationship Id="rId20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11" Type="http://schemas.openxmlformats.org/officeDocument/2006/relationships/image" Target="../media/image63.svg"/><Relationship Id="rId5" Type="http://schemas.openxmlformats.org/officeDocument/2006/relationships/hyperlink" Target="http://www.chilevalora.cl/" TargetMode="External"/><Relationship Id="rId15" Type="http://schemas.openxmlformats.org/officeDocument/2006/relationships/image" Target="../media/image67.svg"/><Relationship Id="rId23" Type="http://schemas.openxmlformats.org/officeDocument/2006/relationships/image" Target="../media/image54.png"/><Relationship Id="rId10" Type="http://schemas.openxmlformats.org/officeDocument/2006/relationships/image" Target="../media/image46.png"/><Relationship Id="rId19" Type="http://schemas.openxmlformats.org/officeDocument/2006/relationships/image" Target="../media/image54.svg"/><Relationship Id="rId4" Type="http://schemas.openxmlformats.org/officeDocument/2006/relationships/image" Target="../media/image46.svg"/><Relationship Id="rId9" Type="http://schemas.openxmlformats.org/officeDocument/2006/relationships/image" Target="../media/image61.svg"/><Relationship Id="rId14" Type="http://schemas.openxmlformats.org/officeDocument/2006/relationships/image" Target="../media/image48.png"/><Relationship Id="rId22" Type="http://schemas.openxmlformats.org/officeDocument/2006/relationships/image" Target="../media/image53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7.svg"/><Relationship Id="rId18" Type="http://schemas.openxmlformats.org/officeDocument/2006/relationships/image" Target="../media/image57.png"/><Relationship Id="rId3" Type="http://schemas.openxmlformats.org/officeDocument/2006/relationships/hyperlink" Target="http://www.chilevalora.cl/" TargetMode="External"/><Relationship Id="rId21" Type="http://schemas.openxmlformats.org/officeDocument/2006/relationships/image" Target="../media/image58.png"/><Relationship Id="rId7" Type="http://schemas.openxmlformats.org/officeDocument/2006/relationships/image" Target="../media/image61.svg"/><Relationship Id="rId12" Type="http://schemas.openxmlformats.org/officeDocument/2006/relationships/image" Target="../media/image48.png"/><Relationship Id="rId17" Type="http://schemas.openxmlformats.org/officeDocument/2006/relationships/image" Target="../media/image2.svg"/><Relationship Id="rId2" Type="http://schemas.openxmlformats.org/officeDocument/2006/relationships/image" Target="../media/image55.png"/><Relationship Id="rId16" Type="http://schemas.openxmlformats.org/officeDocument/2006/relationships/image" Target="../media/image56.png"/><Relationship Id="rId20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69.svg"/><Relationship Id="rId10" Type="http://schemas.openxmlformats.org/officeDocument/2006/relationships/image" Target="../media/image47.png"/><Relationship Id="rId19" Type="http://schemas.openxmlformats.org/officeDocument/2006/relationships/image" Target="../media/image54.svg"/><Relationship Id="rId4" Type="http://schemas.openxmlformats.org/officeDocument/2006/relationships/image" Target="../media/image44.png"/><Relationship Id="rId9" Type="http://schemas.openxmlformats.org/officeDocument/2006/relationships/image" Target="../media/image63.svg"/><Relationship Id="rId14" Type="http://schemas.openxmlformats.org/officeDocument/2006/relationships/image" Target="../media/image49.png"/><Relationship Id="rId22" Type="http://schemas.openxmlformats.org/officeDocument/2006/relationships/image" Target="../media/image59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sv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svg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5.svg"/><Relationship Id="rId34" Type="http://schemas.openxmlformats.org/officeDocument/2006/relationships/image" Target="../media/image21.png"/><Relationship Id="rId7" Type="http://schemas.openxmlformats.org/officeDocument/2006/relationships/image" Target="../media/image11.svg"/><Relationship Id="rId12" Type="http://schemas.openxmlformats.org/officeDocument/2006/relationships/image" Target="../media/image10.png"/><Relationship Id="rId17" Type="http://schemas.openxmlformats.org/officeDocument/2006/relationships/image" Target="../media/image21.svg"/><Relationship Id="rId25" Type="http://schemas.openxmlformats.org/officeDocument/2006/relationships/image" Target="../media/image29.svg"/><Relationship Id="rId33" Type="http://schemas.openxmlformats.org/officeDocument/2006/relationships/image" Target="../media/image37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33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5.svg"/><Relationship Id="rId24" Type="http://schemas.openxmlformats.org/officeDocument/2006/relationships/image" Target="../media/image16.png"/><Relationship Id="rId32" Type="http://schemas.openxmlformats.org/officeDocument/2006/relationships/image" Target="../media/image20.pn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28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openxmlformats.org/officeDocument/2006/relationships/image" Target="../media/image23.svg"/><Relationship Id="rId31" Type="http://schemas.openxmlformats.org/officeDocument/2006/relationships/image" Target="../media/image35.svg"/><Relationship Id="rId4" Type="http://schemas.openxmlformats.org/officeDocument/2006/relationships/image" Target="../media/image6.png"/><Relationship Id="rId9" Type="http://schemas.openxmlformats.org/officeDocument/2006/relationships/image" Target="../media/image13.sv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31.svg"/><Relationship Id="rId30" Type="http://schemas.openxmlformats.org/officeDocument/2006/relationships/image" Target="../media/image19.png"/><Relationship Id="rId35" Type="http://schemas.openxmlformats.org/officeDocument/2006/relationships/image" Target="../media/image39.svg"/><Relationship Id="rId8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nteni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título 1">
            <a:extLst>
              <a:ext uri="{FF2B5EF4-FFF2-40B4-BE49-F238E27FC236}">
                <a16:creationId xmlns="" xmlns:a16="http://schemas.microsoft.com/office/drawing/2014/main" id="{69AFE595-3374-F441-9C43-035DD3CE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56" y="207704"/>
            <a:ext cx="9308615" cy="800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2" name="Marcador de texto 2">
            <a:extLst>
              <a:ext uri="{FF2B5EF4-FFF2-40B4-BE49-F238E27FC236}">
                <a16:creationId xmlns="" xmlns:a16="http://schemas.microsoft.com/office/drawing/2014/main" id="{D28FD722-C446-0D61-3908-CD71E1378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56" y="1403654"/>
            <a:ext cx="10869706" cy="4231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600"/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28157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ámina Conteni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="" xmlns:a16="http://schemas.microsoft.com/office/drawing/2014/main" id="{83F6260D-1DEB-B90F-D004-C36818A01A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20D4B665-E38C-C682-F1CC-5FE693DD1811}"/>
              </a:ext>
            </a:extLst>
          </p:cNvPr>
          <p:cNvSpPr/>
          <p:nvPr userDrawn="1"/>
        </p:nvSpPr>
        <p:spPr>
          <a:xfrm>
            <a:off x="0" y="2204815"/>
            <a:ext cx="4322157" cy="465318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  <a:alpha val="88000"/>
                </a:srgbClr>
              </a:gs>
              <a:gs pos="100000">
                <a:srgbClr val="0070C0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Marcador de título 1">
            <a:extLst>
              <a:ext uri="{FF2B5EF4-FFF2-40B4-BE49-F238E27FC236}">
                <a16:creationId xmlns="" xmlns:a16="http://schemas.microsoft.com/office/drawing/2014/main" id="{E4E1DBFB-85F9-BA4C-A5DB-1B24157E0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50" y="3923737"/>
            <a:ext cx="3420398" cy="2270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="" xmlns:a16="http://schemas.microsoft.com/office/drawing/2014/main" id="{A21C20A7-0F3D-F24C-B14A-CC3016E5D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173" y="1982627"/>
            <a:ext cx="6509995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CL" dirty="0"/>
          </a:p>
        </p:txBody>
      </p:sp>
      <p:pic>
        <p:nvPicPr>
          <p:cNvPr id="3" name="Gráfico 2">
            <a:extLst>
              <a:ext uri="{FF2B5EF4-FFF2-40B4-BE49-F238E27FC236}">
                <a16:creationId xmlns="" xmlns:a16="http://schemas.microsoft.com/office/drawing/2014/main" id="{82FD6619-F57F-7B1C-FCF8-6ECB72A5C8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08255" y="326920"/>
            <a:ext cx="136207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17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nteni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bujo de una persona&#10;&#10;Descripción generada automáticamente con confianza baja">
            <a:extLst>
              <a:ext uri="{FF2B5EF4-FFF2-40B4-BE49-F238E27FC236}">
                <a16:creationId xmlns="" xmlns:a16="http://schemas.microsoft.com/office/drawing/2014/main" id="{8F4DE5B7-2BFA-F0A8-1E73-213341050B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20D4B665-E38C-C682-F1CC-5FE693DD1811}"/>
              </a:ext>
            </a:extLst>
          </p:cNvPr>
          <p:cNvSpPr/>
          <p:nvPr userDrawn="1"/>
        </p:nvSpPr>
        <p:spPr>
          <a:xfrm>
            <a:off x="0" y="2204815"/>
            <a:ext cx="4322157" cy="465318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  <a:alpha val="88000"/>
                </a:srgbClr>
              </a:gs>
              <a:gs pos="100000">
                <a:srgbClr val="0070C0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Marcador de título 1">
            <a:extLst>
              <a:ext uri="{FF2B5EF4-FFF2-40B4-BE49-F238E27FC236}">
                <a16:creationId xmlns="" xmlns:a16="http://schemas.microsoft.com/office/drawing/2014/main" id="{E4E1DBFB-85F9-BA4C-A5DB-1B24157E0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50" y="3923737"/>
            <a:ext cx="3420398" cy="2270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="" xmlns:a16="http://schemas.microsoft.com/office/drawing/2014/main" id="{A21C20A7-0F3D-F24C-B14A-CC3016E5D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173" y="1982627"/>
            <a:ext cx="6509995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CL" dirty="0"/>
          </a:p>
        </p:txBody>
      </p:sp>
      <p:pic>
        <p:nvPicPr>
          <p:cNvPr id="3" name="Gráfico 2">
            <a:extLst>
              <a:ext uri="{FF2B5EF4-FFF2-40B4-BE49-F238E27FC236}">
                <a16:creationId xmlns="" xmlns:a16="http://schemas.microsoft.com/office/drawing/2014/main" id="{82FD6619-F57F-7B1C-FCF8-6ECB72A5C8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08255" y="326920"/>
            <a:ext cx="136207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75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ámina Conteni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="" xmlns:a16="http://schemas.microsoft.com/office/drawing/2014/main" id="{6B3C529A-6BDC-CC6B-C212-2EC31279F1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20D4B665-E38C-C682-F1CC-5FE693DD1811}"/>
              </a:ext>
            </a:extLst>
          </p:cNvPr>
          <p:cNvSpPr/>
          <p:nvPr userDrawn="1"/>
        </p:nvSpPr>
        <p:spPr>
          <a:xfrm>
            <a:off x="0" y="2204815"/>
            <a:ext cx="4322157" cy="465318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  <a:alpha val="88000"/>
                </a:srgbClr>
              </a:gs>
              <a:gs pos="100000">
                <a:srgbClr val="0070C0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Marcador de título 1">
            <a:extLst>
              <a:ext uri="{FF2B5EF4-FFF2-40B4-BE49-F238E27FC236}">
                <a16:creationId xmlns="" xmlns:a16="http://schemas.microsoft.com/office/drawing/2014/main" id="{E4E1DBFB-85F9-BA4C-A5DB-1B24157E0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50" y="3923737"/>
            <a:ext cx="3420398" cy="2270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="" xmlns:a16="http://schemas.microsoft.com/office/drawing/2014/main" id="{A21C20A7-0F3D-F24C-B14A-CC3016E5D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173" y="1982627"/>
            <a:ext cx="6509995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CL" dirty="0"/>
          </a:p>
        </p:txBody>
      </p:sp>
      <p:pic>
        <p:nvPicPr>
          <p:cNvPr id="3" name="Gráfico 2">
            <a:extLst>
              <a:ext uri="{FF2B5EF4-FFF2-40B4-BE49-F238E27FC236}">
                <a16:creationId xmlns="" xmlns:a16="http://schemas.microsoft.com/office/drawing/2014/main" id="{82FD6619-F57F-7B1C-FCF8-6ECB72A5C8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08255" y="326920"/>
            <a:ext cx="136207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86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bujo de una persona&#10;&#10;Descripción generada automáticamente con confianza baja">
            <a:extLst>
              <a:ext uri="{FF2B5EF4-FFF2-40B4-BE49-F238E27FC236}">
                <a16:creationId xmlns="" xmlns:a16="http://schemas.microsoft.com/office/drawing/2014/main" id="{6153DF4D-6823-16C2-6777-CAFA37F5A9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D47A9B15-8E4E-377A-D435-ED33ED10EF64}"/>
              </a:ext>
            </a:extLst>
          </p:cNvPr>
          <p:cNvSpPr/>
          <p:nvPr userDrawn="1"/>
        </p:nvSpPr>
        <p:spPr>
          <a:xfrm>
            <a:off x="0" y="0"/>
            <a:ext cx="12192000" cy="2251494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  <a:alpha val="24000"/>
                </a:schemeClr>
              </a:gs>
              <a:gs pos="100000">
                <a:schemeClr val="bg2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Marcador de título 1">
            <a:extLst>
              <a:ext uri="{FF2B5EF4-FFF2-40B4-BE49-F238E27FC236}">
                <a16:creationId xmlns="" xmlns:a16="http://schemas.microsoft.com/office/drawing/2014/main" id="{1BB92C52-56E8-8B40-A57B-EE591915E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308" y="3063241"/>
            <a:ext cx="8343384" cy="1271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13" name="Marcador de texto 12">
            <a:extLst>
              <a:ext uri="{FF2B5EF4-FFF2-40B4-BE49-F238E27FC236}">
                <a16:creationId xmlns="" xmlns:a16="http://schemas.microsoft.com/office/drawing/2014/main" id="{3C1BC001-E349-1742-8E2A-B91B18D07A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4050" y="4754563"/>
            <a:ext cx="8343900" cy="525462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Editar los estilos de texto del patrón</a:t>
            </a:r>
            <a:endParaRPr lang="es-CL" dirty="0"/>
          </a:p>
        </p:txBody>
      </p:sp>
      <p:pic>
        <p:nvPicPr>
          <p:cNvPr id="7" name="Gráfico 6">
            <a:extLst>
              <a:ext uri="{FF2B5EF4-FFF2-40B4-BE49-F238E27FC236}">
                <a16:creationId xmlns="" xmlns:a16="http://schemas.microsoft.com/office/drawing/2014/main" id="{874FB580-9F9C-00F9-2163-3C3DE25099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836081" y="474346"/>
            <a:ext cx="2519839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04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foto, natación, ventana, gente&#10;&#10;Descripción generada automáticamente">
            <a:extLst>
              <a:ext uri="{FF2B5EF4-FFF2-40B4-BE49-F238E27FC236}">
                <a16:creationId xmlns="" xmlns:a16="http://schemas.microsoft.com/office/drawing/2014/main" id="{D495A52F-2EEA-0E90-6E44-03C1974ED9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A1DA73FF-49EE-7C4A-D487-06C2AAE70905}"/>
              </a:ext>
            </a:extLst>
          </p:cNvPr>
          <p:cNvSpPr/>
          <p:nvPr userDrawn="1"/>
        </p:nvSpPr>
        <p:spPr>
          <a:xfrm>
            <a:off x="0" y="0"/>
            <a:ext cx="12192000" cy="2251494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  <a:alpha val="24000"/>
                </a:schemeClr>
              </a:gs>
              <a:gs pos="100000">
                <a:schemeClr val="bg2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Marcador de título 1">
            <a:extLst>
              <a:ext uri="{FF2B5EF4-FFF2-40B4-BE49-F238E27FC236}">
                <a16:creationId xmlns="" xmlns:a16="http://schemas.microsoft.com/office/drawing/2014/main" id="{1BB92C52-56E8-8B40-A57B-EE591915E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308" y="3063241"/>
            <a:ext cx="8343384" cy="1271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13" name="Marcador de texto 12">
            <a:extLst>
              <a:ext uri="{FF2B5EF4-FFF2-40B4-BE49-F238E27FC236}">
                <a16:creationId xmlns="" xmlns:a16="http://schemas.microsoft.com/office/drawing/2014/main" id="{3C1BC001-E349-1742-8E2A-B91B18D07A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4050" y="4754563"/>
            <a:ext cx="8343900" cy="525462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Editar los estilos de texto del patrón</a:t>
            </a:r>
            <a:endParaRPr lang="es-CL" dirty="0"/>
          </a:p>
        </p:txBody>
      </p:sp>
      <p:pic>
        <p:nvPicPr>
          <p:cNvPr id="7" name="Gráfico 6">
            <a:extLst>
              <a:ext uri="{FF2B5EF4-FFF2-40B4-BE49-F238E27FC236}">
                <a16:creationId xmlns="" xmlns:a16="http://schemas.microsoft.com/office/drawing/2014/main" id="{874FB580-9F9C-00F9-2163-3C3DE25099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134179" y="474346"/>
            <a:ext cx="1923642" cy="53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10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dibujo de una persona&#10;&#10;Descripción generada automáticamente con confianza media">
            <a:extLst>
              <a:ext uri="{FF2B5EF4-FFF2-40B4-BE49-F238E27FC236}">
                <a16:creationId xmlns="" xmlns:a16="http://schemas.microsoft.com/office/drawing/2014/main" id="{5C4EE6A8-DA8C-86E7-3C0E-E0B4EC0AC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3565F7E-BA68-94B2-E296-5CF2031723BF}"/>
              </a:ext>
            </a:extLst>
          </p:cNvPr>
          <p:cNvSpPr/>
          <p:nvPr userDrawn="1"/>
        </p:nvSpPr>
        <p:spPr>
          <a:xfrm>
            <a:off x="8144142" y="0"/>
            <a:ext cx="4047858" cy="6857999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  <a:alpha val="0"/>
                </a:schemeClr>
              </a:gs>
              <a:gs pos="100000">
                <a:schemeClr val="bg2">
                  <a:shade val="100000"/>
                  <a:satMod val="115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Marcador de título 1">
            <a:extLst>
              <a:ext uri="{FF2B5EF4-FFF2-40B4-BE49-F238E27FC236}">
                <a16:creationId xmlns="" xmlns:a16="http://schemas.microsoft.com/office/drawing/2014/main" id="{1BB92C52-56E8-8B40-A57B-EE591915E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248" y="1254319"/>
            <a:ext cx="6887023" cy="1271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13" name="Marcador de texto 12">
            <a:extLst>
              <a:ext uri="{FF2B5EF4-FFF2-40B4-BE49-F238E27FC236}">
                <a16:creationId xmlns="" xmlns:a16="http://schemas.microsoft.com/office/drawing/2014/main" id="{3C1BC001-E349-1742-8E2A-B91B18D07A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0990" y="2945641"/>
            <a:ext cx="6887281" cy="525462"/>
          </a:xfrm>
        </p:spPr>
        <p:txBody>
          <a:bodyPr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Editar los estilos de texto del patrón</a:t>
            </a:r>
            <a:endParaRPr lang="es-CL" dirty="0"/>
          </a:p>
        </p:txBody>
      </p:sp>
      <p:pic>
        <p:nvPicPr>
          <p:cNvPr id="6" name="Gráfico 5">
            <a:extLst>
              <a:ext uri="{FF2B5EF4-FFF2-40B4-BE49-F238E27FC236}">
                <a16:creationId xmlns="" xmlns:a16="http://schemas.microsoft.com/office/drawing/2014/main" id="{1FC23B94-1E8B-C14D-4035-C30523060A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55850" y="381000"/>
            <a:ext cx="1724658" cy="48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35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bujo de una persona&#10;&#10;Descripción generada automáticamente con confianza media">
            <a:extLst>
              <a:ext uri="{FF2B5EF4-FFF2-40B4-BE49-F238E27FC236}">
                <a16:creationId xmlns="" xmlns:a16="http://schemas.microsoft.com/office/drawing/2014/main" id="{23F69684-BD42-AF60-0D4C-3DEFAEC93E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B1965163-A60E-DD5C-2647-358A3D6E80E0}"/>
              </a:ext>
            </a:extLst>
          </p:cNvPr>
          <p:cNvSpPr/>
          <p:nvPr userDrawn="1"/>
        </p:nvSpPr>
        <p:spPr>
          <a:xfrm>
            <a:off x="8144142" y="0"/>
            <a:ext cx="4047858" cy="6857999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  <a:alpha val="0"/>
                </a:schemeClr>
              </a:gs>
              <a:gs pos="100000">
                <a:schemeClr val="bg2">
                  <a:shade val="100000"/>
                  <a:satMod val="115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Marcador de título 1">
            <a:extLst>
              <a:ext uri="{FF2B5EF4-FFF2-40B4-BE49-F238E27FC236}">
                <a16:creationId xmlns="" xmlns:a16="http://schemas.microsoft.com/office/drawing/2014/main" id="{1BB92C52-56E8-8B40-A57B-EE591915E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56" y="4017399"/>
            <a:ext cx="7309144" cy="1271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13" name="Marcador de texto 12">
            <a:extLst>
              <a:ext uri="{FF2B5EF4-FFF2-40B4-BE49-F238E27FC236}">
                <a16:creationId xmlns="" xmlns:a16="http://schemas.microsoft.com/office/drawing/2014/main" id="{3C1BC001-E349-1742-8E2A-B91B18D07A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1598" y="5708721"/>
            <a:ext cx="6731178" cy="525462"/>
          </a:xfrm>
        </p:spPr>
        <p:txBody>
          <a:bodyPr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Editar los estilos de texto del patrón</a:t>
            </a:r>
            <a:endParaRPr lang="es-CL" dirty="0"/>
          </a:p>
        </p:txBody>
      </p:sp>
      <p:pic>
        <p:nvPicPr>
          <p:cNvPr id="2" name="Gráfico 1">
            <a:extLst>
              <a:ext uri="{FF2B5EF4-FFF2-40B4-BE49-F238E27FC236}">
                <a16:creationId xmlns="" xmlns:a16="http://schemas.microsoft.com/office/drawing/2014/main" id="{EF632DEB-2843-3F63-C692-F26D668D53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55850" y="381000"/>
            <a:ext cx="1724658" cy="48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27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&#10;&#10;Descripción generada automáticamente con confianza media">
            <a:extLst>
              <a:ext uri="{FF2B5EF4-FFF2-40B4-BE49-F238E27FC236}">
                <a16:creationId xmlns="" xmlns:a16="http://schemas.microsoft.com/office/drawing/2014/main" id="{C39BA10E-DAEA-5560-3E70-E6F2B6A064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B83BEF08-2AEE-1AB9-E09F-8554BFA47D65}"/>
              </a:ext>
            </a:extLst>
          </p:cNvPr>
          <p:cNvSpPr/>
          <p:nvPr userDrawn="1"/>
        </p:nvSpPr>
        <p:spPr>
          <a:xfrm>
            <a:off x="8144142" y="0"/>
            <a:ext cx="4047858" cy="6857999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  <a:alpha val="0"/>
                </a:schemeClr>
              </a:gs>
              <a:gs pos="100000">
                <a:schemeClr val="bg2">
                  <a:shade val="100000"/>
                  <a:satMod val="115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Marcador de título 1">
            <a:extLst>
              <a:ext uri="{FF2B5EF4-FFF2-40B4-BE49-F238E27FC236}">
                <a16:creationId xmlns="" xmlns:a16="http://schemas.microsoft.com/office/drawing/2014/main" id="{1BB92C52-56E8-8B40-A57B-EE591915E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70" y="1842246"/>
            <a:ext cx="5559271" cy="2062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13" name="Marcador de texto 12">
            <a:extLst>
              <a:ext uri="{FF2B5EF4-FFF2-40B4-BE49-F238E27FC236}">
                <a16:creationId xmlns="" xmlns:a16="http://schemas.microsoft.com/office/drawing/2014/main" id="{3C1BC001-E349-1742-8E2A-B91B18D07A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3012" y="4189785"/>
            <a:ext cx="5559615" cy="525462"/>
          </a:xfrm>
        </p:spPr>
        <p:txBody>
          <a:bodyPr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Editar los estilos de texto del patrón</a:t>
            </a:r>
            <a:endParaRPr lang="es-CL" dirty="0"/>
          </a:p>
        </p:txBody>
      </p:sp>
      <p:pic>
        <p:nvPicPr>
          <p:cNvPr id="7" name="Gráfico 6">
            <a:extLst>
              <a:ext uri="{FF2B5EF4-FFF2-40B4-BE49-F238E27FC236}">
                <a16:creationId xmlns="" xmlns:a16="http://schemas.microsoft.com/office/drawing/2014/main" id="{65FBBF6E-A5DD-4B55-FCDF-7A98A6479E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55850" y="381000"/>
            <a:ext cx="1724658" cy="48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52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luz de freno&#10;&#10;Descripción generada automáticamente con confianza media">
            <a:extLst>
              <a:ext uri="{FF2B5EF4-FFF2-40B4-BE49-F238E27FC236}">
                <a16:creationId xmlns="" xmlns:a16="http://schemas.microsoft.com/office/drawing/2014/main" id="{B6BDA3C1-DE53-FED5-C7E0-4FE1D167EF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40C505D8-9F82-0483-4CD2-16E7E85EEDFC}"/>
              </a:ext>
            </a:extLst>
          </p:cNvPr>
          <p:cNvSpPr/>
          <p:nvPr userDrawn="1"/>
        </p:nvSpPr>
        <p:spPr>
          <a:xfrm>
            <a:off x="8144142" y="0"/>
            <a:ext cx="4047858" cy="6857999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  <a:alpha val="0"/>
                </a:schemeClr>
              </a:gs>
              <a:gs pos="100000">
                <a:schemeClr val="bg2">
                  <a:shade val="100000"/>
                  <a:satMod val="115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Marcador de título 1">
            <a:extLst>
              <a:ext uri="{FF2B5EF4-FFF2-40B4-BE49-F238E27FC236}">
                <a16:creationId xmlns="" xmlns:a16="http://schemas.microsoft.com/office/drawing/2014/main" id="{1BB92C52-56E8-8B40-A57B-EE591915E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343" y="2333181"/>
            <a:ext cx="5465728" cy="2191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</a:t>
            </a:r>
            <a:br>
              <a:rPr lang="es-ES" dirty="0"/>
            </a:br>
            <a:r>
              <a:rPr lang="es-ES" dirty="0"/>
              <a:t>de título del patrón</a:t>
            </a:r>
            <a:endParaRPr lang="es-CL" dirty="0"/>
          </a:p>
        </p:txBody>
      </p:sp>
      <p:sp>
        <p:nvSpPr>
          <p:cNvPr id="13" name="Marcador de texto 12">
            <a:extLst>
              <a:ext uri="{FF2B5EF4-FFF2-40B4-BE49-F238E27FC236}">
                <a16:creationId xmlns="" xmlns:a16="http://schemas.microsoft.com/office/drawing/2014/main" id="{3C1BC001-E349-1742-8E2A-B91B18D07A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085" y="4903216"/>
            <a:ext cx="5465986" cy="525462"/>
          </a:xfrm>
        </p:spPr>
        <p:txBody>
          <a:bodyPr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Editar los estilos de texto del patrón</a:t>
            </a:r>
            <a:endParaRPr lang="es-CL" dirty="0"/>
          </a:p>
        </p:txBody>
      </p:sp>
      <p:pic>
        <p:nvPicPr>
          <p:cNvPr id="7" name="Gráfico 6">
            <a:extLst>
              <a:ext uri="{FF2B5EF4-FFF2-40B4-BE49-F238E27FC236}">
                <a16:creationId xmlns="" xmlns:a16="http://schemas.microsoft.com/office/drawing/2014/main" id="{42FC219E-FA5A-0DBC-A1BF-FF856FA328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55850" y="381000"/>
            <a:ext cx="1724658" cy="48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69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Descripción generada automáticamente con confianza media">
            <a:extLst>
              <a:ext uri="{FF2B5EF4-FFF2-40B4-BE49-F238E27FC236}">
                <a16:creationId xmlns="" xmlns:a16="http://schemas.microsoft.com/office/drawing/2014/main" id="{FC028FAC-5889-40D0-327F-D19C001EF4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8" name="Marcador de título 1">
            <a:extLst>
              <a:ext uri="{FF2B5EF4-FFF2-40B4-BE49-F238E27FC236}">
                <a16:creationId xmlns="" xmlns:a16="http://schemas.microsoft.com/office/drawing/2014/main" id="{21DB435B-A39D-604E-9AAE-A98E1CC0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736" y="2622177"/>
            <a:ext cx="7252248" cy="13924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pic>
        <p:nvPicPr>
          <p:cNvPr id="6" name="Gráfico 5">
            <a:extLst>
              <a:ext uri="{FF2B5EF4-FFF2-40B4-BE49-F238E27FC236}">
                <a16:creationId xmlns="" xmlns:a16="http://schemas.microsoft.com/office/drawing/2014/main" id="{AC897E66-E225-5BB7-F290-D9CD2B216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11168" y="4903284"/>
            <a:ext cx="2969665" cy="1266780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="" xmlns:a16="http://schemas.microsoft.com/office/drawing/2014/main" id="{4B7A493C-E341-CF65-75C0-72E463BC7344}"/>
              </a:ext>
            </a:extLst>
          </p:cNvPr>
          <p:cNvGrpSpPr/>
          <p:nvPr userDrawn="1"/>
        </p:nvGrpSpPr>
        <p:grpSpPr>
          <a:xfrm flipV="1">
            <a:off x="0" y="6705628"/>
            <a:ext cx="12192000" cy="152372"/>
            <a:chOff x="-598832" y="6748719"/>
            <a:chExt cx="13745152" cy="171922"/>
          </a:xfrm>
        </p:grpSpPr>
        <p:sp>
          <p:nvSpPr>
            <p:cNvPr id="2" name="Rectángulo 1">
              <a:extLst>
                <a:ext uri="{FF2B5EF4-FFF2-40B4-BE49-F238E27FC236}">
                  <a16:creationId xmlns="" xmlns:a16="http://schemas.microsoft.com/office/drawing/2014/main" id="{B9A803A7-AFF2-CFD1-C1B9-3898953D8099}"/>
                </a:ext>
              </a:extLst>
            </p:cNvPr>
            <p:cNvSpPr/>
            <p:nvPr userDrawn="1"/>
          </p:nvSpPr>
          <p:spPr bwMode="auto">
            <a:xfrm>
              <a:off x="-598832" y="6748719"/>
              <a:ext cx="6882480" cy="171922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72292" eaLnBrk="1"/>
              <a:endParaRPr lang="es-CL" sz="7201"/>
            </a:p>
          </p:txBody>
        </p:sp>
        <p:sp>
          <p:nvSpPr>
            <p:cNvPr id="3" name="Rectángulo 2">
              <a:extLst>
                <a:ext uri="{FF2B5EF4-FFF2-40B4-BE49-F238E27FC236}">
                  <a16:creationId xmlns="" xmlns:a16="http://schemas.microsoft.com/office/drawing/2014/main" id="{AD9C5BE4-0F38-0CE2-C7F8-FE2E1F63B370}"/>
                </a:ext>
              </a:extLst>
            </p:cNvPr>
            <p:cNvSpPr/>
            <p:nvPr userDrawn="1"/>
          </p:nvSpPr>
          <p:spPr bwMode="auto">
            <a:xfrm>
              <a:off x="6283648" y="6748719"/>
              <a:ext cx="6862672" cy="171922"/>
            </a:xfrm>
            <a:prstGeom prst="rect">
              <a:avLst/>
            </a:prstGeom>
            <a:solidFill>
              <a:srgbClr val="99CC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72292" eaLnBrk="1"/>
              <a:endParaRPr lang="es-CL" sz="7201"/>
            </a:p>
          </p:txBody>
        </p:sp>
      </p:grpSp>
    </p:spTree>
    <p:extLst>
      <p:ext uri="{BB962C8B-B14F-4D97-AF65-F5344CB8AC3E}">
        <p14:creationId xmlns:p14="http://schemas.microsoft.com/office/powerpoint/2010/main" val="2444867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ámina Conteni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título 1">
            <a:extLst>
              <a:ext uri="{FF2B5EF4-FFF2-40B4-BE49-F238E27FC236}">
                <a16:creationId xmlns="" xmlns:a16="http://schemas.microsoft.com/office/drawing/2014/main" id="{69AFE595-3374-F441-9C43-035DD3CE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56" y="207704"/>
            <a:ext cx="9308615" cy="800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2" name="Marcador de texto 2">
            <a:extLst>
              <a:ext uri="{FF2B5EF4-FFF2-40B4-BE49-F238E27FC236}">
                <a16:creationId xmlns="" xmlns:a16="http://schemas.microsoft.com/office/drawing/2014/main" id="{B52D5C21-427E-5903-C5AC-71433CA44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56" y="1403654"/>
            <a:ext cx="10869706" cy="4231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 dirty="0"/>
              <a:t>Editar los estilos de texto del patrón
Segundo nivel
Tercer nivel
Cuarto nivel
Quinto nivel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50255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Descripción generada automáticamente con confianza media">
            <a:extLst>
              <a:ext uri="{FF2B5EF4-FFF2-40B4-BE49-F238E27FC236}">
                <a16:creationId xmlns="" xmlns:a16="http://schemas.microsoft.com/office/drawing/2014/main" id="{FC028FAC-5889-40D0-327F-D19C001EF4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7070" cy="6858000"/>
          </a:xfrm>
          <a:prstGeom prst="rect">
            <a:avLst/>
          </a:prstGeom>
        </p:spPr>
      </p:pic>
      <p:sp>
        <p:nvSpPr>
          <p:cNvPr id="8" name="Marcador de título 1">
            <a:extLst>
              <a:ext uri="{FF2B5EF4-FFF2-40B4-BE49-F238E27FC236}">
                <a16:creationId xmlns="" xmlns:a16="http://schemas.microsoft.com/office/drawing/2014/main" id="{21DB435B-A39D-604E-9AAE-A98E1CC0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736" y="2622177"/>
            <a:ext cx="7252248" cy="13924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pic>
        <p:nvPicPr>
          <p:cNvPr id="6" name="Gráfico 5">
            <a:extLst>
              <a:ext uri="{FF2B5EF4-FFF2-40B4-BE49-F238E27FC236}">
                <a16:creationId xmlns="" xmlns:a16="http://schemas.microsoft.com/office/drawing/2014/main" id="{AC897E66-E225-5BB7-F290-D9CD2B216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4517" y="5024139"/>
            <a:ext cx="2643647" cy="1127709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="" xmlns:a16="http://schemas.microsoft.com/office/drawing/2014/main" id="{4B7A493C-E341-CF65-75C0-72E463BC7344}"/>
              </a:ext>
            </a:extLst>
          </p:cNvPr>
          <p:cNvGrpSpPr/>
          <p:nvPr userDrawn="1"/>
        </p:nvGrpSpPr>
        <p:grpSpPr>
          <a:xfrm flipV="1">
            <a:off x="0" y="6705628"/>
            <a:ext cx="12192000" cy="152372"/>
            <a:chOff x="-598832" y="6748719"/>
            <a:chExt cx="13745152" cy="171922"/>
          </a:xfrm>
        </p:grpSpPr>
        <p:sp>
          <p:nvSpPr>
            <p:cNvPr id="2" name="Rectángulo 1">
              <a:extLst>
                <a:ext uri="{FF2B5EF4-FFF2-40B4-BE49-F238E27FC236}">
                  <a16:creationId xmlns="" xmlns:a16="http://schemas.microsoft.com/office/drawing/2014/main" id="{B9A803A7-AFF2-CFD1-C1B9-3898953D8099}"/>
                </a:ext>
              </a:extLst>
            </p:cNvPr>
            <p:cNvSpPr/>
            <p:nvPr userDrawn="1"/>
          </p:nvSpPr>
          <p:spPr bwMode="auto">
            <a:xfrm>
              <a:off x="-598832" y="6748719"/>
              <a:ext cx="6882480" cy="171922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72292" eaLnBrk="1"/>
              <a:endParaRPr lang="es-CL" sz="7201"/>
            </a:p>
          </p:txBody>
        </p:sp>
        <p:sp>
          <p:nvSpPr>
            <p:cNvPr id="3" name="Rectángulo 2">
              <a:extLst>
                <a:ext uri="{FF2B5EF4-FFF2-40B4-BE49-F238E27FC236}">
                  <a16:creationId xmlns="" xmlns:a16="http://schemas.microsoft.com/office/drawing/2014/main" id="{AD9C5BE4-0F38-0CE2-C7F8-FE2E1F63B370}"/>
                </a:ext>
              </a:extLst>
            </p:cNvPr>
            <p:cNvSpPr/>
            <p:nvPr userDrawn="1"/>
          </p:nvSpPr>
          <p:spPr bwMode="auto">
            <a:xfrm>
              <a:off x="6283648" y="6748719"/>
              <a:ext cx="6862672" cy="171922"/>
            </a:xfrm>
            <a:prstGeom prst="rect">
              <a:avLst/>
            </a:prstGeom>
            <a:solidFill>
              <a:srgbClr val="99CC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72292" eaLnBrk="1"/>
              <a:endParaRPr lang="es-CL" sz="7201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="" xmlns:a16="http://schemas.microsoft.com/office/drawing/2014/main" id="{D328E9F7-5148-6791-9BF8-304D3B78B4BC}"/>
              </a:ext>
            </a:extLst>
          </p:cNvPr>
          <p:cNvGrpSpPr/>
          <p:nvPr userDrawn="1"/>
        </p:nvGrpSpPr>
        <p:grpSpPr>
          <a:xfrm>
            <a:off x="6156177" y="5155304"/>
            <a:ext cx="5231306" cy="841097"/>
            <a:chOff x="6156177" y="5215687"/>
            <a:chExt cx="5231306" cy="841097"/>
          </a:xfrm>
        </p:grpSpPr>
        <p:pic>
          <p:nvPicPr>
            <p:cNvPr id="7" name="Gráfico 6">
              <a:extLst>
                <a:ext uri="{FF2B5EF4-FFF2-40B4-BE49-F238E27FC236}">
                  <a16:creationId xmlns="" xmlns:a16="http://schemas.microsoft.com/office/drawing/2014/main" id="{857FF12E-BA30-AC78-30D4-5C9078007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156177" y="5215687"/>
              <a:ext cx="841097" cy="841097"/>
            </a:xfrm>
            <a:prstGeom prst="rect">
              <a:avLst/>
            </a:prstGeom>
            <a:effectLst/>
          </p:spPr>
        </p:pic>
        <p:pic>
          <p:nvPicPr>
            <p:cNvPr id="11" name="Imagen 10" descr="Texto&#10;&#10;Descripción generada automáticamente con confianza media">
              <a:extLst>
                <a:ext uri="{FF2B5EF4-FFF2-40B4-BE49-F238E27FC236}">
                  <a16:creationId xmlns="" xmlns:a16="http://schemas.microsoft.com/office/drawing/2014/main" id="{BB970683-B4F8-A61F-2644-DD78CD1B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9077" y="5390816"/>
              <a:ext cx="1169832" cy="490839"/>
            </a:xfrm>
            <a:prstGeom prst="rect">
              <a:avLst/>
            </a:prstGeom>
            <a:effectLst/>
          </p:spPr>
        </p:pic>
        <p:pic>
          <p:nvPicPr>
            <p:cNvPr id="12" name="Imagen 11" descr="Logotipo&#10;&#10;Descripción generada automáticamente">
              <a:extLst>
                <a:ext uri="{FF2B5EF4-FFF2-40B4-BE49-F238E27FC236}">
                  <a16:creationId xmlns="" xmlns:a16="http://schemas.microsoft.com/office/drawing/2014/main" id="{88F47829-3379-0E83-5658-96D06AE773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6386" y="5215687"/>
              <a:ext cx="841097" cy="841097"/>
            </a:xfrm>
            <a:prstGeom prst="rect">
              <a:avLst/>
            </a:prstGeom>
            <a:effectLst/>
          </p:spPr>
        </p:pic>
        <p:pic>
          <p:nvPicPr>
            <p:cNvPr id="14" name="Imagen 13" descr="Imagen que contiene Logotipo&#10;&#10;Descripción generada automáticamente">
              <a:extLst>
                <a:ext uri="{FF2B5EF4-FFF2-40B4-BE49-F238E27FC236}">
                  <a16:creationId xmlns="" xmlns:a16="http://schemas.microsoft.com/office/drawing/2014/main" id="{C5FA74BB-D011-4842-1128-AD520304EF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4750" y="5353912"/>
              <a:ext cx="916851" cy="5646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7190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Patrón de fondo&#10;&#10;Descripción generada automáticamente con confianza baja">
            <a:extLst>
              <a:ext uri="{FF2B5EF4-FFF2-40B4-BE49-F238E27FC236}">
                <a16:creationId xmlns="" xmlns:a16="http://schemas.microsoft.com/office/drawing/2014/main" id="{F9880ED0-FF76-334D-B00F-3959E4AD35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995DA0DD-A719-32E9-5B15-8988A575B431}"/>
              </a:ext>
            </a:extLst>
          </p:cNvPr>
          <p:cNvSpPr/>
          <p:nvPr userDrawn="1"/>
        </p:nvSpPr>
        <p:spPr>
          <a:xfrm>
            <a:off x="0" y="0"/>
            <a:ext cx="12192000" cy="4796438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  <a:alpha val="24000"/>
                </a:schemeClr>
              </a:gs>
              <a:gs pos="100000">
                <a:schemeClr val="bg2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Marcador de título 1">
            <a:extLst>
              <a:ext uri="{FF2B5EF4-FFF2-40B4-BE49-F238E27FC236}">
                <a16:creationId xmlns="" xmlns:a16="http://schemas.microsoft.com/office/drawing/2014/main" id="{5D249A87-5267-9045-999E-B5DA5BC14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736" y="2796989"/>
            <a:ext cx="7252248" cy="1385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pic>
        <p:nvPicPr>
          <p:cNvPr id="3" name="Gráfico 2">
            <a:extLst>
              <a:ext uri="{FF2B5EF4-FFF2-40B4-BE49-F238E27FC236}">
                <a16:creationId xmlns="" xmlns:a16="http://schemas.microsoft.com/office/drawing/2014/main" id="{2401BE2E-7036-60AF-802A-30873CDE68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45843" y="1067277"/>
            <a:ext cx="2900314" cy="811277"/>
          </a:xfrm>
          <a:prstGeom prst="rect">
            <a:avLst/>
          </a:prstGeom>
        </p:spPr>
      </p:pic>
      <p:sp>
        <p:nvSpPr>
          <p:cNvPr id="4" name="Título 5">
            <a:extLst>
              <a:ext uri="{FF2B5EF4-FFF2-40B4-BE49-F238E27FC236}">
                <a16:creationId xmlns="" xmlns:a16="http://schemas.microsoft.com/office/drawing/2014/main" id="{53BEB286-A277-BAB0-C5A4-C6EEC29AFEC8}"/>
              </a:ext>
            </a:extLst>
          </p:cNvPr>
          <p:cNvSpPr txBox="1">
            <a:spLocks/>
          </p:cNvSpPr>
          <p:nvPr userDrawn="1"/>
        </p:nvSpPr>
        <p:spPr>
          <a:xfrm>
            <a:off x="2255527" y="5201323"/>
            <a:ext cx="7680946" cy="773207"/>
          </a:xfrm>
          <a:prstGeom prst="rect">
            <a:avLst/>
          </a:prstGeom>
        </p:spPr>
        <p:txBody>
          <a:bodyPr/>
          <a:lstStyle>
            <a:lvl1pPr algn="l" defTabSz="1827329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 kern="1200">
                <a:solidFill>
                  <a:srgbClr val="737572"/>
                </a:solidFill>
                <a:latin typeface="+mj-lt"/>
                <a:ea typeface="+mj-ea"/>
                <a:cs typeface="+mj-cs"/>
                <a:sym typeface="Calibri" panose="020F0502020204030204" pitchFamily="34" charset="0"/>
              </a:defRPr>
            </a:lvl1pPr>
            <a:lvl2pPr algn="l" defTabSz="1827329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algn="l" defTabSz="1827329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algn="l" defTabSz="1827329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algn="l" defTabSz="1827329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457229" algn="l" defTabSz="1827329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14459" algn="l" defTabSz="1827329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371688" algn="l" defTabSz="1827329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28917" algn="l" defTabSz="1827329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defTabSz="1828003" fontAlgn="auto">
              <a:spcAft>
                <a:spcPts val="0"/>
              </a:spcAft>
              <a:defRPr/>
            </a:pPr>
            <a:r>
              <a:rPr lang="es-CL" sz="2400" b="0" u="none" dirty="0">
                <a:solidFill>
                  <a:schemeClr val="bg1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www.chilevalora.cl</a:t>
            </a:r>
            <a:endParaRPr lang="es-CL" sz="3200" b="0" u="none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="" xmlns:a16="http://schemas.microsoft.com/office/drawing/2014/main" id="{3491DCFD-D992-E843-EE98-BFC7CEAD8962}"/>
              </a:ext>
            </a:extLst>
          </p:cNvPr>
          <p:cNvGrpSpPr/>
          <p:nvPr userDrawn="1"/>
        </p:nvGrpSpPr>
        <p:grpSpPr>
          <a:xfrm>
            <a:off x="4174595" y="5912320"/>
            <a:ext cx="3842810" cy="391579"/>
            <a:chOff x="8009186" y="10821220"/>
            <a:chExt cx="7551000" cy="769441"/>
          </a:xfrm>
        </p:grpSpPr>
        <p:pic>
          <p:nvPicPr>
            <p:cNvPr id="8" name="Gráfico 7">
              <a:extLst>
                <a:ext uri="{FF2B5EF4-FFF2-40B4-BE49-F238E27FC236}">
                  <a16:creationId xmlns="" xmlns:a16="http://schemas.microsoft.com/office/drawing/2014/main" id="{BB68411C-F148-B327-4EEE-BD691F206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009186" y="10827421"/>
              <a:ext cx="757039" cy="757039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="" xmlns:a16="http://schemas.microsoft.com/office/drawing/2014/main" id="{B1D4750E-9AD2-AC33-31E9-A1403FFAC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355577" y="10821220"/>
              <a:ext cx="769440" cy="769440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="" xmlns:a16="http://schemas.microsoft.com/office/drawing/2014/main" id="{21D1A921-643B-B620-2D4D-4347982CB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0714369" y="10821220"/>
              <a:ext cx="769441" cy="769441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="" xmlns:a16="http://schemas.microsoft.com/office/drawing/2014/main" id="{303FAB48-4F6C-EA68-3AB6-2163238B4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3431954" y="10821221"/>
              <a:ext cx="769439" cy="769439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="" xmlns:a16="http://schemas.microsoft.com/office/drawing/2014/main" id="{1F42B35F-70E6-7582-5106-57A03E31A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12073162" y="10821220"/>
              <a:ext cx="769440" cy="769440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="" xmlns:a16="http://schemas.microsoft.com/office/drawing/2014/main" id="{6A77C097-8831-C600-70CD-CA9127F0D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14790746" y="10821220"/>
              <a:ext cx="769440" cy="769440"/>
            </a:xfrm>
            <a:prstGeom prst="rect">
              <a:avLst/>
            </a:prstGeom>
          </p:spPr>
        </p:pic>
      </p:grpSp>
      <p:grpSp>
        <p:nvGrpSpPr>
          <p:cNvPr id="15" name="Grupo 14">
            <a:extLst>
              <a:ext uri="{FF2B5EF4-FFF2-40B4-BE49-F238E27FC236}">
                <a16:creationId xmlns="" xmlns:a16="http://schemas.microsoft.com/office/drawing/2014/main" id="{2D2109CB-51E4-2804-8C8E-4D8D37EE5949}"/>
              </a:ext>
            </a:extLst>
          </p:cNvPr>
          <p:cNvGrpSpPr/>
          <p:nvPr userDrawn="1"/>
        </p:nvGrpSpPr>
        <p:grpSpPr>
          <a:xfrm flipV="1">
            <a:off x="0" y="6705628"/>
            <a:ext cx="12192000" cy="152372"/>
            <a:chOff x="-598832" y="6748719"/>
            <a:chExt cx="13745152" cy="171922"/>
          </a:xfrm>
        </p:grpSpPr>
        <p:sp>
          <p:nvSpPr>
            <p:cNvPr id="17" name="Rectángulo 16">
              <a:extLst>
                <a:ext uri="{FF2B5EF4-FFF2-40B4-BE49-F238E27FC236}">
                  <a16:creationId xmlns="" xmlns:a16="http://schemas.microsoft.com/office/drawing/2014/main" id="{D81899CF-6477-35B5-2481-EEC81F5C5A0E}"/>
                </a:ext>
              </a:extLst>
            </p:cNvPr>
            <p:cNvSpPr/>
            <p:nvPr userDrawn="1"/>
          </p:nvSpPr>
          <p:spPr bwMode="auto">
            <a:xfrm>
              <a:off x="-598832" y="6748719"/>
              <a:ext cx="6882480" cy="171922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72292" eaLnBrk="1"/>
              <a:endParaRPr lang="es-CL" sz="7201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="" xmlns:a16="http://schemas.microsoft.com/office/drawing/2014/main" id="{3EEA786F-AB35-C927-D3A6-ACC8013B843E}"/>
                </a:ext>
              </a:extLst>
            </p:cNvPr>
            <p:cNvSpPr/>
            <p:nvPr userDrawn="1"/>
          </p:nvSpPr>
          <p:spPr bwMode="auto">
            <a:xfrm>
              <a:off x="6283648" y="6748719"/>
              <a:ext cx="6862672" cy="171922"/>
            </a:xfrm>
            <a:prstGeom prst="rect">
              <a:avLst/>
            </a:prstGeom>
            <a:solidFill>
              <a:srgbClr val="99CC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72292" eaLnBrk="1"/>
              <a:endParaRPr lang="es-CL" sz="7201"/>
            </a:p>
          </p:txBody>
        </p:sp>
      </p:grpSp>
    </p:spTree>
    <p:extLst>
      <p:ext uri="{BB962C8B-B14F-4D97-AF65-F5344CB8AC3E}">
        <p14:creationId xmlns:p14="http://schemas.microsoft.com/office/powerpoint/2010/main" val="109909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Patrón de fondo&#10;&#10;Descripción generada automáticamente con confianza baja">
            <a:extLst>
              <a:ext uri="{FF2B5EF4-FFF2-40B4-BE49-F238E27FC236}">
                <a16:creationId xmlns="" xmlns:a16="http://schemas.microsoft.com/office/drawing/2014/main" id="{F9880ED0-FF76-334D-B00F-3959E4AD3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8785" y="0"/>
            <a:ext cx="1219200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E6053EBA-A2CB-1A3D-67F4-32C347B7D308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  <a:alpha val="24000"/>
                </a:schemeClr>
              </a:gs>
              <a:gs pos="100000">
                <a:schemeClr val="bg2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Marcador de título 1">
            <a:extLst>
              <a:ext uri="{FF2B5EF4-FFF2-40B4-BE49-F238E27FC236}">
                <a16:creationId xmlns="" xmlns:a16="http://schemas.microsoft.com/office/drawing/2014/main" id="{5D249A87-5267-9045-999E-B5DA5BC14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736" y="2796989"/>
            <a:ext cx="7252248" cy="1385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pic>
        <p:nvPicPr>
          <p:cNvPr id="3" name="Gráfico 2">
            <a:extLst>
              <a:ext uri="{FF2B5EF4-FFF2-40B4-BE49-F238E27FC236}">
                <a16:creationId xmlns="" xmlns:a16="http://schemas.microsoft.com/office/drawing/2014/main" id="{2401BE2E-7036-60AF-802A-30873CDE68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57023" y="1033747"/>
            <a:ext cx="2205686" cy="616976"/>
          </a:xfrm>
          <a:prstGeom prst="rect">
            <a:avLst/>
          </a:prstGeom>
        </p:spPr>
      </p:pic>
      <p:sp>
        <p:nvSpPr>
          <p:cNvPr id="4" name="Título 5">
            <a:extLst>
              <a:ext uri="{FF2B5EF4-FFF2-40B4-BE49-F238E27FC236}">
                <a16:creationId xmlns="" xmlns:a16="http://schemas.microsoft.com/office/drawing/2014/main" id="{53BEB286-A277-BAB0-C5A4-C6EEC29AFEC8}"/>
              </a:ext>
            </a:extLst>
          </p:cNvPr>
          <p:cNvSpPr txBox="1">
            <a:spLocks/>
          </p:cNvSpPr>
          <p:nvPr userDrawn="1"/>
        </p:nvSpPr>
        <p:spPr>
          <a:xfrm>
            <a:off x="2255527" y="5201323"/>
            <a:ext cx="7680946" cy="773207"/>
          </a:xfrm>
          <a:prstGeom prst="rect">
            <a:avLst/>
          </a:prstGeom>
        </p:spPr>
        <p:txBody>
          <a:bodyPr/>
          <a:lstStyle>
            <a:lvl1pPr algn="l" defTabSz="1827329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 kern="1200">
                <a:solidFill>
                  <a:srgbClr val="737572"/>
                </a:solidFill>
                <a:latin typeface="+mj-lt"/>
                <a:ea typeface="+mj-ea"/>
                <a:cs typeface="+mj-cs"/>
                <a:sym typeface="Calibri" panose="020F0502020204030204" pitchFamily="34" charset="0"/>
              </a:defRPr>
            </a:lvl1pPr>
            <a:lvl2pPr algn="l" defTabSz="1827329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algn="l" defTabSz="1827329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algn="l" defTabSz="1827329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algn="l" defTabSz="1827329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457229" algn="l" defTabSz="1827329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14459" algn="l" defTabSz="1827329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371688" algn="l" defTabSz="1827329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28917" algn="l" defTabSz="1827329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defTabSz="1828003" fontAlgn="auto">
              <a:spcAft>
                <a:spcPts val="0"/>
              </a:spcAft>
              <a:defRPr/>
            </a:pPr>
            <a:r>
              <a:rPr lang="es-CL" sz="2400" b="0" u="none" dirty="0">
                <a:solidFill>
                  <a:schemeClr val="bg1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www.chilevalora.cl</a:t>
            </a:r>
            <a:endParaRPr lang="es-CL" sz="3200" b="0" u="none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="" xmlns:a16="http://schemas.microsoft.com/office/drawing/2014/main" id="{3491DCFD-D992-E843-EE98-BFC7CEAD8962}"/>
              </a:ext>
            </a:extLst>
          </p:cNvPr>
          <p:cNvGrpSpPr/>
          <p:nvPr userDrawn="1"/>
        </p:nvGrpSpPr>
        <p:grpSpPr>
          <a:xfrm>
            <a:off x="4174595" y="5912320"/>
            <a:ext cx="3842810" cy="391579"/>
            <a:chOff x="8009186" y="10821220"/>
            <a:chExt cx="7551000" cy="769441"/>
          </a:xfrm>
        </p:grpSpPr>
        <p:pic>
          <p:nvPicPr>
            <p:cNvPr id="8" name="Gráfico 7">
              <a:extLst>
                <a:ext uri="{FF2B5EF4-FFF2-40B4-BE49-F238E27FC236}">
                  <a16:creationId xmlns="" xmlns:a16="http://schemas.microsoft.com/office/drawing/2014/main" id="{BB68411C-F148-B327-4EEE-BD691F206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009186" y="10827421"/>
              <a:ext cx="757039" cy="757039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="" xmlns:a16="http://schemas.microsoft.com/office/drawing/2014/main" id="{B1D4750E-9AD2-AC33-31E9-A1403FFAC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355577" y="10821220"/>
              <a:ext cx="769440" cy="769440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="" xmlns:a16="http://schemas.microsoft.com/office/drawing/2014/main" id="{21D1A921-643B-B620-2D4D-4347982CB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0714369" y="10821220"/>
              <a:ext cx="769441" cy="769441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="" xmlns:a16="http://schemas.microsoft.com/office/drawing/2014/main" id="{303FAB48-4F6C-EA68-3AB6-2163238B4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3431954" y="10821221"/>
              <a:ext cx="769439" cy="769439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="" xmlns:a16="http://schemas.microsoft.com/office/drawing/2014/main" id="{1F42B35F-70E6-7582-5106-57A03E31A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12073162" y="10821220"/>
              <a:ext cx="769440" cy="769440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="" xmlns:a16="http://schemas.microsoft.com/office/drawing/2014/main" id="{6A77C097-8831-C600-70CD-CA9127F0D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14790746" y="10821220"/>
              <a:ext cx="769440" cy="769440"/>
            </a:xfrm>
            <a:prstGeom prst="rect">
              <a:avLst/>
            </a:prstGeom>
          </p:spPr>
        </p:pic>
      </p:grpSp>
      <p:grpSp>
        <p:nvGrpSpPr>
          <p:cNvPr id="15" name="Grupo 14">
            <a:extLst>
              <a:ext uri="{FF2B5EF4-FFF2-40B4-BE49-F238E27FC236}">
                <a16:creationId xmlns="" xmlns:a16="http://schemas.microsoft.com/office/drawing/2014/main" id="{2D2109CB-51E4-2804-8C8E-4D8D37EE5949}"/>
              </a:ext>
            </a:extLst>
          </p:cNvPr>
          <p:cNvGrpSpPr/>
          <p:nvPr userDrawn="1"/>
        </p:nvGrpSpPr>
        <p:grpSpPr>
          <a:xfrm flipV="1">
            <a:off x="0" y="6705628"/>
            <a:ext cx="12192000" cy="152372"/>
            <a:chOff x="-598832" y="6748719"/>
            <a:chExt cx="13745152" cy="171922"/>
          </a:xfrm>
        </p:grpSpPr>
        <p:sp>
          <p:nvSpPr>
            <p:cNvPr id="17" name="Rectángulo 16">
              <a:extLst>
                <a:ext uri="{FF2B5EF4-FFF2-40B4-BE49-F238E27FC236}">
                  <a16:creationId xmlns="" xmlns:a16="http://schemas.microsoft.com/office/drawing/2014/main" id="{D81899CF-6477-35B5-2481-EEC81F5C5A0E}"/>
                </a:ext>
              </a:extLst>
            </p:cNvPr>
            <p:cNvSpPr/>
            <p:nvPr userDrawn="1"/>
          </p:nvSpPr>
          <p:spPr bwMode="auto">
            <a:xfrm>
              <a:off x="-598832" y="6748719"/>
              <a:ext cx="6882480" cy="171922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72292" eaLnBrk="1"/>
              <a:endParaRPr lang="es-CL" sz="7201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="" xmlns:a16="http://schemas.microsoft.com/office/drawing/2014/main" id="{3EEA786F-AB35-C927-D3A6-ACC8013B843E}"/>
                </a:ext>
              </a:extLst>
            </p:cNvPr>
            <p:cNvSpPr/>
            <p:nvPr userDrawn="1"/>
          </p:nvSpPr>
          <p:spPr bwMode="auto">
            <a:xfrm>
              <a:off x="6283648" y="6748719"/>
              <a:ext cx="6862672" cy="171922"/>
            </a:xfrm>
            <a:prstGeom prst="rect">
              <a:avLst/>
            </a:prstGeom>
            <a:solidFill>
              <a:srgbClr val="99CC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72292" eaLnBrk="1"/>
              <a:endParaRPr lang="es-CL" sz="7201"/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="" xmlns:a16="http://schemas.microsoft.com/office/drawing/2014/main" id="{DD781D26-08A2-06A2-2F1F-F291EC287564}"/>
              </a:ext>
            </a:extLst>
          </p:cNvPr>
          <p:cNvGrpSpPr/>
          <p:nvPr userDrawn="1"/>
        </p:nvGrpSpPr>
        <p:grpSpPr>
          <a:xfrm>
            <a:off x="6379847" y="1099030"/>
            <a:ext cx="4838979" cy="784440"/>
            <a:chOff x="5983077" y="1042373"/>
            <a:chExt cx="5188479" cy="841097"/>
          </a:xfrm>
        </p:grpSpPr>
        <p:pic>
          <p:nvPicPr>
            <p:cNvPr id="19" name="Gráfico 18">
              <a:extLst>
                <a:ext uri="{FF2B5EF4-FFF2-40B4-BE49-F238E27FC236}">
                  <a16:creationId xmlns="" xmlns:a16="http://schemas.microsoft.com/office/drawing/2014/main" id="{A5644128-4894-0C7D-857B-A20E1C1EBC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5983077" y="1099030"/>
              <a:ext cx="727782" cy="727782"/>
            </a:xfrm>
            <a:prstGeom prst="rect">
              <a:avLst/>
            </a:prstGeom>
            <a:effectLst>
              <a:outerShdw blurRad="571500" dist="50800" dir="5400000" algn="ctr" rotWithShape="0">
                <a:srgbClr val="000000">
                  <a:alpha val="30000"/>
                </a:srgbClr>
              </a:outerShdw>
            </a:effectLst>
          </p:spPr>
        </p:pic>
        <p:pic>
          <p:nvPicPr>
            <p:cNvPr id="27" name="Gráfico 26">
              <a:extLst>
                <a:ext uri="{FF2B5EF4-FFF2-40B4-BE49-F238E27FC236}">
                  <a16:creationId xmlns="" xmlns:a16="http://schemas.microsoft.com/office/drawing/2014/main" id="{A01B59B9-53B3-4014-9B96-B590757F0E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7246898" y="1188586"/>
              <a:ext cx="841650" cy="548671"/>
            </a:xfrm>
            <a:prstGeom prst="rect">
              <a:avLst/>
            </a:prstGeom>
            <a:effectLst>
              <a:outerShdw blurRad="2032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Imagen 34" descr="Texto&#10;&#10;Descripción generada automáticamente con confianza media">
              <a:extLst>
                <a:ext uri="{FF2B5EF4-FFF2-40B4-BE49-F238E27FC236}">
                  <a16:creationId xmlns="" xmlns:a16="http://schemas.microsoft.com/office/drawing/2014/main" id="{2D66C693-E23D-9D89-6B03-28F7C24112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4587" y="1217502"/>
              <a:ext cx="1169832" cy="490839"/>
            </a:xfrm>
            <a:prstGeom prst="rect">
              <a:avLst/>
            </a:prstGeom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Imagen 36" descr="Logotipo&#10;&#10;Descripción generada automáticamente">
              <a:extLst>
                <a:ext uri="{FF2B5EF4-FFF2-40B4-BE49-F238E27FC236}">
                  <a16:creationId xmlns="" xmlns:a16="http://schemas.microsoft.com/office/drawing/2014/main" id="{27FB5885-6E14-8987-6F89-D3D30491B5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0459" y="1042373"/>
              <a:ext cx="841097" cy="841097"/>
            </a:xfrm>
            <a:prstGeom prst="rect">
              <a:avLst/>
            </a:prstGeom>
            <a:effectLst>
              <a:outerShdw blurRad="6604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33550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Patrón de fondo&#10;&#10;Descripción generada automáticamente con confianza baja">
            <a:extLst>
              <a:ext uri="{FF2B5EF4-FFF2-40B4-BE49-F238E27FC236}">
                <a16:creationId xmlns="" xmlns:a16="http://schemas.microsoft.com/office/drawing/2014/main" id="{F9880ED0-FF76-334D-B00F-3959E4AD3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78675"/>
            <a:ext cx="12192000" cy="4779324"/>
          </a:xfrm>
          <a:prstGeom prst="rect">
            <a:avLst/>
          </a:prstGeom>
        </p:spPr>
      </p:pic>
      <p:sp>
        <p:nvSpPr>
          <p:cNvPr id="12" name="Marcador de título 1">
            <a:extLst>
              <a:ext uri="{FF2B5EF4-FFF2-40B4-BE49-F238E27FC236}">
                <a16:creationId xmlns="" xmlns:a16="http://schemas.microsoft.com/office/drawing/2014/main" id="{5D249A87-5267-9045-999E-B5DA5BC14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736" y="3047153"/>
            <a:ext cx="7252248" cy="13850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4" name="Título 5">
            <a:extLst>
              <a:ext uri="{FF2B5EF4-FFF2-40B4-BE49-F238E27FC236}">
                <a16:creationId xmlns="" xmlns:a16="http://schemas.microsoft.com/office/drawing/2014/main" id="{53BEB286-A277-BAB0-C5A4-C6EEC29AFEC8}"/>
              </a:ext>
            </a:extLst>
          </p:cNvPr>
          <p:cNvSpPr txBox="1">
            <a:spLocks/>
          </p:cNvSpPr>
          <p:nvPr userDrawn="1"/>
        </p:nvSpPr>
        <p:spPr>
          <a:xfrm>
            <a:off x="2255527" y="5201323"/>
            <a:ext cx="7680946" cy="773207"/>
          </a:xfrm>
          <a:prstGeom prst="rect">
            <a:avLst/>
          </a:prstGeom>
        </p:spPr>
        <p:txBody>
          <a:bodyPr/>
          <a:lstStyle>
            <a:lvl1pPr algn="l" defTabSz="1827329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 kern="1200">
                <a:solidFill>
                  <a:srgbClr val="737572"/>
                </a:solidFill>
                <a:latin typeface="+mj-lt"/>
                <a:ea typeface="+mj-ea"/>
                <a:cs typeface="+mj-cs"/>
                <a:sym typeface="Calibri" panose="020F0502020204030204" pitchFamily="34" charset="0"/>
              </a:defRPr>
            </a:lvl1pPr>
            <a:lvl2pPr algn="l" defTabSz="1827329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algn="l" defTabSz="1827329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algn="l" defTabSz="1827329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algn="l" defTabSz="1827329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457229" algn="l" defTabSz="1827329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14459" algn="l" defTabSz="1827329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371688" algn="l" defTabSz="1827329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28917" algn="l" defTabSz="1827329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1">
                <a:solidFill>
                  <a:srgbClr val="73757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defTabSz="1828003" fontAlgn="auto">
              <a:spcAft>
                <a:spcPts val="0"/>
              </a:spcAft>
              <a:defRPr/>
            </a:pPr>
            <a:r>
              <a:rPr lang="es-CL" sz="2400" b="0" u="none" dirty="0">
                <a:solidFill>
                  <a:schemeClr val="bg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www.chilevalora.cl</a:t>
            </a:r>
            <a:endParaRPr lang="es-CL" sz="3200" b="0" u="none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="" xmlns:a16="http://schemas.microsoft.com/office/drawing/2014/main" id="{3491DCFD-D992-E843-EE98-BFC7CEAD8962}"/>
              </a:ext>
            </a:extLst>
          </p:cNvPr>
          <p:cNvGrpSpPr/>
          <p:nvPr userDrawn="1"/>
        </p:nvGrpSpPr>
        <p:grpSpPr>
          <a:xfrm>
            <a:off x="4174595" y="5912320"/>
            <a:ext cx="3842810" cy="391579"/>
            <a:chOff x="8009186" y="10821220"/>
            <a:chExt cx="7551000" cy="769441"/>
          </a:xfrm>
        </p:grpSpPr>
        <p:pic>
          <p:nvPicPr>
            <p:cNvPr id="8" name="Gráfico 7">
              <a:extLst>
                <a:ext uri="{FF2B5EF4-FFF2-40B4-BE49-F238E27FC236}">
                  <a16:creationId xmlns="" xmlns:a16="http://schemas.microsoft.com/office/drawing/2014/main" id="{BB68411C-F148-B327-4EEE-BD691F206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009186" y="10827421"/>
              <a:ext cx="757039" cy="757039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="" xmlns:a16="http://schemas.microsoft.com/office/drawing/2014/main" id="{B1D4750E-9AD2-AC33-31E9-A1403FFAC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355577" y="10821220"/>
              <a:ext cx="769440" cy="769440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="" xmlns:a16="http://schemas.microsoft.com/office/drawing/2014/main" id="{21D1A921-643B-B620-2D4D-4347982CB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0714369" y="10821220"/>
              <a:ext cx="769441" cy="769441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="" xmlns:a16="http://schemas.microsoft.com/office/drawing/2014/main" id="{303FAB48-4F6C-EA68-3AB6-2163238B4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3431954" y="10821221"/>
              <a:ext cx="769439" cy="769439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="" xmlns:a16="http://schemas.microsoft.com/office/drawing/2014/main" id="{1F42B35F-70E6-7582-5106-57A03E31A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2073162" y="10821220"/>
              <a:ext cx="769440" cy="769440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="" xmlns:a16="http://schemas.microsoft.com/office/drawing/2014/main" id="{6A77C097-8831-C600-70CD-CA9127F0D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14790746" y="10821220"/>
              <a:ext cx="769440" cy="769440"/>
            </a:xfrm>
            <a:prstGeom prst="rect">
              <a:avLst/>
            </a:prstGeom>
          </p:spPr>
        </p:pic>
      </p:grpSp>
      <p:grpSp>
        <p:nvGrpSpPr>
          <p:cNvPr id="15" name="Grupo 14">
            <a:extLst>
              <a:ext uri="{FF2B5EF4-FFF2-40B4-BE49-F238E27FC236}">
                <a16:creationId xmlns="" xmlns:a16="http://schemas.microsoft.com/office/drawing/2014/main" id="{2D2109CB-51E4-2804-8C8E-4D8D37EE5949}"/>
              </a:ext>
            </a:extLst>
          </p:cNvPr>
          <p:cNvGrpSpPr/>
          <p:nvPr userDrawn="1"/>
        </p:nvGrpSpPr>
        <p:grpSpPr>
          <a:xfrm flipV="1">
            <a:off x="0" y="6705628"/>
            <a:ext cx="12192000" cy="152372"/>
            <a:chOff x="-598832" y="6748719"/>
            <a:chExt cx="13745152" cy="171922"/>
          </a:xfrm>
        </p:grpSpPr>
        <p:sp>
          <p:nvSpPr>
            <p:cNvPr id="17" name="Rectángulo 16">
              <a:extLst>
                <a:ext uri="{FF2B5EF4-FFF2-40B4-BE49-F238E27FC236}">
                  <a16:creationId xmlns="" xmlns:a16="http://schemas.microsoft.com/office/drawing/2014/main" id="{D81899CF-6477-35B5-2481-EEC81F5C5A0E}"/>
                </a:ext>
              </a:extLst>
            </p:cNvPr>
            <p:cNvSpPr/>
            <p:nvPr userDrawn="1"/>
          </p:nvSpPr>
          <p:spPr bwMode="auto">
            <a:xfrm>
              <a:off x="-598832" y="6748719"/>
              <a:ext cx="6882480" cy="171922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72292" eaLnBrk="1"/>
              <a:endParaRPr lang="es-CL" sz="7201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="" xmlns:a16="http://schemas.microsoft.com/office/drawing/2014/main" id="{3EEA786F-AB35-C927-D3A6-ACC8013B843E}"/>
                </a:ext>
              </a:extLst>
            </p:cNvPr>
            <p:cNvSpPr/>
            <p:nvPr userDrawn="1"/>
          </p:nvSpPr>
          <p:spPr bwMode="auto">
            <a:xfrm>
              <a:off x="6283648" y="6748719"/>
              <a:ext cx="6862672" cy="171922"/>
            </a:xfrm>
            <a:prstGeom prst="rect">
              <a:avLst/>
            </a:prstGeom>
            <a:solidFill>
              <a:srgbClr val="99CC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19" tIns="45719" rIns="45719" bIns="45719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72292" eaLnBrk="1"/>
              <a:endParaRPr lang="es-CL" sz="7201"/>
            </a:p>
          </p:txBody>
        </p:sp>
      </p:grpSp>
      <p:pic>
        <p:nvPicPr>
          <p:cNvPr id="2" name="Gráfico 1">
            <a:extLst>
              <a:ext uri="{FF2B5EF4-FFF2-40B4-BE49-F238E27FC236}">
                <a16:creationId xmlns="" xmlns:a16="http://schemas.microsoft.com/office/drawing/2014/main" id="{F89A2D5C-5046-E2D4-ABD8-3BBEE90CBB6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833275" y="547040"/>
            <a:ext cx="2414454" cy="1029941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="" xmlns:a16="http://schemas.microsoft.com/office/drawing/2014/main" id="{402C2232-05A1-0BE8-B599-5E48DC64C98F}"/>
              </a:ext>
            </a:extLst>
          </p:cNvPr>
          <p:cNvGrpSpPr/>
          <p:nvPr userDrawn="1"/>
        </p:nvGrpSpPr>
        <p:grpSpPr>
          <a:xfrm>
            <a:off x="6520746" y="693689"/>
            <a:ext cx="4866737" cy="782481"/>
            <a:chOff x="6156177" y="5215687"/>
            <a:chExt cx="5231306" cy="841097"/>
          </a:xfrm>
        </p:grpSpPr>
        <p:pic>
          <p:nvPicPr>
            <p:cNvPr id="7" name="Gráfico 6">
              <a:extLst>
                <a:ext uri="{FF2B5EF4-FFF2-40B4-BE49-F238E27FC236}">
                  <a16:creationId xmlns="" xmlns:a16="http://schemas.microsoft.com/office/drawing/2014/main" id="{C0D173C2-BF74-0B45-DAE4-CC4A33D23B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6156177" y="5215687"/>
              <a:ext cx="841097" cy="841097"/>
            </a:xfrm>
            <a:prstGeom prst="rect">
              <a:avLst/>
            </a:prstGeom>
            <a:effectLst/>
          </p:spPr>
        </p:pic>
        <p:pic>
          <p:nvPicPr>
            <p:cNvPr id="20" name="Imagen 19" descr="Texto&#10;&#10;Descripción generada automáticamente con confianza media">
              <a:extLst>
                <a:ext uri="{FF2B5EF4-FFF2-40B4-BE49-F238E27FC236}">
                  <a16:creationId xmlns="" xmlns:a16="http://schemas.microsoft.com/office/drawing/2014/main" id="{C5AAE889-E543-F80F-28CE-34DBA8A1F3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9077" y="5390816"/>
              <a:ext cx="1169832" cy="490839"/>
            </a:xfrm>
            <a:prstGeom prst="rect">
              <a:avLst/>
            </a:prstGeom>
            <a:effectLst/>
          </p:spPr>
        </p:pic>
        <p:pic>
          <p:nvPicPr>
            <p:cNvPr id="21" name="Imagen 20" descr="Logotipo&#10;&#10;Descripción generada automáticamente">
              <a:extLst>
                <a:ext uri="{FF2B5EF4-FFF2-40B4-BE49-F238E27FC236}">
                  <a16:creationId xmlns="" xmlns:a16="http://schemas.microsoft.com/office/drawing/2014/main" id="{492FA569-468A-B389-F0FF-7281A38780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6386" y="5215687"/>
              <a:ext cx="841097" cy="841097"/>
            </a:xfrm>
            <a:prstGeom prst="rect">
              <a:avLst/>
            </a:prstGeom>
            <a:effectLst/>
          </p:spPr>
        </p:pic>
        <p:pic>
          <p:nvPicPr>
            <p:cNvPr id="22" name="Imagen 21" descr="Imagen que contiene Logotipo&#10;&#10;Descripción generada automáticamente">
              <a:extLst>
                <a:ext uri="{FF2B5EF4-FFF2-40B4-BE49-F238E27FC236}">
                  <a16:creationId xmlns="" xmlns:a16="http://schemas.microsoft.com/office/drawing/2014/main" id="{EC7CB79C-3144-1171-A3D5-23D8EB7F53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4750" y="5353912"/>
              <a:ext cx="916851" cy="5646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224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+ txt">
    <p:bg>
      <p:bgPr>
        <a:solidFill>
          <a:srgbClr val="000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54826" y="597881"/>
            <a:ext cx="5446223" cy="73215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gobCL" pitchFamily="2" charset="77"/>
                <a:ea typeface="gobCL" pitchFamily="2" charset="77"/>
                <a:cs typeface="gobCL" pitchFamily="2" charset="77"/>
              </a:defRPr>
            </a:lvl1pPr>
          </a:lstStyle>
          <a:p>
            <a:r>
              <a:rPr lang="es-ES_tradnl"/>
              <a:t>Clic para editar sub-título</a:t>
            </a:r>
          </a:p>
        </p:txBody>
      </p:sp>
      <p:cxnSp>
        <p:nvCxnSpPr>
          <p:cNvPr id="3" name="Conector recto 2"/>
          <p:cNvCxnSpPr/>
          <p:nvPr userDrawn="1"/>
        </p:nvCxnSpPr>
        <p:spPr>
          <a:xfrm>
            <a:off x="955368" y="1451959"/>
            <a:ext cx="225829" cy="0"/>
          </a:xfrm>
          <a:prstGeom prst="line">
            <a:avLst/>
          </a:prstGeom>
          <a:ln w="28575">
            <a:solidFill>
              <a:srgbClr val="A8C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54825" y="1754939"/>
            <a:ext cx="6965488" cy="414999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300"/>
              </a:lnSpc>
              <a:buNone/>
              <a:defRPr sz="1800" b="0" i="0" baseline="0">
                <a:solidFill>
                  <a:schemeClr val="bg1"/>
                </a:solidFill>
                <a:latin typeface="gobCL" pitchFamily="2" charset="77"/>
                <a:ea typeface="gobCL" pitchFamily="2" charset="77"/>
                <a:cs typeface="gobCL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Párrafos de textos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310F91E-01AC-EA46-B27C-C15F27E257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5989" y="300378"/>
            <a:ext cx="1510240" cy="63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07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ámina Conteni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título 1">
            <a:extLst>
              <a:ext uri="{FF2B5EF4-FFF2-40B4-BE49-F238E27FC236}">
                <a16:creationId xmlns="" xmlns:a16="http://schemas.microsoft.com/office/drawing/2014/main" id="{69AFE595-3374-F441-9C43-035DD3CE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56" y="207704"/>
            <a:ext cx="9308615" cy="800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22" name="Marcador de contenido 21">
            <a:extLst>
              <a:ext uri="{FF2B5EF4-FFF2-40B4-BE49-F238E27FC236}">
                <a16:creationId xmlns="" xmlns:a16="http://schemas.microsoft.com/office/drawing/2014/main" id="{95A8385F-D658-6145-8124-D6CBB14354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5638" y="1600200"/>
            <a:ext cx="10820400" cy="45037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0789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773FBA0-5F21-FEE4-3FE3-A83DD7851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2DB53436-0930-DB65-D71B-CB50C849BB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DA62F50-3650-A290-8ABA-49306490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33568-90DF-3E4E-AEC7-3A9AFEBD385D}" type="datetimeFigureOut">
              <a:rPr lang="es-CL" smtClean="0"/>
              <a:t>22-05-2023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48DA346-BAC6-DEFB-4011-2C00C246A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F4F9FBE-6293-E7AD-6329-873FC876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33931-D113-D24E-8249-D9F7DAAA90D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94241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+ t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29086" y="308343"/>
            <a:ext cx="5446223" cy="73215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00A8E2"/>
                </a:solidFill>
                <a:latin typeface="gobCL" pitchFamily="2" charset="77"/>
                <a:ea typeface="gobCL" pitchFamily="2" charset="77"/>
                <a:cs typeface="gobCL" pitchFamily="2" charset="77"/>
              </a:defRPr>
            </a:lvl1pPr>
          </a:lstStyle>
          <a:p>
            <a:r>
              <a:rPr lang="es-ES_tradnl"/>
              <a:t>Clic para editar sub-título</a:t>
            </a:r>
          </a:p>
        </p:txBody>
      </p:sp>
      <p:cxnSp>
        <p:nvCxnSpPr>
          <p:cNvPr id="3" name="Conector recto 2"/>
          <p:cNvCxnSpPr/>
          <p:nvPr userDrawn="1"/>
        </p:nvCxnSpPr>
        <p:spPr>
          <a:xfrm>
            <a:off x="629628" y="1162420"/>
            <a:ext cx="225829" cy="0"/>
          </a:xfrm>
          <a:prstGeom prst="line">
            <a:avLst/>
          </a:prstGeom>
          <a:ln w="28575">
            <a:solidFill>
              <a:srgbClr val="A8C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529085" y="1465401"/>
            <a:ext cx="6965488" cy="414999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300"/>
              </a:lnSpc>
              <a:buNone/>
              <a:defRPr sz="1800" b="0" i="0" baseline="0">
                <a:solidFill>
                  <a:srgbClr val="53565A"/>
                </a:solidFill>
                <a:latin typeface="gobCL" pitchFamily="2" charset="77"/>
                <a:ea typeface="gobCL" pitchFamily="2" charset="77"/>
                <a:cs typeface="gobCL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Párrafos de textos</a:t>
            </a:r>
          </a:p>
        </p:txBody>
      </p:sp>
      <p:sp>
        <p:nvSpPr>
          <p:cNvPr id="8" name="CuadroTexto 7"/>
          <p:cNvSpPr txBox="1"/>
          <p:nvPr userDrawn="1"/>
        </p:nvSpPr>
        <p:spPr>
          <a:xfrm>
            <a:off x="1" y="6427604"/>
            <a:ext cx="1721852" cy="261610"/>
          </a:xfrm>
          <a:prstGeom prst="rect">
            <a:avLst/>
          </a:prstGeom>
          <a:solidFill>
            <a:srgbClr val="000C3C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_tradnl" sz="1100" b="0" i="0" u="none" spc="0">
                <a:solidFill>
                  <a:schemeClr val="bg1"/>
                </a:solidFill>
                <a:latin typeface="gobCL" pitchFamily="2" charset="77"/>
                <a:ea typeface="Century Gothic" charset="0"/>
                <a:cs typeface="Century Gothic" charset="0"/>
              </a:rPr>
              <a:t>ChileValora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B1D75CA6-CE26-0E45-88D8-1B5342A18C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3897" y="121031"/>
            <a:ext cx="1306556" cy="55338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12FF8505-A891-5143-81A2-EAA0B534EEA6}"/>
              </a:ext>
            </a:extLst>
          </p:cNvPr>
          <p:cNvSpPr txBox="1"/>
          <p:nvPr userDrawn="1"/>
        </p:nvSpPr>
        <p:spPr>
          <a:xfrm>
            <a:off x="5375189" y="6503490"/>
            <a:ext cx="67143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00" b="0" i="0" spc="300">
                <a:solidFill>
                  <a:srgbClr val="53565A"/>
                </a:solidFill>
                <a:latin typeface="gobCL" pitchFamily="2" charset="77"/>
                <a:ea typeface="Century Gothic" charset="0"/>
                <a:cs typeface="Century Gothic" charset="0"/>
              </a:rPr>
              <a:t>COMISIÓN SISTEMA NACIONAL DE CERTIFICACIÓN DE COMPETENCIAS LABORALES</a:t>
            </a:r>
          </a:p>
        </p:txBody>
      </p:sp>
    </p:spTree>
    <p:extLst>
      <p:ext uri="{BB962C8B-B14F-4D97-AF65-F5344CB8AC3E}">
        <p14:creationId xmlns:p14="http://schemas.microsoft.com/office/powerpoint/2010/main" val="831102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Autor y fecha</a:t>
            </a:r>
          </a:p>
        </p:txBody>
      </p:sp>
      <p:sp>
        <p:nvSpPr>
          <p:cNvPr id="1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Título de presentación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000000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guacates y limones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Título de presentación</a:t>
            </a:r>
          </a:p>
        </p:txBody>
      </p:sp>
      <p:sp>
        <p:nvSpPr>
          <p:cNvPr id="23" name="Autor y fech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Autor y fecha</a:t>
            </a:r>
          </a:p>
        </p:txBody>
      </p:sp>
      <p:sp>
        <p:nvSpPr>
          <p:cNvPr id="2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215628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4">
            <a:extLst>
              <a:ext uri="{FF2B5EF4-FFF2-40B4-BE49-F238E27FC236}">
                <a16:creationId xmlns="" xmlns:a16="http://schemas.microsoft.com/office/drawing/2014/main" id="{E048D59E-22AD-0F27-F6E5-99307C3CDA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73592" cy="6858000"/>
          </a:xfrm>
          <a:pattFill prst="pct1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s-CL" dirty="0"/>
          </a:p>
        </p:txBody>
      </p:sp>
      <p:sp>
        <p:nvSpPr>
          <p:cNvPr id="4" name="Marcador de texto 6">
            <a:extLst>
              <a:ext uri="{FF2B5EF4-FFF2-40B4-BE49-F238E27FC236}">
                <a16:creationId xmlns="" xmlns:a16="http://schemas.microsoft.com/office/drawing/2014/main" id="{879BFA68-00FC-921B-DDC1-5A7787BCEC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4913" y="1888621"/>
            <a:ext cx="6891787" cy="3787560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94F1F68-5EDB-43D5-B6F0-F49C82723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913" y="653219"/>
            <a:ext cx="5159358" cy="800825"/>
          </a:xfrm>
        </p:spPr>
        <p:txBody>
          <a:bodyPr/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51403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azón con tortas de salmón, ensalada y humm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Título de diapositiva</a:t>
            </a:r>
          </a:p>
        </p:txBody>
      </p:sp>
      <p:sp>
        <p:nvSpPr>
          <p:cNvPr id="3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304571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804019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43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Subtítulo de diapositiva</a:t>
            </a:r>
          </a:p>
        </p:txBody>
      </p:sp>
      <p:sp>
        <p:nvSpPr>
          <p:cNvPr id="44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090341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931894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Subtítulo de diapositiva</a:t>
            </a:r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Plato de pasta pappardelle con mantequilla de perejil, avellanas tostadas y queso parmesano rallado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60618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7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304571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83696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80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Subtítulo de diapositiva</a:t>
            </a:r>
          </a:p>
        </p:txBody>
      </p:sp>
      <p:sp>
        <p:nvSpPr>
          <p:cNvPr id="8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92055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Subtítulo de agenda</a:t>
            </a:r>
          </a:p>
        </p:txBody>
      </p:sp>
      <p:sp>
        <p:nvSpPr>
          <p:cNvPr id="90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Temas de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074956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714867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cho (gr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ción del hech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Información del hecho</a:t>
            </a:r>
          </a:p>
        </p:txBody>
      </p:sp>
      <p:sp>
        <p:nvSpPr>
          <p:cNvPr id="10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649586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Atribución</a:t>
            </a:r>
          </a:p>
        </p:txBody>
      </p:sp>
      <p:sp>
        <p:nvSpPr>
          <p:cNvPr id="116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“Frase celebre”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338439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ámina Conteni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atrón de fondo&#10;&#10;Descripción generada automáticamente con confianza baja">
            <a:extLst>
              <a:ext uri="{FF2B5EF4-FFF2-40B4-BE49-F238E27FC236}">
                <a16:creationId xmlns="" xmlns:a16="http://schemas.microsoft.com/office/drawing/2014/main" id="{6AE933B0-6B39-B204-8D66-E891DBAAB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7218"/>
            <a:ext cx="12192000" cy="970781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="" xmlns:a16="http://schemas.microsoft.com/office/drawing/2014/main" id="{D5D2C20F-F05A-B0CA-F1A3-F3F673743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08255" y="326920"/>
            <a:ext cx="1362075" cy="581025"/>
          </a:xfrm>
          <a:prstGeom prst="rect">
            <a:avLst/>
          </a:prstGeom>
        </p:spPr>
      </p:pic>
      <p:sp>
        <p:nvSpPr>
          <p:cNvPr id="5" name="Marcador de posición de imagen 4">
            <a:extLst>
              <a:ext uri="{FF2B5EF4-FFF2-40B4-BE49-F238E27FC236}">
                <a16:creationId xmlns="" xmlns:a16="http://schemas.microsoft.com/office/drawing/2014/main" id="{E181FD25-F020-99D4-914D-AD27F0134E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800" y="439739"/>
            <a:ext cx="5830888" cy="6073204"/>
          </a:xfrm>
          <a:pattFill prst="pct1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s-CL" dirty="0"/>
          </a:p>
        </p:txBody>
      </p:sp>
      <p:sp>
        <p:nvSpPr>
          <p:cNvPr id="7" name="Marcador de texto 6">
            <a:extLst>
              <a:ext uri="{FF2B5EF4-FFF2-40B4-BE49-F238E27FC236}">
                <a16:creationId xmlns="" xmlns:a16="http://schemas.microsoft.com/office/drawing/2014/main" id="{2BDA00ED-4DB5-EB4D-1CF5-C43E96265D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62750" y="1716088"/>
            <a:ext cx="4933950" cy="3919102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pic>
        <p:nvPicPr>
          <p:cNvPr id="9" name="Gráfico 8">
            <a:extLst>
              <a:ext uri="{FF2B5EF4-FFF2-40B4-BE49-F238E27FC236}">
                <a16:creationId xmlns="" xmlns:a16="http://schemas.microsoft.com/office/drawing/2014/main" id="{C42725F1-CE30-E885-FEC8-71CC28C439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5400000">
            <a:off x="10626259" y="5477258"/>
            <a:ext cx="46672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70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to de ensalada con arroz frito, huevos duros y palillos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Tazón con tortas de salmón, ensalada y humm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Plato de pasta pappardelle con mantequilla de perejil, avellanas tostadas y queso parmesano rallado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302487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azón de ensalada con arroz frito, huevos cocidos y palillos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951618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34966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+ t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32549" y="308343"/>
            <a:ext cx="5446223" cy="73215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000C3C"/>
                </a:solidFill>
                <a:latin typeface="gobCL" pitchFamily="2" charset="77"/>
                <a:ea typeface="gobCL" pitchFamily="2" charset="77"/>
                <a:cs typeface="gobCL" pitchFamily="2" charset="77"/>
              </a:defRPr>
            </a:lvl1pPr>
          </a:lstStyle>
          <a:p>
            <a:r>
              <a:rPr lang="es-ES_tradnl" dirty="0"/>
              <a:t>Clic para editar sub-título</a:t>
            </a:r>
          </a:p>
        </p:txBody>
      </p:sp>
      <p:cxnSp>
        <p:nvCxnSpPr>
          <p:cNvPr id="3" name="Conector recto 2"/>
          <p:cNvCxnSpPr/>
          <p:nvPr userDrawn="1"/>
        </p:nvCxnSpPr>
        <p:spPr>
          <a:xfrm>
            <a:off x="633091" y="1162420"/>
            <a:ext cx="225830" cy="0"/>
          </a:xfrm>
          <a:prstGeom prst="line">
            <a:avLst/>
          </a:prstGeom>
          <a:ln w="28575">
            <a:solidFill>
              <a:srgbClr val="00A8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532548" y="1465401"/>
            <a:ext cx="6965488" cy="414999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300"/>
              </a:lnSpc>
              <a:buNone/>
              <a:defRPr sz="1800" b="0" i="0" baseline="0">
                <a:solidFill>
                  <a:srgbClr val="53565A"/>
                </a:solidFill>
                <a:latin typeface="gobCL" pitchFamily="2" charset="77"/>
                <a:ea typeface="gobCL" pitchFamily="2" charset="77"/>
                <a:cs typeface="gobCL" pitchFamily="2" charset="77"/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/>
              <a:t>Párrafos de textos</a:t>
            </a:r>
          </a:p>
        </p:txBody>
      </p:sp>
      <p:sp>
        <p:nvSpPr>
          <p:cNvPr id="8" name="CuadroTexto 7"/>
          <p:cNvSpPr txBox="1"/>
          <p:nvPr userDrawn="1"/>
        </p:nvSpPr>
        <p:spPr>
          <a:xfrm>
            <a:off x="-1" y="6409670"/>
            <a:ext cx="1721852" cy="261610"/>
          </a:xfrm>
          <a:prstGeom prst="rect">
            <a:avLst/>
          </a:prstGeom>
          <a:solidFill>
            <a:srgbClr val="A8C022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_tradnl" sz="1100" b="0" i="0" u="none" spc="0" dirty="0">
                <a:solidFill>
                  <a:schemeClr val="bg1"/>
                </a:solidFill>
                <a:latin typeface="GOBCL-LIGHT" panose="02000603050000020004" pitchFamily="2" charset="77"/>
                <a:ea typeface="Century Gothic" charset="0"/>
                <a:cs typeface="Century Gothic" charset="0"/>
              </a:rPr>
              <a:t>ChileValora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40FADD6A-CEDB-F948-BF0A-5BEEF11D84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897" y="121031"/>
            <a:ext cx="1306556" cy="55339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ED6EF759-C73D-9D49-A143-5BAB30A6AA41}"/>
              </a:ext>
            </a:extLst>
          </p:cNvPr>
          <p:cNvSpPr txBox="1"/>
          <p:nvPr userDrawn="1"/>
        </p:nvSpPr>
        <p:spPr>
          <a:xfrm>
            <a:off x="5779478" y="6547074"/>
            <a:ext cx="63100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00" b="0" i="0" spc="300" dirty="0">
                <a:solidFill>
                  <a:srgbClr val="53565A"/>
                </a:solidFill>
                <a:latin typeface="GOBCL-LIGHT" panose="02000603050000020004" pitchFamily="2" charset="77"/>
                <a:ea typeface="Century Gothic" charset="0"/>
                <a:cs typeface="Century Gothic" charset="0"/>
              </a:rPr>
              <a:t>COMISIÓN SISTEMA NACIONAL DE CERTIFICACIÓN DE COMPETENCIAS LABORALES</a:t>
            </a:r>
          </a:p>
        </p:txBody>
      </p:sp>
    </p:spTree>
    <p:extLst>
      <p:ext uri="{BB962C8B-B14F-4D97-AF65-F5344CB8AC3E}">
        <p14:creationId xmlns:p14="http://schemas.microsoft.com/office/powerpoint/2010/main" val="22708384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ill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dibujo de una persona&#10;&#10;Descripción generada automáticamente con confianza media">
            <a:extLst>
              <a:ext uri="{FF2B5EF4-FFF2-40B4-BE49-F238E27FC236}">
                <a16:creationId xmlns="" xmlns:a16="http://schemas.microsoft.com/office/drawing/2014/main" id="{5C4EE6A8-DA8C-86E7-3C0E-E0B4EC0AC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3565F7E-BA68-94B2-E296-5CF2031723BF}"/>
              </a:ext>
            </a:extLst>
          </p:cNvPr>
          <p:cNvSpPr/>
          <p:nvPr userDrawn="1"/>
        </p:nvSpPr>
        <p:spPr>
          <a:xfrm>
            <a:off x="8144142" y="0"/>
            <a:ext cx="4047858" cy="6857999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  <a:alpha val="0"/>
                </a:schemeClr>
              </a:gs>
              <a:gs pos="100000">
                <a:schemeClr val="bg2">
                  <a:shade val="100000"/>
                  <a:satMod val="115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Marcador de título 1">
            <a:extLst>
              <a:ext uri="{FF2B5EF4-FFF2-40B4-BE49-F238E27FC236}">
                <a16:creationId xmlns="" xmlns:a16="http://schemas.microsoft.com/office/drawing/2014/main" id="{1BB92C52-56E8-8B40-A57B-EE591915E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248" y="1254319"/>
            <a:ext cx="6887023" cy="1271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13" name="Marcador de texto 12">
            <a:extLst>
              <a:ext uri="{FF2B5EF4-FFF2-40B4-BE49-F238E27FC236}">
                <a16:creationId xmlns="" xmlns:a16="http://schemas.microsoft.com/office/drawing/2014/main" id="{3C1BC001-E349-1742-8E2A-B91B18D07A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0990" y="2945641"/>
            <a:ext cx="6887281" cy="525462"/>
          </a:xfrm>
        </p:spPr>
        <p:txBody>
          <a:bodyPr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Editar los estilos de texto del patrón</a:t>
            </a:r>
            <a:endParaRPr lang="es-CL" dirty="0"/>
          </a:p>
        </p:txBody>
      </p:sp>
      <p:pic>
        <p:nvPicPr>
          <p:cNvPr id="6" name="Gráfico 5">
            <a:extLst>
              <a:ext uri="{FF2B5EF4-FFF2-40B4-BE49-F238E27FC236}">
                <a16:creationId xmlns="" xmlns:a16="http://schemas.microsoft.com/office/drawing/2014/main" id="{1FC23B94-1E8B-C14D-4035-C30523060A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55850" y="381000"/>
            <a:ext cx="1724658" cy="48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687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+ t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29086" y="308343"/>
            <a:ext cx="5446223" cy="73215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00A8E2"/>
                </a:solidFill>
                <a:latin typeface="gobCL" pitchFamily="2" charset="77"/>
                <a:ea typeface="gobCL" pitchFamily="2" charset="77"/>
                <a:cs typeface="gobCL" pitchFamily="2" charset="77"/>
              </a:defRPr>
            </a:lvl1pPr>
          </a:lstStyle>
          <a:p>
            <a:r>
              <a:rPr lang="es-ES_tradnl"/>
              <a:t>Clic para editar sub-título</a:t>
            </a:r>
          </a:p>
        </p:txBody>
      </p:sp>
      <p:cxnSp>
        <p:nvCxnSpPr>
          <p:cNvPr id="3" name="Conector recto 2"/>
          <p:cNvCxnSpPr/>
          <p:nvPr userDrawn="1"/>
        </p:nvCxnSpPr>
        <p:spPr>
          <a:xfrm>
            <a:off x="629628" y="1162420"/>
            <a:ext cx="225829" cy="0"/>
          </a:xfrm>
          <a:prstGeom prst="line">
            <a:avLst/>
          </a:prstGeom>
          <a:ln w="28575">
            <a:solidFill>
              <a:srgbClr val="A8C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529085" y="1465401"/>
            <a:ext cx="6965488" cy="414999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300"/>
              </a:lnSpc>
              <a:buNone/>
              <a:defRPr sz="1800" b="0" i="0" baseline="0">
                <a:solidFill>
                  <a:srgbClr val="53565A"/>
                </a:solidFill>
                <a:latin typeface="gobCL" pitchFamily="2" charset="77"/>
                <a:ea typeface="gobCL" pitchFamily="2" charset="77"/>
                <a:cs typeface="gobCL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Párrafos de textos</a:t>
            </a:r>
          </a:p>
        </p:txBody>
      </p:sp>
      <p:sp>
        <p:nvSpPr>
          <p:cNvPr id="8" name="CuadroTexto 7"/>
          <p:cNvSpPr txBox="1"/>
          <p:nvPr userDrawn="1"/>
        </p:nvSpPr>
        <p:spPr>
          <a:xfrm>
            <a:off x="1" y="6427604"/>
            <a:ext cx="1721852" cy="261610"/>
          </a:xfrm>
          <a:prstGeom prst="rect">
            <a:avLst/>
          </a:prstGeom>
          <a:solidFill>
            <a:srgbClr val="000C3C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_tradnl" sz="1100" b="0" i="0" u="none" spc="0">
                <a:solidFill>
                  <a:schemeClr val="bg1"/>
                </a:solidFill>
                <a:latin typeface="gobCL" pitchFamily="2" charset="77"/>
                <a:ea typeface="Century Gothic" charset="0"/>
                <a:cs typeface="Century Gothic" charset="0"/>
              </a:rPr>
              <a:t>ChileValora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B1D75CA6-CE26-0E45-88D8-1B5342A18C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3897" y="121031"/>
            <a:ext cx="1306556" cy="55338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12FF8505-A891-5143-81A2-EAA0B534EEA6}"/>
              </a:ext>
            </a:extLst>
          </p:cNvPr>
          <p:cNvSpPr txBox="1"/>
          <p:nvPr userDrawn="1"/>
        </p:nvSpPr>
        <p:spPr>
          <a:xfrm>
            <a:off x="5375189" y="6503490"/>
            <a:ext cx="67143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00" b="0" i="0" spc="300">
                <a:solidFill>
                  <a:srgbClr val="53565A"/>
                </a:solidFill>
                <a:latin typeface="gobCL" pitchFamily="2" charset="77"/>
                <a:ea typeface="Century Gothic" charset="0"/>
                <a:cs typeface="Century Gothic" charset="0"/>
              </a:rPr>
              <a:t>COMISIÓN SISTEMA NACIONAL DE CERTIFICACIÓN DE COMPETENCIAS LABORALES</a:t>
            </a:r>
          </a:p>
        </p:txBody>
      </p:sp>
    </p:spTree>
    <p:extLst>
      <p:ext uri="{BB962C8B-B14F-4D97-AF65-F5344CB8AC3E}">
        <p14:creationId xmlns:p14="http://schemas.microsoft.com/office/powerpoint/2010/main" val="3276682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_pag_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>
            <a:extLst>
              <a:ext uri="{FF2B5EF4-FFF2-40B4-BE49-F238E27FC236}">
                <a16:creationId xmlns="" xmlns:a16="http://schemas.microsoft.com/office/drawing/2014/main" id="{E181FD25-F020-99D4-914D-AD27F0134E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attFill prst="pct1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85628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_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="" xmlns:a16="http://schemas.microsoft.com/office/drawing/2014/main" id="{D5D2C20F-F05A-B0CA-F1A3-F3F673743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508255" y="326920"/>
            <a:ext cx="136207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44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Lámina Conteni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="" xmlns:a16="http://schemas.microsoft.com/office/drawing/2014/main" id="{D5D2C20F-F05A-B0CA-F1A3-F3F673743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508255" y="326920"/>
            <a:ext cx="1362075" cy="581025"/>
          </a:xfrm>
          <a:prstGeom prst="rect">
            <a:avLst/>
          </a:prstGeom>
        </p:spPr>
      </p:pic>
      <p:pic>
        <p:nvPicPr>
          <p:cNvPr id="5" name="Imagen 4" descr="Patrón de fondo&#10;&#10;Descripción generada automáticamente con confianza baja">
            <a:extLst>
              <a:ext uri="{FF2B5EF4-FFF2-40B4-BE49-F238E27FC236}">
                <a16:creationId xmlns="" xmlns:a16="http://schemas.microsoft.com/office/drawing/2014/main" id="{2EA125DD-C74A-76AB-56E4-FA67C4878E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64634"/>
            <a:ext cx="12192000" cy="299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6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lementos_grá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="" xmlns:a16="http://schemas.microsoft.com/office/drawing/2014/main" id="{D5D2C20F-F05A-B0CA-F1A3-F3F673743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508255" y="326920"/>
            <a:ext cx="1362075" cy="581025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="" xmlns:a16="http://schemas.microsoft.com/office/drawing/2014/main" id="{7BCBE09B-BB0E-A982-3893-E28FD9A269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943126" y="2454382"/>
            <a:ext cx="2019300" cy="4572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="" xmlns:a16="http://schemas.microsoft.com/office/drawing/2014/main" id="{EA6D8736-F154-46DA-D335-13703574E0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5400000">
            <a:off x="9709565" y="2723677"/>
            <a:ext cx="466725" cy="17907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D589A962-CBF5-782F-32D2-73A139BB6F71}"/>
              </a:ext>
            </a:extLst>
          </p:cNvPr>
          <p:cNvSpPr txBox="1"/>
          <p:nvPr userDrawn="1"/>
        </p:nvSpPr>
        <p:spPr>
          <a:xfrm>
            <a:off x="878186" y="344032"/>
            <a:ext cx="6971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2"/>
                </a:solidFill>
              </a:rPr>
              <a:t>Elementos gráficos</a:t>
            </a:r>
            <a:endParaRPr lang="es-CL" sz="3200" b="1" dirty="0">
              <a:solidFill>
                <a:schemeClr val="bg2"/>
              </a:solidFill>
            </a:endParaRPr>
          </a:p>
        </p:txBody>
      </p:sp>
      <p:pic>
        <p:nvPicPr>
          <p:cNvPr id="19" name="Gráfico 18">
            <a:extLst>
              <a:ext uri="{FF2B5EF4-FFF2-40B4-BE49-F238E27FC236}">
                <a16:creationId xmlns="" xmlns:a16="http://schemas.microsoft.com/office/drawing/2014/main" id="{C90F4AC4-E533-F7F3-C240-1404107A599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14819" y="4311787"/>
            <a:ext cx="371475" cy="958645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="" xmlns:a16="http://schemas.microsoft.com/office/drawing/2014/main" id="{97D8DE6E-D90E-6253-BC52-6A09680C3BA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044991" y="4364645"/>
            <a:ext cx="828675" cy="88582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="" xmlns:a16="http://schemas.microsoft.com/office/drawing/2014/main" id="{7DDE561C-5143-24C0-C247-5270E5FA421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678985" y="2709417"/>
            <a:ext cx="371475" cy="381000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="" xmlns:a16="http://schemas.microsoft.com/office/drawing/2014/main" id="{BB6CC915-FE50-EE9C-D949-2D46AA97CDA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645647" y="3609207"/>
            <a:ext cx="371475" cy="3810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="" xmlns:a16="http://schemas.microsoft.com/office/drawing/2014/main" id="{49BB771D-85AC-771F-80DA-DE81DF47B68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4645646" y="4590401"/>
            <a:ext cx="371475" cy="381000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="" xmlns:a16="http://schemas.microsoft.com/office/drawing/2014/main" id="{F7F5818A-AA89-2384-3766-8F6F5597F4B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2248559" y="2598697"/>
            <a:ext cx="485115" cy="485115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="" xmlns:a16="http://schemas.microsoft.com/office/drawing/2014/main" id="{4C95739B-CF13-3A85-B11E-910BB92DBE8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2248559" y="3516885"/>
            <a:ext cx="457208" cy="507788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="" xmlns:a16="http://schemas.microsoft.com/office/drawing/2014/main" id="{27C49696-1486-82CD-D536-35935C67F593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2176688" y="4640251"/>
            <a:ext cx="617317" cy="381000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="" xmlns:a16="http://schemas.microsoft.com/office/drawing/2014/main" id="{9E9694FD-5684-C4FC-8ECD-AAC16E5B3BE2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3631799" y="2648157"/>
            <a:ext cx="324785" cy="442260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="" xmlns:a16="http://schemas.microsoft.com/office/drawing/2014/main" id="{C18603E9-A7BB-BBCF-4007-B0970AE00EDB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3604351" y="3545784"/>
            <a:ext cx="379679" cy="449990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="" xmlns:a16="http://schemas.microsoft.com/office/drawing/2014/main" id="{835DBC26-D546-7666-6E4A-A1BF77BD7EF3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3583535" y="4524102"/>
            <a:ext cx="421310" cy="513597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="" xmlns:a16="http://schemas.microsoft.com/office/drawing/2014/main" id="{000F8542-243D-CAE3-EA09-7C40292B4044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1030587" y="2614362"/>
            <a:ext cx="485115" cy="485115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="" xmlns:a16="http://schemas.microsoft.com/office/drawing/2014/main" id="{01C78CC9-9C87-ABB4-F092-4EE9665F21CC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061535" y="4524102"/>
            <a:ext cx="513598" cy="513598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="" xmlns:a16="http://schemas.microsoft.com/office/drawing/2014/main" id="{751FFD0B-9164-A754-394B-B6C49D5E1313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1030587" y="3545784"/>
            <a:ext cx="535663" cy="48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86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nteni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Interfaz de usuario gráfica&#10;&#10;Descripción generada automáticamente">
            <a:extLst>
              <a:ext uri="{FF2B5EF4-FFF2-40B4-BE49-F238E27FC236}">
                <a16:creationId xmlns="" xmlns:a16="http://schemas.microsoft.com/office/drawing/2014/main" id="{FE01E75D-E0F2-E9BB-0D77-6A6DAC47FB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A473B122-E81C-5125-B3F6-7C2CA28022C0}"/>
              </a:ext>
            </a:extLst>
          </p:cNvPr>
          <p:cNvSpPr/>
          <p:nvPr userDrawn="1"/>
        </p:nvSpPr>
        <p:spPr>
          <a:xfrm>
            <a:off x="0" y="2204815"/>
            <a:ext cx="4322157" cy="465318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  <a:alpha val="88000"/>
                </a:srgbClr>
              </a:gs>
              <a:gs pos="100000">
                <a:srgbClr val="0070C0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Marcador de título 1">
            <a:extLst>
              <a:ext uri="{FF2B5EF4-FFF2-40B4-BE49-F238E27FC236}">
                <a16:creationId xmlns="" xmlns:a16="http://schemas.microsoft.com/office/drawing/2014/main" id="{E4E1DBFB-85F9-BA4C-A5DB-1B24157E0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50" y="3923737"/>
            <a:ext cx="3420398" cy="2270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="" xmlns:a16="http://schemas.microsoft.com/office/drawing/2014/main" id="{A21C20A7-0F3D-F24C-B14A-CC3016E5D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173" y="1989805"/>
            <a:ext cx="6509995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CL" dirty="0"/>
          </a:p>
        </p:txBody>
      </p:sp>
      <p:pic>
        <p:nvPicPr>
          <p:cNvPr id="3" name="Gráfico 2">
            <a:extLst>
              <a:ext uri="{FF2B5EF4-FFF2-40B4-BE49-F238E27FC236}">
                <a16:creationId xmlns="" xmlns:a16="http://schemas.microsoft.com/office/drawing/2014/main" id="{82FD6619-F57F-7B1C-FCF8-6ECB72A5C8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08255" y="326920"/>
            <a:ext cx="136207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9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5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Relationship Id="rId35" Type="http://schemas.openxmlformats.org/officeDocument/2006/relationships/image" Target="../media/image7.sv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7D841A15-C567-8143-864A-D6D80AD18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56" y="207704"/>
            <a:ext cx="9308615" cy="800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B8501B3-5752-614E-A529-ABA2D84C4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56" y="1403654"/>
            <a:ext cx="10869706" cy="4231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 dirty="0"/>
              <a:t>Editar los estilos de texto del patrón
Segundo nivel
Tercer nivel
Cuarto nivel
Quinto nivel</a:t>
            </a:r>
            <a:endParaRPr lang="es-CL" dirty="0"/>
          </a:p>
        </p:txBody>
      </p:sp>
      <p:pic>
        <p:nvPicPr>
          <p:cNvPr id="6" name="Gráfico 5">
            <a:extLst>
              <a:ext uri="{FF2B5EF4-FFF2-40B4-BE49-F238E27FC236}">
                <a16:creationId xmlns="" xmlns:a16="http://schemas.microsoft.com/office/drawing/2014/main" id="{825098B8-35F9-DDF6-7E02-7F5FFA2CCAC9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10508255" y="326920"/>
            <a:ext cx="1362075" cy="581025"/>
          </a:xfrm>
          <a:prstGeom prst="rect">
            <a:avLst/>
          </a:prstGeom>
        </p:spPr>
      </p:pic>
      <p:pic>
        <p:nvPicPr>
          <p:cNvPr id="7" name="Imagen 6" descr="Patrón de fondo&#10;&#10;Descripción generada automáticamente con confianza baja">
            <a:extLst>
              <a:ext uri="{FF2B5EF4-FFF2-40B4-BE49-F238E27FC236}">
                <a16:creationId xmlns="" xmlns:a16="http://schemas.microsoft.com/office/drawing/2014/main" id="{F96E04C2-7DFC-C4D3-4D02-B6CF64FE10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7218"/>
            <a:ext cx="12192000" cy="97078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="" xmlns:a16="http://schemas.microsoft.com/office/drawing/2014/main" id="{C7E4DD1C-1B0C-36DE-9F81-206C06BA067B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 rot="5400000">
            <a:off x="10626259" y="5477258"/>
            <a:ext cx="466725" cy="17907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="" xmlns:a16="http://schemas.microsoft.com/office/drawing/2014/main" id="{951F2916-B7A8-91D9-3B2E-4A2FAC1B089C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471534" y="6201724"/>
            <a:ext cx="1790701" cy="40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2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4" r:id="rId2"/>
    <p:sldLayoutId id="2147483715" r:id="rId3"/>
    <p:sldLayoutId id="2147483713" r:id="rId4"/>
    <p:sldLayoutId id="2147483717" r:id="rId5"/>
    <p:sldLayoutId id="2147483716" r:id="rId6"/>
    <p:sldLayoutId id="2147483714" r:id="rId7"/>
    <p:sldLayoutId id="2147483718" r:id="rId8"/>
    <p:sldLayoutId id="2147483659" r:id="rId9"/>
    <p:sldLayoutId id="2147483710" r:id="rId10"/>
    <p:sldLayoutId id="2147483705" r:id="rId11"/>
    <p:sldLayoutId id="2147483711" r:id="rId12"/>
    <p:sldLayoutId id="2147483661" r:id="rId13"/>
    <p:sldLayoutId id="2147483712" r:id="rId14"/>
    <p:sldLayoutId id="2147483706" r:id="rId15"/>
    <p:sldLayoutId id="2147483707" r:id="rId16"/>
    <p:sldLayoutId id="2147483708" r:id="rId17"/>
    <p:sldLayoutId id="2147483709" r:id="rId18"/>
    <p:sldLayoutId id="2147483660" r:id="rId19"/>
    <p:sldLayoutId id="2147483719" r:id="rId20"/>
    <p:sldLayoutId id="2147483658" r:id="rId21"/>
    <p:sldLayoutId id="2147483720" r:id="rId22"/>
    <p:sldLayoutId id="2147483721" r:id="rId23"/>
    <p:sldLayoutId id="2147483724" r:id="rId24"/>
    <p:sldLayoutId id="2147483725" r:id="rId25"/>
    <p:sldLayoutId id="2147483746" r:id="rId26"/>
    <p:sldLayoutId id="214748374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de diapositiva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304571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449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8" r:id="rId17"/>
    <p:sldLayoutId id="2147483749" r:id="rId18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8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21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9.png"/><Relationship Id="rId5" Type="http://schemas.openxmlformats.org/officeDocument/2006/relationships/image" Target="../media/image27.svg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7.sv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21.svg"/><Relationship Id="rId7" Type="http://schemas.openxmlformats.org/officeDocument/2006/relationships/image" Target="../media/image19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7.svg"/><Relationship Id="rId4" Type="http://schemas.openxmlformats.org/officeDocument/2006/relationships/image" Target="../media/image10.png"/><Relationship Id="rId9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levalora.cl/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levalora.cl/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0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44C47BC-39E2-92A4-2ACE-6A3A6919D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752" y="1689489"/>
            <a:ext cx="7252248" cy="1392436"/>
          </a:xfrm>
        </p:spPr>
        <p:txBody>
          <a:bodyPr/>
          <a:lstStyle/>
          <a:p>
            <a:r>
              <a:rPr lang="es-CL" sz="6000" dirty="0"/>
              <a:t>ChileValora</a:t>
            </a:r>
            <a:r>
              <a:rPr lang="es-CL" dirty="0"/>
              <a:t/>
            </a:r>
            <a:br>
              <a:rPr lang="es-CL" dirty="0"/>
            </a:br>
            <a:r>
              <a:rPr lang="es-CL" sz="3200" dirty="0"/>
              <a:t>Sistema Nacional de Certificación de Competencias Laborales</a:t>
            </a:r>
          </a:p>
        </p:txBody>
      </p:sp>
      <p:sp>
        <p:nvSpPr>
          <p:cNvPr id="3" name="Marcador de texto 2"/>
          <p:cNvSpPr txBox="1">
            <a:spLocks/>
          </p:cNvSpPr>
          <p:nvPr/>
        </p:nvSpPr>
        <p:spPr>
          <a:xfrm>
            <a:off x="506730" y="3849307"/>
            <a:ext cx="8343900" cy="5254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9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Organismos Sectoriales de Competencias Laborales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23803" y="1225301"/>
            <a:ext cx="276485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Aceite de Oliva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Adiestradores Caninos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Aduanas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Agrícola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Agricultura Familiar Campesina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Alimentación Escolar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Alimentos Elaborados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Apícola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Artes Escénicas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Asistentes de la Educación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Automotriz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Aves y Cerdos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Capacitación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Carnes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Cerveceros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Climatización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Combustibles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Construcción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Correos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Empresas de menor tamaño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828035" y="1225301"/>
            <a:ext cx="230787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Encuestadores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Energías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Forestal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Frutícola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Gas y Electricidad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Hidrocarburos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Hortalizas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Inclusión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La Banca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Lácteos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Lengua de Señas Chilena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Logística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Metalmecánico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Minero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Mitílidos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1"/>
              <a:tabLst/>
              <a:defRPr/>
            </a:pP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Municipal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Panadero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Pecuario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Pesca Artesanal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Petróleo y Gas Natural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486180" y="1225301"/>
            <a:ext cx="278133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Portuario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Previsión de Riesgos Laborales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Radiodifusión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Recicladores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RED (Transantiago)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Rederos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Retail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Salmón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Salud Digital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Semillas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Servicios Sociales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Supermercados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Taxis Colectivos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Tecnologías de la Información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Trabajadoras de Casa Particular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Transporte de Carga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Transporte Ferroviario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Transporte Vertical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Turismo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1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BCL-LIGHT" panose="02000603050000020004" pitchFamily="50" charset="0"/>
                <a:ea typeface="+mn-ea"/>
                <a:cs typeface="+mn-cs"/>
              </a:rPr>
              <a:t>Vitivinícola</a:t>
            </a:r>
          </a:p>
        </p:txBody>
      </p:sp>
    </p:spTree>
    <p:extLst>
      <p:ext uri="{BB962C8B-B14F-4D97-AF65-F5344CB8AC3E}">
        <p14:creationId xmlns:p14="http://schemas.microsoft.com/office/powerpoint/2010/main" val="335682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4F5DD4E-0ED4-A149-8679-8ECB1D9C2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Último Proyecto en el Sector</a:t>
            </a:r>
            <a:endParaRPr lang="es-CL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878422930"/>
              </p:ext>
            </p:extLst>
          </p:nvPr>
        </p:nvGraphicFramePr>
        <p:xfrm>
          <a:off x="259549" y="2658673"/>
          <a:ext cx="5967079" cy="3258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1483018" y="2060488"/>
            <a:ext cx="3281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/>
              <a:t>Composición OSCL</a:t>
            </a:r>
            <a:endParaRPr lang="es-CL" sz="2400" b="1" i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7627683" y="3412894"/>
            <a:ext cx="3281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 smtClean="0"/>
              <a:t>Perfiles Levantados</a:t>
            </a:r>
            <a:endParaRPr lang="es-CL" sz="1400" b="1" i="1" dirty="0"/>
          </a:p>
        </p:txBody>
      </p:sp>
      <p:sp>
        <p:nvSpPr>
          <p:cNvPr id="10" name="Rectángulo 9"/>
          <p:cNvSpPr/>
          <p:nvPr/>
        </p:nvSpPr>
        <p:spPr>
          <a:xfrm>
            <a:off x="0" y="5885970"/>
            <a:ext cx="12192000" cy="964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/>
          <p:cNvSpPr txBox="1"/>
          <p:nvPr/>
        </p:nvSpPr>
        <p:spPr>
          <a:xfrm>
            <a:off x="9406539" y="3388678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>
                <a:solidFill>
                  <a:schemeClr val="accent1"/>
                </a:solidFill>
              </a:rPr>
              <a:t>5</a:t>
            </a:r>
            <a:endParaRPr lang="es-CL" sz="1400" dirty="0">
              <a:solidFill>
                <a:schemeClr val="accent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627678" y="3778680"/>
            <a:ext cx="3281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 smtClean="0"/>
              <a:t>Planes Formativos</a:t>
            </a:r>
            <a:endParaRPr lang="es-CL" sz="1400" b="1" i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9315864" y="3790397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>
                <a:solidFill>
                  <a:schemeClr val="accent1"/>
                </a:solidFill>
              </a:rPr>
              <a:t>15</a:t>
            </a:r>
            <a:endParaRPr lang="es-CL" sz="1400" dirty="0">
              <a:solidFill>
                <a:schemeClr val="accent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636649" y="3976726"/>
            <a:ext cx="3281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 smtClean="0"/>
              <a:t>Rutas Formativo - Laborales</a:t>
            </a:r>
            <a:endParaRPr lang="es-CL" sz="1400" b="1" i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0101235" y="3978916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>
                <a:solidFill>
                  <a:schemeClr val="accent1"/>
                </a:solidFill>
              </a:rPr>
              <a:t>10</a:t>
            </a:r>
            <a:endParaRPr lang="es-CL" sz="1400" dirty="0">
              <a:solidFill>
                <a:schemeClr val="accent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627683" y="4551119"/>
            <a:ext cx="44618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 smtClean="0"/>
              <a:t>Observaciones en terreno: </a:t>
            </a:r>
            <a:r>
              <a:rPr lang="es-MX" sz="1400" b="1" i="1" dirty="0" smtClean="0">
                <a:solidFill>
                  <a:schemeClr val="accent6"/>
                </a:solidFill>
              </a:rPr>
              <a:t>148</a:t>
            </a:r>
          </a:p>
          <a:p>
            <a:r>
              <a:rPr lang="es-MX" sz="1400" b="1" i="1" dirty="0" smtClean="0"/>
              <a:t>Entrevistas Técnicas: </a:t>
            </a:r>
            <a:r>
              <a:rPr lang="es-MX" sz="1400" b="1" i="1" dirty="0" smtClean="0">
                <a:solidFill>
                  <a:schemeClr val="accent6"/>
                </a:solidFill>
              </a:rPr>
              <a:t>148</a:t>
            </a:r>
          </a:p>
          <a:p>
            <a:r>
              <a:rPr lang="es-MX" sz="1400" b="1" i="1" dirty="0" smtClean="0"/>
              <a:t>Mesas técnicas: </a:t>
            </a:r>
            <a:r>
              <a:rPr lang="es-MX" sz="1400" b="1" i="1" dirty="0" smtClean="0">
                <a:solidFill>
                  <a:schemeClr val="accent6"/>
                </a:solidFill>
              </a:rPr>
              <a:t>6</a:t>
            </a:r>
          </a:p>
          <a:p>
            <a:r>
              <a:rPr lang="es-MX" sz="1400" b="1" i="1" dirty="0" smtClean="0"/>
              <a:t>Número de personas participantes en total: </a:t>
            </a:r>
            <a:r>
              <a:rPr lang="es-MX" sz="1400" b="1" i="1" dirty="0" smtClean="0">
                <a:solidFill>
                  <a:schemeClr val="accent6"/>
                </a:solidFill>
              </a:rPr>
              <a:t>205</a:t>
            </a:r>
          </a:p>
          <a:p>
            <a:r>
              <a:rPr lang="es-MX" sz="1400" b="1" i="1" dirty="0" smtClean="0"/>
              <a:t>Cantidad de municipalidades visitadas: </a:t>
            </a:r>
            <a:r>
              <a:rPr lang="es-MX" sz="1400" b="1" i="1" dirty="0" smtClean="0">
                <a:solidFill>
                  <a:schemeClr val="accent6"/>
                </a:solidFill>
              </a:rPr>
              <a:t>13</a:t>
            </a:r>
            <a:endParaRPr lang="es-CL" sz="1400" b="1" i="1" dirty="0">
              <a:solidFill>
                <a:schemeClr val="accent6"/>
              </a:solidFill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7522669" y="2812730"/>
            <a:ext cx="4410635" cy="3203865"/>
          </a:xfrm>
          <a:prstGeom prst="roundRect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CuadroTexto 17"/>
          <p:cNvSpPr txBox="1"/>
          <p:nvPr/>
        </p:nvSpPr>
        <p:spPr>
          <a:xfrm>
            <a:off x="7627683" y="3114313"/>
            <a:ext cx="3281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chemeClr val="accent1"/>
                </a:solidFill>
              </a:rPr>
              <a:t>Productos del Proyecto</a:t>
            </a:r>
            <a:endParaRPr lang="es-CL" sz="1600" b="1" dirty="0">
              <a:solidFill>
                <a:schemeClr val="accent1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7627678" y="4264624"/>
            <a:ext cx="4190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chemeClr val="accent6"/>
                </a:solidFill>
              </a:rPr>
              <a:t>Actividades y Participantes del Proyecto</a:t>
            </a:r>
            <a:endParaRPr lang="es-CL" sz="1600" b="1" dirty="0">
              <a:solidFill>
                <a:schemeClr val="accent6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226628" y="1506730"/>
            <a:ext cx="165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 smtClean="0">
                <a:solidFill>
                  <a:schemeClr val="bg2"/>
                </a:solidFill>
              </a:rPr>
              <a:t>2018</a:t>
            </a:r>
            <a:endParaRPr lang="es-CL" sz="4000" b="1" dirty="0">
              <a:solidFill>
                <a:schemeClr val="bg2"/>
              </a:solidFill>
            </a:endParaRPr>
          </a:p>
        </p:txBody>
      </p:sp>
      <p:sp>
        <p:nvSpPr>
          <p:cNvPr id="21" name="Flecha derecha 20"/>
          <p:cNvSpPr/>
          <p:nvPr/>
        </p:nvSpPr>
        <p:spPr>
          <a:xfrm>
            <a:off x="6585217" y="4018750"/>
            <a:ext cx="653143" cy="58442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CuadroTexto 21"/>
          <p:cNvSpPr txBox="1"/>
          <p:nvPr/>
        </p:nvSpPr>
        <p:spPr>
          <a:xfrm>
            <a:off x="7627683" y="3596063"/>
            <a:ext cx="3281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 smtClean="0"/>
              <a:t>Perfiles Actualizados</a:t>
            </a:r>
            <a:endParaRPr lang="es-CL" sz="1400" b="1" i="1" dirty="0"/>
          </a:p>
        </p:txBody>
      </p:sp>
      <p:sp>
        <p:nvSpPr>
          <p:cNvPr id="23" name="CuadroTexto 22"/>
          <p:cNvSpPr txBox="1"/>
          <p:nvPr/>
        </p:nvSpPr>
        <p:spPr>
          <a:xfrm>
            <a:off x="9507260" y="3603336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>
                <a:solidFill>
                  <a:schemeClr val="accent1"/>
                </a:solidFill>
              </a:rPr>
              <a:t>10</a:t>
            </a:r>
            <a:endParaRPr lang="es-CL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53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>
          <a:xfrm>
            <a:off x="0" y="5110137"/>
            <a:ext cx="12192000" cy="990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/>
          <p:cNvSpPr/>
          <p:nvPr/>
        </p:nvSpPr>
        <p:spPr>
          <a:xfrm>
            <a:off x="6405901" y="1147869"/>
            <a:ext cx="745880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P-8411-3359-005-V02 - </a:t>
            </a:r>
            <a:r>
              <a:rPr lang="es-CL" sz="1100" dirty="0">
                <a:solidFill>
                  <a:schemeClr val="accent1"/>
                </a:solidFill>
              </a:rPr>
              <a:t>Encargado(a) de cultura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P-8411-3359-006-V02 - Encargado(a) de medio ambiente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P-8411-3359-007-V02 - </a:t>
            </a:r>
            <a:r>
              <a:rPr lang="es-CL" sz="1100" dirty="0">
                <a:solidFill>
                  <a:schemeClr val="accent1"/>
                </a:solidFill>
              </a:rPr>
              <a:t>Encargado(a) de deportes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P-8411-3359-008-V02 - Secretario(a) comunal de planificación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P-8411-3359-009-V01 - Encargado(a) territorial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P-8411-3359-010-V02 - Generador(a) de proyectos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P-8411-3359-011-V02 - Encargado(a) de desarrollo económico local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P-8411-3359-012-V02 - </a:t>
            </a:r>
            <a:r>
              <a:rPr lang="es-CL" sz="1100" dirty="0">
                <a:solidFill>
                  <a:schemeClr val="accent1"/>
                </a:solidFill>
              </a:rPr>
              <a:t>Encargado(a) de turismo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P-8411-3359-013-V01 - Encargado(a) de pesca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P-8411-3359-014-V01 - Encargado(a) agropecuario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P-8411-3359-015-V02 - Director(a) de control municipal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P-8411-3359-016-V02 - Encargado(a) de tránsito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P-8411-3359-017-V02 - </a:t>
            </a:r>
            <a:r>
              <a:rPr lang="es-CL" sz="1100" dirty="0">
                <a:solidFill>
                  <a:schemeClr val="accent1"/>
                </a:solidFill>
              </a:rPr>
              <a:t>Inspector(a) de tránsito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P-8411-3359-018-V01 - Encargado(a) de personal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P-8411-3359-019-V02 - Encargado(a) de finanzas municipal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P-8411-3359-020-V01 - Oficial especializado(a) de juzgado de policía local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P-8411-3359-021-V01 - Gestor(a) de medioambiente, aseo y ornato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P-8411-3359-022-V02 - Encargado(a) de recursos humanos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P-8411-3359-023-V02 - Encargado(a) de calidad municipal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P-8411-3359-024-V01 - Gestor(a) de transparencia municipal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P-8411-3359-025-V01 - Encargado(a) de tránsito y transporte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P-8411-3359-026-V01 - Secretario(a) municipal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P-8411-3411-001-V02</a:t>
            </a:r>
            <a:r>
              <a:rPr lang="es-CL" sz="1100" dirty="0">
                <a:solidFill>
                  <a:schemeClr val="accent1"/>
                </a:solidFill>
              </a:rPr>
              <a:t> - Actuario(a) de juzgado policía local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P-8411-4311-001-V02 - Encargado(a) de contabilidad municipal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P-8411-4311-002-V02 - Encargado(a) de ejecución presupuestaria municipal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P-8411-5230-001-V02 - </a:t>
            </a:r>
            <a:r>
              <a:rPr lang="es-CL" sz="1100" dirty="0">
                <a:solidFill>
                  <a:schemeClr val="accent1"/>
                </a:solidFill>
              </a:rPr>
              <a:t>Cajero(a) municipal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P-8411-7119-001-V01 - Maestro(a) de mantención municipal en servicios generales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P-8411-8332-001-V01 - Conductor(a) de vehículo municipal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270371" y="1147869"/>
            <a:ext cx="586515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 smtClean="0"/>
              <a:t>P-8411-2164-001-V01 - Asesor(a) urbanista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 smtClean="0"/>
              <a:t>P-8411-2164-002-V01 - Encargado(a) de emergencias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 smtClean="0"/>
              <a:t>P-8411-2164-003-V01 - Encargado(a) de obras municipal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 smtClean="0"/>
              <a:t>P-8411-2421-001-V01 - </a:t>
            </a:r>
            <a:r>
              <a:rPr lang="es-CL" sz="1100" dirty="0" smtClean="0">
                <a:solidFill>
                  <a:schemeClr val="accent1"/>
                </a:solidFill>
              </a:rPr>
              <a:t>Encargado(a) de bienestar municipal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 smtClean="0"/>
              <a:t>P-8411-2422-001-V01 - Coordinador(a) de la unidad estratégica de servicios traspasados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 smtClean="0"/>
              <a:t>P-8411-2422-002-V01 - Encargado(a) de planificación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 smtClean="0"/>
              <a:t>P-8411-2422-003-V01 - </a:t>
            </a:r>
            <a:r>
              <a:rPr lang="es-CL" sz="1100" dirty="0" smtClean="0">
                <a:solidFill>
                  <a:schemeClr val="accent1"/>
                </a:solidFill>
              </a:rPr>
              <a:t>Encargado(a) de fomento productivo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 smtClean="0"/>
              <a:t>P-8411-2423-001-V01 - Encargado(a) de OMIL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 smtClean="0"/>
              <a:t>P-8411-2423-002-V01 - </a:t>
            </a:r>
            <a:r>
              <a:rPr lang="es-CL" sz="1100" dirty="0" smtClean="0">
                <a:solidFill>
                  <a:schemeClr val="accent1"/>
                </a:solidFill>
              </a:rPr>
              <a:t>Facilitador(a) intercultural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 smtClean="0"/>
              <a:t>P-8411-2424-001-V01 - Encargado(a) de capacitación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 smtClean="0"/>
              <a:t>P-8411-2622-001-V01 - </a:t>
            </a:r>
            <a:r>
              <a:rPr lang="es-CL" sz="1100" dirty="0" smtClean="0">
                <a:solidFill>
                  <a:schemeClr val="accent1"/>
                </a:solidFill>
              </a:rPr>
              <a:t>Encargado(a) de gestión documental municipal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 smtClean="0"/>
              <a:t>P-8411-3112-001-V02 - </a:t>
            </a:r>
            <a:r>
              <a:rPr lang="es-CL" sz="1100" dirty="0" smtClean="0">
                <a:solidFill>
                  <a:schemeClr val="accent1"/>
                </a:solidFill>
              </a:rPr>
              <a:t>Inspector(a) de obras municipal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 smtClean="0"/>
              <a:t>P-8411-3112-002-V01 - Revisor(a) de expedientes de obras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 smtClean="0"/>
              <a:t>P-8411-3257-001-V01 - Encargado(a) de prevención de riesgos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 smtClean="0"/>
              <a:t>P-8411-3257-002-V02 </a:t>
            </a:r>
            <a:r>
              <a:rPr lang="es-CL" sz="1100" dirty="0"/>
              <a:t>- Encargado(a) de aseo y ornato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P-8411-3257-003-V02 - </a:t>
            </a:r>
            <a:r>
              <a:rPr lang="es-CL" sz="1100" dirty="0">
                <a:solidFill>
                  <a:schemeClr val="accent1"/>
                </a:solidFill>
              </a:rPr>
              <a:t>Supervisor(a) de contratos externos de aseo y ornato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P-8411-3323-001-V02 - Encargado(a) de licitaciones, compras y abastecimiento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P-8411-3343-001-V02 - </a:t>
            </a:r>
            <a:r>
              <a:rPr lang="es-CL" sz="1100" dirty="0">
                <a:solidFill>
                  <a:schemeClr val="accent1"/>
                </a:solidFill>
              </a:rPr>
              <a:t>Encargado(a) de oficina de partes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P-8411-3352-001-V02 - Encargado(a) de rentas y patentes municipal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P-8411-3352-002-V02 - Inspector(a) de rentas y patentes municipal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P-8411-3352-003-V01 - Tesorero(a) municipal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P-8411-3352-004-V01 - Administrador(a) municipal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P-8411-3354-001-V01 - Examinador(a) de licencias de conducir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P-8411-3354-002-V01 - </a:t>
            </a:r>
            <a:r>
              <a:rPr lang="es-CL" sz="1100" dirty="0">
                <a:solidFill>
                  <a:schemeClr val="accent1"/>
                </a:solidFill>
              </a:rPr>
              <a:t>Encargado(a) de permisos de circulación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P-8411-3359-001-V02 - Director(a) de desarrollo comunitario y social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P-8411-3359-002-V02 - Encargado(a) de organizaciones comunitarias y sociales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P-8411-3359-003-V02 - </a:t>
            </a:r>
            <a:r>
              <a:rPr lang="es-CL" sz="1100" dirty="0">
                <a:solidFill>
                  <a:schemeClr val="accent1"/>
                </a:solidFill>
              </a:rPr>
              <a:t>Encargado(a) de vivienda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s-CL" sz="1100" dirty="0"/>
              <a:t>P-8411-3359-004-V02 - Encargado(a) de seguridad ciudadana</a:t>
            </a:r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1046181" y="503341"/>
            <a:ext cx="9615578" cy="8008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MX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Administración Pública - Municipal</a:t>
            </a:r>
            <a:endParaRPr lang="es-C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21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Figura"/>
          <p:cNvSpPr/>
          <p:nvPr/>
        </p:nvSpPr>
        <p:spPr>
          <a:xfrm>
            <a:off x="-2229489" y="1586443"/>
            <a:ext cx="7403199" cy="5261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10292" y="0"/>
                  <a:pt x="9782" y="255"/>
                  <a:pt x="9310" y="770"/>
                </a:cubicBezTo>
                <a:cubicBezTo>
                  <a:pt x="8893" y="1275"/>
                  <a:pt x="8537" y="1876"/>
                  <a:pt x="8137" y="2693"/>
                </a:cubicBezTo>
                <a:cubicBezTo>
                  <a:pt x="7738" y="3510"/>
                  <a:pt x="7296" y="4544"/>
                  <a:pt x="6710" y="5915"/>
                </a:cubicBezTo>
                <a:lnTo>
                  <a:pt x="0" y="21600"/>
                </a:lnTo>
                <a:lnTo>
                  <a:pt x="21600" y="21600"/>
                </a:lnTo>
                <a:lnTo>
                  <a:pt x="14910" y="5958"/>
                </a:lnTo>
                <a:cubicBezTo>
                  <a:pt x="14314" y="4566"/>
                  <a:pt x="13868" y="3521"/>
                  <a:pt x="13466" y="2699"/>
                </a:cubicBezTo>
                <a:cubicBezTo>
                  <a:pt x="13064" y="1876"/>
                  <a:pt x="12707" y="1275"/>
                  <a:pt x="12290" y="770"/>
                </a:cubicBezTo>
                <a:cubicBezTo>
                  <a:pt x="11818" y="255"/>
                  <a:pt x="11310" y="0"/>
                  <a:pt x="10801" y="0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0" tIns="0" rIns="0" bIns="0"/>
          <a:lstStyle/>
          <a:p>
            <a:pPr algn="ctr" defTabSz="321469" hangingPunct="0">
              <a:lnSpc>
                <a:spcPct val="80000"/>
              </a:lnSpc>
              <a:spcBef>
                <a:spcPts val="3850"/>
              </a:spcBef>
              <a:defRPr sz="7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3500" kern="0">
              <a:solidFill>
                <a:srgbClr val="333333"/>
              </a:solidFill>
              <a:latin typeface="Helvetica Neue Thin"/>
              <a:sym typeface="Helvetica Neue Thin"/>
            </a:endParaRPr>
          </a:p>
        </p:txBody>
      </p:sp>
      <p:sp>
        <p:nvSpPr>
          <p:cNvPr id="205" name="01"/>
          <p:cNvSpPr txBox="1"/>
          <p:nvPr/>
        </p:nvSpPr>
        <p:spPr>
          <a:xfrm>
            <a:off x="686514" y="1430791"/>
            <a:ext cx="1571194" cy="1234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defTabSz="642937">
              <a:lnSpc>
                <a:spcPct val="80000"/>
              </a:lnSpc>
              <a:spcBef>
                <a:spcPts val="7700"/>
              </a:spcBef>
              <a:defRPr sz="7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 defTabSz="321469" hangingPunct="0">
              <a:spcBef>
                <a:spcPts val="3850"/>
              </a:spcBef>
            </a:pPr>
            <a:r>
              <a:rPr sz="3500" kern="0"/>
              <a:t>01</a:t>
            </a:r>
          </a:p>
        </p:txBody>
      </p:sp>
      <p:sp>
        <p:nvSpPr>
          <p:cNvPr id="206" name="Aumentar el uso de los productos de ChileValora (Perfiles, Planes formativos y Certificación de Competencias Laborales), alineándolos con las políticas públicas en materias de empleabilidad, en sectores productivos y poblaciones específicas."/>
          <p:cNvSpPr txBox="1"/>
          <p:nvPr/>
        </p:nvSpPr>
        <p:spPr>
          <a:xfrm>
            <a:off x="2504445" y="1530291"/>
            <a:ext cx="9282283" cy="482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defTabSz="410766" hangingPunct="0">
              <a:lnSpc>
                <a:spcPct val="120000"/>
              </a:lnSpc>
              <a:spcBef>
                <a:spcPts val="700"/>
              </a:spcBef>
              <a:defRPr sz="2200">
                <a:solidFill>
                  <a:srgbClr val="00245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100" b="1" kern="0">
                <a:solidFill>
                  <a:srgbClr val="002452"/>
                </a:solidFill>
                <a:latin typeface="Helvetica Neue"/>
                <a:sym typeface="Helvetica Neue"/>
              </a:rPr>
              <a:t>Aumentar el uso de los productos de ChileValora</a:t>
            </a:r>
            <a:r>
              <a:rPr sz="1100" kern="0">
                <a:solidFill>
                  <a:srgbClr val="002452"/>
                </a:solidFill>
                <a:latin typeface="Helvetica Neue Light"/>
                <a:sym typeface="Helvetica Neue Light"/>
              </a:rPr>
              <a:t> (Perfiles, Planes formativos y Certificación de Competencias Laborales), alineándolos con las políticas públicas en materias de empleabilidad, en sectores productivos y poblaciones específicas.</a:t>
            </a:r>
          </a:p>
        </p:txBody>
      </p:sp>
      <p:sp>
        <p:nvSpPr>
          <p:cNvPr id="207" name="Objetivos estratégicos institucionales"/>
          <p:cNvSpPr txBox="1"/>
          <p:nvPr/>
        </p:nvSpPr>
        <p:spPr>
          <a:xfrm>
            <a:off x="297586" y="187121"/>
            <a:ext cx="8152256" cy="939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l" defTabSz="642937">
              <a:lnSpc>
                <a:spcPct val="90000"/>
              </a:lnSpc>
              <a:spcBef>
                <a:spcPts val="7700"/>
              </a:spcBef>
              <a:defRPr sz="5600">
                <a:solidFill>
                  <a:srgbClr val="3484C9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defTabSz="321469" hangingPunct="0">
              <a:spcBef>
                <a:spcPts val="3850"/>
              </a:spcBef>
            </a:pPr>
            <a:r>
              <a:rPr sz="2800" kern="0"/>
              <a:t>Objetivos estratégicos institucionales</a:t>
            </a:r>
          </a:p>
        </p:txBody>
      </p:sp>
      <p:sp>
        <p:nvSpPr>
          <p:cNvPr id="208" name="Figura"/>
          <p:cNvSpPr/>
          <p:nvPr/>
        </p:nvSpPr>
        <p:spPr>
          <a:xfrm>
            <a:off x="-111395" y="2537580"/>
            <a:ext cx="6129275" cy="4356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10292" y="0"/>
                  <a:pt x="9782" y="255"/>
                  <a:pt x="9310" y="770"/>
                </a:cubicBezTo>
                <a:cubicBezTo>
                  <a:pt x="8893" y="1275"/>
                  <a:pt x="8537" y="1876"/>
                  <a:pt x="8137" y="2693"/>
                </a:cubicBezTo>
                <a:cubicBezTo>
                  <a:pt x="7738" y="3510"/>
                  <a:pt x="7296" y="4544"/>
                  <a:pt x="6710" y="5915"/>
                </a:cubicBezTo>
                <a:lnTo>
                  <a:pt x="0" y="21600"/>
                </a:lnTo>
                <a:lnTo>
                  <a:pt x="21600" y="21600"/>
                </a:lnTo>
                <a:lnTo>
                  <a:pt x="14910" y="5958"/>
                </a:lnTo>
                <a:cubicBezTo>
                  <a:pt x="14314" y="4566"/>
                  <a:pt x="13868" y="3521"/>
                  <a:pt x="13466" y="2699"/>
                </a:cubicBezTo>
                <a:cubicBezTo>
                  <a:pt x="13064" y="1876"/>
                  <a:pt x="12707" y="1275"/>
                  <a:pt x="12290" y="770"/>
                </a:cubicBezTo>
                <a:cubicBezTo>
                  <a:pt x="11818" y="255"/>
                  <a:pt x="11310" y="0"/>
                  <a:pt x="10801" y="0"/>
                </a:cubicBezTo>
                <a:close/>
              </a:path>
            </a:pathLst>
          </a:custGeom>
          <a:solidFill>
            <a:schemeClr val="accent1">
              <a:lumOff val="16847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321469" hangingPunct="0">
              <a:lnSpc>
                <a:spcPct val="80000"/>
              </a:lnSpc>
              <a:spcBef>
                <a:spcPts val="3850"/>
              </a:spcBef>
              <a:defRPr sz="7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3500" kern="0">
              <a:solidFill>
                <a:srgbClr val="333333"/>
              </a:solidFill>
              <a:latin typeface="Helvetica Neue Thin"/>
              <a:sym typeface="Helvetica Neue Thin"/>
            </a:endParaRPr>
          </a:p>
        </p:txBody>
      </p:sp>
      <p:sp>
        <p:nvSpPr>
          <p:cNvPr id="209" name="02"/>
          <p:cNvSpPr txBox="1"/>
          <p:nvPr/>
        </p:nvSpPr>
        <p:spPr>
          <a:xfrm>
            <a:off x="2460528" y="2781966"/>
            <a:ext cx="985429" cy="774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defTabSz="642937">
              <a:lnSpc>
                <a:spcPct val="80000"/>
              </a:lnSpc>
              <a:spcBef>
                <a:spcPts val="7700"/>
              </a:spcBef>
              <a:defRPr sz="7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 defTabSz="321469" hangingPunct="0">
              <a:spcBef>
                <a:spcPts val="3850"/>
              </a:spcBef>
            </a:pPr>
            <a:r>
              <a:rPr sz="3500" kern="0"/>
              <a:t>02</a:t>
            </a:r>
          </a:p>
        </p:txBody>
      </p:sp>
      <p:sp>
        <p:nvSpPr>
          <p:cNvPr id="210" name="Fortalecer el rol de los Organismos Sectoriales de Competencias Laborales (OSCL), como instancias de diálogo social, incentivando su trabajo conjunto, para dar respuesta a las necesidades de competencias laborales requeridas por el mercado laboral."/>
          <p:cNvSpPr txBox="1"/>
          <p:nvPr/>
        </p:nvSpPr>
        <p:spPr>
          <a:xfrm>
            <a:off x="3869843" y="2669935"/>
            <a:ext cx="7973412" cy="629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defTabSz="410766" hangingPunct="0">
              <a:lnSpc>
                <a:spcPct val="120000"/>
              </a:lnSpc>
              <a:spcBef>
                <a:spcPts val="700"/>
              </a:spcBef>
              <a:defRPr sz="2200">
                <a:solidFill>
                  <a:srgbClr val="00245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100" b="1" kern="0">
                <a:solidFill>
                  <a:srgbClr val="002452"/>
                </a:solidFill>
                <a:latin typeface="Helvetica Neue"/>
                <a:sym typeface="Helvetica Neue"/>
              </a:rPr>
              <a:t>Fortalecer el rol de los Organismos Sectoriales de Competencias Laborales</a:t>
            </a:r>
            <a:r>
              <a:rPr sz="1100" kern="0">
                <a:solidFill>
                  <a:srgbClr val="002452"/>
                </a:solidFill>
                <a:latin typeface="Helvetica Neue Light"/>
                <a:sym typeface="Helvetica Neue Light"/>
              </a:rPr>
              <a:t> (OSCL), como instancias de diálogo social, incentivando su trabajo conjunto, para dar respuesta a las necesidades de competencias laborales requeridas por el mercado laboral.</a:t>
            </a:r>
          </a:p>
        </p:txBody>
      </p:sp>
      <p:sp>
        <p:nvSpPr>
          <p:cNvPr id="211" name="Figura"/>
          <p:cNvSpPr/>
          <p:nvPr/>
        </p:nvSpPr>
        <p:spPr>
          <a:xfrm>
            <a:off x="2138008" y="3600288"/>
            <a:ext cx="4583370" cy="3257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10292" y="0"/>
                  <a:pt x="9782" y="255"/>
                  <a:pt x="9310" y="770"/>
                </a:cubicBezTo>
                <a:cubicBezTo>
                  <a:pt x="8893" y="1275"/>
                  <a:pt x="8537" y="1876"/>
                  <a:pt x="8137" y="2693"/>
                </a:cubicBezTo>
                <a:cubicBezTo>
                  <a:pt x="7738" y="3510"/>
                  <a:pt x="7296" y="4544"/>
                  <a:pt x="6710" y="5915"/>
                </a:cubicBezTo>
                <a:lnTo>
                  <a:pt x="0" y="21600"/>
                </a:lnTo>
                <a:lnTo>
                  <a:pt x="21600" y="21600"/>
                </a:lnTo>
                <a:lnTo>
                  <a:pt x="14910" y="5958"/>
                </a:lnTo>
                <a:cubicBezTo>
                  <a:pt x="14314" y="4566"/>
                  <a:pt x="13868" y="3521"/>
                  <a:pt x="13466" y="2699"/>
                </a:cubicBezTo>
                <a:cubicBezTo>
                  <a:pt x="13064" y="1876"/>
                  <a:pt x="12707" y="1275"/>
                  <a:pt x="12290" y="770"/>
                </a:cubicBezTo>
                <a:cubicBezTo>
                  <a:pt x="11818" y="255"/>
                  <a:pt x="11310" y="0"/>
                  <a:pt x="10801" y="0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321469" hangingPunct="0">
              <a:lnSpc>
                <a:spcPct val="80000"/>
              </a:lnSpc>
              <a:spcBef>
                <a:spcPts val="3850"/>
              </a:spcBef>
              <a:defRPr sz="7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3500" kern="0">
              <a:solidFill>
                <a:srgbClr val="333333"/>
              </a:solidFill>
              <a:latin typeface="Helvetica Neue Thin"/>
              <a:sym typeface="Helvetica Neue Thin"/>
            </a:endParaRPr>
          </a:p>
        </p:txBody>
      </p:sp>
      <p:sp>
        <p:nvSpPr>
          <p:cNvPr id="212" name="03"/>
          <p:cNvSpPr txBox="1"/>
          <p:nvPr/>
        </p:nvSpPr>
        <p:spPr>
          <a:xfrm>
            <a:off x="3936978" y="3882901"/>
            <a:ext cx="985429" cy="774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defTabSz="642937">
              <a:lnSpc>
                <a:spcPct val="80000"/>
              </a:lnSpc>
              <a:spcBef>
                <a:spcPts val="7700"/>
              </a:spcBef>
              <a:defRPr sz="7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 defTabSz="321469" hangingPunct="0">
              <a:spcBef>
                <a:spcPts val="3850"/>
              </a:spcBef>
            </a:pPr>
            <a:r>
              <a:rPr sz="3500" kern="0"/>
              <a:t>03</a:t>
            </a:r>
          </a:p>
        </p:txBody>
      </p:sp>
      <p:sp>
        <p:nvSpPr>
          <p:cNvPr id="213" name="Promover la articulación de la certificación, con el sistema de capacitación y de la formación técnica, a través de uso de los estándares de competencias laborales, para el diseño de planes formativos para la capacitación y el desarrollo de carreras en l"/>
          <p:cNvSpPr txBox="1"/>
          <p:nvPr/>
        </p:nvSpPr>
        <p:spPr>
          <a:xfrm>
            <a:off x="5530433" y="3639170"/>
            <a:ext cx="6417992" cy="867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defTabSz="410766" hangingPunct="0">
              <a:lnSpc>
                <a:spcPct val="120000"/>
              </a:lnSpc>
              <a:spcBef>
                <a:spcPts val="700"/>
              </a:spcBef>
              <a:defRPr sz="2200">
                <a:solidFill>
                  <a:srgbClr val="00245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100" b="1" kern="0">
                <a:solidFill>
                  <a:srgbClr val="002452"/>
                </a:solidFill>
                <a:latin typeface="Helvetica Neue"/>
                <a:sym typeface="Helvetica Neue"/>
              </a:rPr>
              <a:t>Promover la articulación de la certificación, con el sistema de capacitación y de la formación técnica</a:t>
            </a:r>
            <a:r>
              <a:rPr sz="1100" kern="0">
                <a:solidFill>
                  <a:srgbClr val="002452"/>
                </a:solidFill>
                <a:latin typeface="Helvetica Neue Light"/>
                <a:sym typeface="Helvetica Neue Light"/>
              </a:rPr>
              <a:t>, a través de uso de los estándares de competencias laborales, para el diseño de planes formativos para la capacitación y el desarrollo de carreras en los CFT´S, con el propósito de favorecer la empleabilidad y las oportunidades de aprendizaje continuo de las personas</a:t>
            </a:r>
          </a:p>
        </p:txBody>
      </p:sp>
      <p:sp>
        <p:nvSpPr>
          <p:cNvPr id="214" name="Figura"/>
          <p:cNvSpPr/>
          <p:nvPr/>
        </p:nvSpPr>
        <p:spPr>
          <a:xfrm>
            <a:off x="4096619" y="4669160"/>
            <a:ext cx="3113377" cy="2212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10292" y="0"/>
                  <a:pt x="9782" y="255"/>
                  <a:pt x="9310" y="770"/>
                </a:cubicBezTo>
                <a:cubicBezTo>
                  <a:pt x="8893" y="1275"/>
                  <a:pt x="8537" y="1876"/>
                  <a:pt x="8137" y="2693"/>
                </a:cubicBezTo>
                <a:cubicBezTo>
                  <a:pt x="7738" y="3510"/>
                  <a:pt x="7296" y="4544"/>
                  <a:pt x="6710" y="5915"/>
                </a:cubicBezTo>
                <a:lnTo>
                  <a:pt x="0" y="21600"/>
                </a:lnTo>
                <a:lnTo>
                  <a:pt x="21600" y="21600"/>
                </a:lnTo>
                <a:lnTo>
                  <a:pt x="14910" y="5958"/>
                </a:lnTo>
                <a:cubicBezTo>
                  <a:pt x="14314" y="4566"/>
                  <a:pt x="13868" y="3521"/>
                  <a:pt x="13466" y="2699"/>
                </a:cubicBezTo>
                <a:cubicBezTo>
                  <a:pt x="13064" y="1876"/>
                  <a:pt x="12707" y="1275"/>
                  <a:pt x="12290" y="770"/>
                </a:cubicBezTo>
                <a:cubicBezTo>
                  <a:pt x="11818" y="255"/>
                  <a:pt x="11310" y="0"/>
                  <a:pt x="10801" y="0"/>
                </a:cubicBezTo>
                <a:close/>
              </a:path>
            </a:pathLst>
          </a:custGeom>
          <a:solidFill>
            <a:schemeClr val="accent5">
              <a:hueOff val="-152895"/>
              <a:lumOff val="12368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321469" hangingPunct="0">
              <a:lnSpc>
                <a:spcPct val="80000"/>
              </a:lnSpc>
              <a:spcBef>
                <a:spcPts val="3850"/>
              </a:spcBef>
              <a:defRPr sz="7000">
                <a:solidFill>
                  <a:srgbClr val="33333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3500" kern="0">
              <a:solidFill>
                <a:srgbClr val="333333"/>
              </a:solidFill>
              <a:latin typeface="Helvetica Neue Thin"/>
              <a:sym typeface="Helvetica Neue Thin"/>
            </a:endParaRPr>
          </a:p>
        </p:txBody>
      </p:sp>
      <p:sp>
        <p:nvSpPr>
          <p:cNvPr id="215" name="04"/>
          <p:cNvSpPr txBox="1"/>
          <p:nvPr/>
        </p:nvSpPr>
        <p:spPr>
          <a:xfrm>
            <a:off x="5160593" y="4842011"/>
            <a:ext cx="985429" cy="774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defTabSz="642937">
              <a:lnSpc>
                <a:spcPct val="80000"/>
              </a:lnSpc>
              <a:spcBef>
                <a:spcPts val="7700"/>
              </a:spcBef>
              <a:defRPr sz="7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ctr" defTabSz="321469" hangingPunct="0">
              <a:spcBef>
                <a:spcPts val="3850"/>
              </a:spcBef>
            </a:pPr>
            <a:r>
              <a:rPr sz="3500" kern="0"/>
              <a:t>04</a:t>
            </a:r>
          </a:p>
        </p:txBody>
      </p:sp>
      <p:sp>
        <p:nvSpPr>
          <p:cNvPr id="216" name="Evaluar el funcionamiento del Sistema Nacional de Certificación de Competencias Laborales, el uso de sus productos, resultados e impactos, a fin de contribuir a modernizar el Sistema y sus procesos, mejorar su eficacia, eficiencia y calidad del servicio."/>
          <p:cNvSpPr txBox="1"/>
          <p:nvPr/>
        </p:nvSpPr>
        <p:spPr>
          <a:xfrm>
            <a:off x="6934030" y="5235174"/>
            <a:ext cx="4693232" cy="867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defTabSz="410766" hangingPunct="0">
              <a:lnSpc>
                <a:spcPct val="120000"/>
              </a:lnSpc>
              <a:spcBef>
                <a:spcPts val="700"/>
              </a:spcBef>
              <a:defRPr sz="2200">
                <a:solidFill>
                  <a:srgbClr val="00245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100" b="1" kern="0">
                <a:solidFill>
                  <a:srgbClr val="002452"/>
                </a:solidFill>
                <a:latin typeface="Helvetica Neue"/>
                <a:sym typeface="Helvetica Neue"/>
              </a:rPr>
              <a:t>Evaluar el funcionamiento del Sistema </a:t>
            </a:r>
            <a:r>
              <a:rPr sz="1100" kern="0">
                <a:solidFill>
                  <a:srgbClr val="002452"/>
                </a:solidFill>
                <a:latin typeface="Helvetica Neue Light"/>
                <a:sym typeface="Helvetica Neue Light"/>
              </a:rPr>
              <a:t>Nacional de Certificación de Competencias Laborales, el uso de sus productos, resultados e impactos, a fin de contribuir a modernizar el Sistema y sus procesos, mejorar su eficacia, eficiencia y calidad del servicio.</a:t>
            </a:r>
          </a:p>
        </p:txBody>
      </p:sp>
      <p:sp>
        <p:nvSpPr>
          <p:cNvPr id="217" name="Usabilidad"/>
          <p:cNvSpPr txBox="1"/>
          <p:nvPr/>
        </p:nvSpPr>
        <p:spPr>
          <a:xfrm rot="18060000">
            <a:off x="-830717" y="3581410"/>
            <a:ext cx="311337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642937">
              <a:lnSpc>
                <a:spcPct val="80000"/>
              </a:lnSpc>
              <a:spcBef>
                <a:spcPts val="7700"/>
              </a:spcBef>
              <a:defRPr sz="5000" b="1">
                <a:solidFill>
                  <a:srgbClr val="FFFFFF"/>
                </a:solidFill>
              </a:defRPr>
            </a:lvl1pPr>
          </a:lstStyle>
          <a:p>
            <a:pPr algn="ctr" defTabSz="321469" hangingPunct="0">
              <a:spcBef>
                <a:spcPts val="3850"/>
              </a:spcBef>
            </a:pPr>
            <a:r>
              <a:rPr sz="2500" kern="0">
                <a:latin typeface="Helvetica Neue"/>
                <a:sym typeface="Helvetica Neue"/>
              </a:rPr>
              <a:t>Usabilidad</a:t>
            </a:r>
          </a:p>
        </p:txBody>
      </p:sp>
      <p:sp>
        <p:nvSpPr>
          <p:cNvPr id="218" name="Fortalecimiento OSCL"/>
          <p:cNvSpPr txBox="1"/>
          <p:nvPr/>
        </p:nvSpPr>
        <p:spPr>
          <a:xfrm rot="18060000">
            <a:off x="266819" y="4889324"/>
            <a:ext cx="3113377" cy="342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642937">
              <a:lnSpc>
                <a:spcPct val="80000"/>
              </a:lnSpc>
              <a:spcBef>
                <a:spcPts val="7700"/>
              </a:spcBef>
              <a:defRPr sz="4400" b="1">
                <a:solidFill>
                  <a:srgbClr val="FFFFFF"/>
                </a:solidFill>
              </a:defRPr>
            </a:lvl1pPr>
          </a:lstStyle>
          <a:p>
            <a:pPr algn="ctr" defTabSz="321469" hangingPunct="0">
              <a:spcBef>
                <a:spcPts val="3850"/>
              </a:spcBef>
            </a:pPr>
            <a:r>
              <a:rPr sz="2200" kern="0">
                <a:latin typeface="Helvetica Neue"/>
                <a:sym typeface="Helvetica Neue"/>
              </a:rPr>
              <a:t>Fortalecimiento OSCL</a:t>
            </a:r>
          </a:p>
        </p:txBody>
      </p:sp>
      <p:sp>
        <p:nvSpPr>
          <p:cNvPr id="219" name="Articulación"/>
          <p:cNvSpPr txBox="1"/>
          <p:nvPr/>
        </p:nvSpPr>
        <p:spPr>
          <a:xfrm rot="18060000">
            <a:off x="2188969" y="5479186"/>
            <a:ext cx="311337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642937">
              <a:lnSpc>
                <a:spcPct val="80000"/>
              </a:lnSpc>
              <a:spcBef>
                <a:spcPts val="7700"/>
              </a:spcBef>
              <a:defRPr sz="5000" b="1">
                <a:solidFill>
                  <a:srgbClr val="FFFFFF"/>
                </a:solidFill>
              </a:defRPr>
            </a:lvl1pPr>
          </a:lstStyle>
          <a:p>
            <a:pPr algn="ctr" defTabSz="321469" hangingPunct="0">
              <a:spcBef>
                <a:spcPts val="3850"/>
              </a:spcBef>
            </a:pPr>
            <a:r>
              <a:rPr sz="2500" kern="0">
                <a:latin typeface="Helvetica Neue"/>
                <a:sym typeface="Helvetica Neue"/>
              </a:rPr>
              <a:t>Articulación</a:t>
            </a:r>
          </a:p>
        </p:txBody>
      </p:sp>
      <p:sp>
        <p:nvSpPr>
          <p:cNvPr id="220" name="Mejora continua"/>
          <p:cNvSpPr txBox="1"/>
          <p:nvPr/>
        </p:nvSpPr>
        <p:spPr>
          <a:xfrm rot="18060000">
            <a:off x="4753513" y="5875859"/>
            <a:ext cx="1625295" cy="539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642937">
              <a:lnSpc>
                <a:spcPct val="80000"/>
              </a:lnSpc>
              <a:spcBef>
                <a:spcPts val="7700"/>
              </a:spcBef>
              <a:defRPr sz="3800" b="1">
                <a:solidFill>
                  <a:srgbClr val="FFFFFF"/>
                </a:solidFill>
              </a:defRPr>
            </a:lvl1pPr>
          </a:lstStyle>
          <a:p>
            <a:pPr algn="ctr" defTabSz="321469" hangingPunct="0">
              <a:spcBef>
                <a:spcPts val="3850"/>
              </a:spcBef>
            </a:pPr>
            <a:r>
              <a:rPr sz="1900" kern="0" dirty="0" err="1">
                <a:latin typeface="Helvetica Neue"/>
                <a:sym typeface="Helvetica Neue"/>
              </a:rPr>
              <a:t>Mejora</a:t>
            </a:r>
            <a:r>
              <a:rPr sz="1900" kern="0" dirty="0">
                <a:latin typeface="Helvetica Neue"/>
                <a:sym typeface="Helvetica Neue"/>
              </a:rPr>
              <a:t> continua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267DC9BD-2A55-8D4D-8D86-DC1D1F1536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857" y="122862"/>
            <a:ext cx="1264798" cy="53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63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792" y="2415607"/>
            <a:ext cx="6887023" cy="1271964"/>
          </a:xfrm>
        </p:spPr>
        <p:txBody>
          <a:bodyPr/>
          <a:lstStyle/>
          <a:p>
            <a:r>
              <a:rPr lang="es-CL" sz="8000" dirty="0"/>
              <a:t>Pero… </a:t>
            </a:r>
            <a:br>
              <a:rPr lang="es-CL" sz="8000" dirty="0"/>
            </a:br>
            <a:r>
              <a:rPr lang="es-CL" sz="8000" dirty="0"/>
              <a:t>¿Qué es certificar?</a:t>
            </a:r>
          </a:p>
        </p:txBody>
      </p:sp>
    </p:spTree>
    <p:extLst>
      <p:ext uri="{BB962C8B-B14F-4D97-AF65-F5344CB8AC3E}">
        <p14:creationId xmlns:p14="http://schemas.microsoft.com/office/powerpoint/2010/main" val="226525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Lincoln Electric Isolated Lesson Plan Icon - Lesson Icon Png White,  Transparent Png , Transparent Png Image - PNGitem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8857" y="4898290"/>
            <a:ext cx="1276226" cy="120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ownload Banned - Signo De Prohibido Png - Full Size PNG Image - PNGki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5406" y="4365108"/>
            <a:ext cx="2248250" cy="22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9E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40" name="Picture 16" descr="Researcher - Free user icon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981" y="587692"/>
            <a:ext cx="1872044" cy="187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779 Machine Operator Illustrations &amp; Clip Art - iStock"/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198" y="2055793"/>
            <a:ext cx="2806906" cy="16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216214" y="1624298"/>
            <a:ext cx="8877675" cy="2234470"/>
          </a:xfrm>
        </p:spPr>
        <p:txBody>
          <a:bodyPr/>
          <a:lstStyle/>
          <a:p>
            <a:r>
              <a:rPr lang="es-C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Certificar es </a:t>
            </a:r>
            <a:r>
              <a:rPr lang="es-CL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evaluar</a:t>
            </a:r>
            <a:r>
              <a:rPr lang="es-C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observando en terreno el despliegue de conocimientos y habilidades del </a:t>
            </a:r>
            <a:r>
              <a:rPr lang="es-C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trabajador(a) </a:t>
            </a:r>
            <a:r>
              <a:rPr lang="es-C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el logro de una función determinada.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861645" y="5051700"/>
            <a:ext cx="72776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Es diferente a la capacitación, que es el proceso mediante el cual los </a:t>
            </a:r>
            <a:r>
              <a:rPr lang="es-ES" b="1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trabajadores(as) </a:t>
            </a:r>
            <a:r>
              <a:rPr lang="es-ES" b="1" u="sng" dirty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adquieren</a:t>
            </a:r>
            <a:r>
              <a:rPr lang="es-ES" b="1" dirty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los conocimientos, herramientas, habilidades y actitudes para interactuar en el entorno laboral</a:t>
            </a:r>
            <a:endParaRPr lang="es-CL" b="1" dirty="0">
              <a:solidFill>
                <a:srgbClr val="FFC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2465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El círculo virtuoso de la Certificación y Capacitación</a:t>
            </a:r>
          </a:p>
        </p:txBody>
      </p:sp>
      <p:sp>
        <p:nvSpPr>
          <p:cNvPr id="4" name="AutoShape 2" descr="blob:https://web.whatsapp.com/28fdc6ac-a6e8-4d7a-9dc0-b51480fba775"/>
          <p:cNvSpPr>
            <a:spLocks noChangeAspect="1" noChangeArrowheads="1"/>
          </p:cNvSpPr>
          <p:nvPr/>
        </p:nvSpPr>
        <p:spPr bwMode="auto">
          <a:xfrm>
            <a:off x="1747893" y="32372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-308322" y="1019411"/>
          <a:ext cx="5618285" cy="4435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4" name="Picture 4" descr="https://img.freepik.com/vector-premium/ilustracion-vector-trabajador-masculino-cuerpo-entero-chaleco-trabajo-reflectante-naranja-trabajador-construccion-o-carretera-casco-seguridad-sostiene-regla-sus-manos-ilustracion-dibujos-animados-brillante_364586-38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075" y="1163074"/>
            <a:ext cx="1544888" cy="135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5471108" y="1223243"/>
            <a:ext cx="52494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La evaluación permite </a:t>
            </a:r>
            <a:r>
              <a:rPr lang="es-CL" u="sng" dirty="0">
                <a:solidFill>
                  <a:schemeClr val="accent5">
                    <a:lumMod val="50000"/>
                  </a:schemeClr>
                </a:solidFill>
              </a:rPr>
              <a:t>detectar brechas de desempeño de los </a:t>
            </a:r>
            <a:r>
              <a:rPr lang="es-CL" u="sng" dirty="0" smtClean="0">
                <a:solidFill>
                  <a:schemeClr val="accent5">
                    <a:lumMod val="50000"/>
                  </a:schemeClr>
                </a:solidFill>
              </a:rPr>
              <a:t>trabajadores(as)</a:t>
            </a:r>
            <a:r>
              <a:rPr lang="es-CL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las que pueden cerrar a través de procesos de capacitación. Luego la certificación permite acreditar formalmente las competencias adquiridas.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471108" y="3389640"/>
            <a:ext cx="56649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En procesos de evaluación masivos, muchas empresas usan la información de las brechas detectadas, incluso de aquellos que aprueban, pero que no alcanzan la calificación máxima, </a:t>
            </a:r>
            <a:r>
              <a:rPr lang="es-CL" dirty="0" smtClean="0">
                <a:solidFill>
                  <a:schemeClr val="accent5">
                    <a:lumMod val="50000"/>
                  </a:schemeClr>
                </a:solidFill>
              </a:rPr>
              <a:t>para definir </a:t>
            </a: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sus planes anuales de capacitación.</a:t>
            </a:r>
          </a:p>
        </p:txBody>
      </p:sp>
    </p:spTree>
    <p:extLst>
      <p:ext uri="{BB962C8B-B14F-4D97-AF65-F5344CB8AC3E}">
        <p14:creationId xmlns:p14="http://schemas.microsoft.com/office/powerpoint/2010/main" val="32472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9E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4671" y="278084"/>
            <a:ext cx="6213873" cy="754650"/>
          </a:xfrm>
        </p:spPr>
        <p:txBody>
          <a:bodyPr/>
          <a:lstStyle/>
          <a:p>
            <a:r>
              <a:rPr lang="es-CL" sz="5400" dirty="0"/>
              <a:t>¿Qué se evalúa?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1837881" y="1530040"/>
            <a:ext cx="4873815" cy="1226222"/>
          </a:xfrm>
        </p:spPr>
        <p:txBody>
          <a:bodyPr>
            <a:noAutofit/>
          </a:bodyPr>
          <a:lstStyle/>
          <a:p>
            <a:r>
              <a:rPr lang="es-C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perfil de competencias laborales definido por expertos del sector productivo, agrupados en un OSCL (Organismo Sectorial de Competencias Laborales).</a:t>
            </a:r>
          </a:p>
        </p:txBody>
      </p:sp>
      <p:pic>
        <p:nvPicPr>
          <p:cNvPr id="20" name="Gráfico 26">
            <a:extLst>
              <a:ext uri="{FF2B5EF4-FFF2-40B4-BE49-F238E27FC236}">
                <a16:creationId xmlns="" xmlns:a16="http://schemas.microsoft.com/office/drawing/2014/main" id="{C18603E9-A7BB-BBCF-4007-B0970AE00E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0255" y="1530040"/>
            <a:ext cx="969596" cy="1149151"/>
          </a:xfrm>
          <a:prstGeom prst="rect">
            <a:avLst/>
          </a:prstGeom>
        </p:spPr>
      </p:pic>
      <p:pic>
        <p:nvPicPr>
          <p:cNvPr id="21" name="Gráfico 24">
            <a:extLst>
              <a:ext uri="{FF2B5EF4-FFF2-40B4-BE49-F238E27FC236}">
                <a16:creationId xmlns="" xmlns:a16="http://schemas.microsoft.com/office/drawing/2014/main" id="{27C49696-1486-82CD-D536-35935C67F5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58404" y="4012520"/>
            <a:ext cx="1468681" cy="906451"/>
          </a:xfrm>
          <a:prstGeom prst="rect">
            <a:avLst/>
          </a:prstGeom>
        </p:spPr>
      </p:pic>
      <p:sp>
        <p:nvSpPr>
          <p:cNvPr id="22" name="Marcador de texto 2"/>
          <p:cNvSpPr txBox="1">
            <a:spLocks/>
          </p:cNvSpPr>
          <p:nvPr/>
        </p:nvSpPr>
        <p:spPr>
          <a:xfrm>
            <a:off x="2740089" y="3967670"/>
            <a:ext cx="5919279" cy="2423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/>
              <a:t>Los OSCL son parte del modelo de gobernanza de ChileValora. Se fundamentan en el diálogo social y deben estar compuestos de manera tripartita, con representantes de los </a:t>
            </a:r>
            <a:r>
              <a:rPr lang="es-CL" dirty="0" smtClean="0"/>
              <a:t>trabajadores(as), </a:t>
            </a:r>
            <a:r>
              <a:rPr lang="es-CL" dirty="0"/>
              <a:t>de los </a:t>
            </a:r>
            <a:r>
              <a:rPr lang="es-CL" dirty="0" smtClean="0"/>
              <a:t>empleadores(as) </a:t>
            </a:r>
            <a:r>
              <a:rPr lang="es-CL" dirty="0"/>
              <a:t>y del Estado.</a:t>
            </a:r>
          </a:p>
          <a:p>
            <a:endParaRPr lang="es-CL" dirty="0"/>
          </a:p>
          <a:p>
            <a:r>
              <a:rPr lang="es-ES" dirty="0"/>
              <a:t>Los OSCL deciden de manera autónoma la validación de perfiles ocupacionales y planes formativos y deben velar por su vigencia y actualización, cuando corresponda.</a:t>
            </a:r>
            <a:endParaRPr lang="es-CL" dirty="0"/>
          </a:p>
        </p:txBody>
      </p:sp>
      <p:pic>
        <p:nvPicPr>
          <p:cNvPr id="24" name="Gráfico 21">
            <a:extLst>
              <a:ext uri="{FF2B5EF4-FFF2-40B4-BE49-F238E27FC236}">
                <a16:creationId xmlns="" xmlns:a16="http://schemas.microsoft.com/office/drawing/2014/main" id="{49BB771D-85AC-771F-80DA-DE81DF47B68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15566" y="5249523"/>
            <a:ext cx="807594" cy="828302"/>
          </a:xfrm>
          <a:prstGeom prst="rect">
            <a:avLst/>
          </a:prstGeom>
        </p:spPr>
      </p:pic>
      <p:sp>
        <p:nvSpPr>
          <p:cNvPr id="25" name="Elipse 24"/>
          <p:cNvSpPr/>
          <p:nvPr/>
        </p:nvSpPr>
        <p:spPr>
          <a:xfrm>
            <a:off x="10057896" y="4583674"/>
            <a:ext cx="1080000" cy="1080000"/>
          </a:xfrm>
          <a:prstGeom prst="ellipse">
            <a:avLst/>
          </a:prstGeom>
          <a:solidFill>
            <a:srgbClr val="00A9E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Perfil</a:t>
            </a:r>
          </a:p>
        </p:txBody>
      </p:sp>
    </p:spTree>
    <p:extLst>
      <p:ext uri="{BB962C8B-B14F-4D97-AF65-F5344CB8AC3E}">
        <p14:creationId xmlns:p14="http://schemas.microsoft.com/office/powerpoint/2010/main" val="194070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9E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2" name="Rectángulo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9E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3" name="Título 1"/>
          <p:cNvSpPr>
            <a:spLocks noGrp="1"/>
          </p:cNvSpPr>
          <p:nvPr>
            <p:ph type="title"/>
          </p:nvPr>
        </p:nvSpPr>
        <p:spPr>
          <a:xfrm>
            <a:off x="424671" y="278084"/>
            <a:ext cx="6213873" cy="754650"/>
          </a:xfrm>
        </p:spPr>
        <p:txBody>
          <a:bodyPr/>
          <a:lstStyle/>
          <a:p>
            <a:r>
              <a:rPr lang="es-CL" sz="5400" dirty="0"/>
              <a:t>¿Quién evalúa?</a:t>
            </a:r>
          </a:p>
        </p:txBody>
      </p:sp>
      <p:sp>
        <p:nvSpPr>
          <p:cNvPr id="24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3090672" y="1776928"/>
            <a:ext cx="8778240" cy="1226222"/>
          </a:xfrm>
        </p:spPr>
        <p:txBody>
          <a:bodyPr>
            <a:noAutofit/>
          </a:bodyPr>
          <a:lstStyle/>
          <a:p>
            <a:r>
              <a:rPr lang="es-C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Centros de Evaluación y Certificación de Competencias Laborales acreditados por </a:t>
            </a:r>
            <a:r>
              <a:rPr lang="es-CL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ChileValora</a:t>
            </a:r>
            <a:r>
              <a:rPr lang="es-C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través de los Evaluadores(as) habilitados en el sistema, de </a:t>
            </a:r>
            <a:r>
              <a:rPr lang="es-C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acuerdo a su experiencia sectorial. Para poder acreditarse, los CECCL deben cumplir los siguientes requisitos: </a:t>
            </a:r>
          </a:p>
        </p:txBody>
      </p:sp>
      <p:pic>
        <p:nvPicPr>
          <p:cNvPr id="25" name="Gráfico 21">
            <a:extLst>
              <a:ext uri="{FF2B5EF4-FFF2-40B4-BE49-F238E27FC236}">
                <a16:creationId xmlns="" xmlns:a16="http://schemas.microsoft.com/office/drawing/2014/main" id="{49BB771D-85AC-771F-80DA-DE81DF47B6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88902" y="3196201"/>
            <a:ext cx="355770" cy="364893"/>
          </a:xfrm>
          <a:prstGeom prst="rect">
            <a:avLst/>
          </a:prstGeom>
        </p:spPr>
      </p:pic>
      <p:sp>
        <p:nvSpPr>
          <p:cNvPr id="28" name="Marcador de texto 2"/>
          <p:cNvSpPr txBox="1">
            <a:spLocks/>
          </p:cNvSpPr>
          <p:nvPr/>
        </p:nvSpPr>
        <p:spPr>
          <a:xfrm>
            <a:off x="1355688" y="3213032"/>
            <a:ext cx="7982208" cy="2423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es-ES" sz="1200" b="1" dirty="0"/>
              <a:t>Tener personalidad jurídica.</a:t>
            </a:r>
          </a:p>
          <a:p>
            <a:pPr>
              <a:lnSpc>
                <a:spcPct val="170000"/>
              </a:lnSpc>
            </a:pPr>
            <a:r>
              <a:rPr lang="es-ES" sz="1200" b="1" dirty="0"/>
              <a:t>Acreditar que los servicios de Evaluación y Certificación de Competencias Laborales forman parte de los objetivos contemplados en sus Estatutos o normas por las que se rigen.</a:t>
            </a:r>
          </a:p>
          <a:p>
            <a:pPr>
              <a:lnSpc>
                <a:spcPct val="170000"/>
              </a:lnSpc>
            </a:pPr>
            <a:r>
              <a:rPr lang="es-ES" sz="1200" b="1" dirty="0"/>
              <a:t>Tener contratado personal idóneo* para la dirección y administración del Centros y para la evaluación de los trabajadores, además de contar con la infraestructura necesaria y requerida por los perfiles a evaluar</a:t>
            </a:r>
          </a:p>
          <a:p>
            <a:pPr>
              <a:lnSpc>
                <a:spcPct val="170000"/>
              </a:lnSpc>
            </a:pPr>
            <a:r>
              <a:rPr lang="es-ES" sz="1200" b="1" dirty="0"/>
              <a:t>Contar con procesos operacionales que aseguren la transparencia de las decisiones que ellas adopten.</a:t>
            </a:r>
          </a:p>
        </p:txBody>
      </p:sp>
      <p:pic>
        <p:nvPicPr>
          <p:cNvPr id="30" name="Gráfico 4">
            <a:extLst>
              <a:ext uri="{FF2B5EF4-FFF2-40B4-BE49-F238E27FC236}">
                <a16:creationId xmlns="" xmlns:a16="http://schemas.microsoft.com/office/drawing/2014/main" id="{7DDE561C-5143-24C0-C247-5270E5FA42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89197" y="3650480"/>
            <a:ext cx="371475" cy="381000"/>
          </a:xfrm>
          <a:prstGeom prst="rect">
            <a:avLst/>
          </a:prstGeom>
        </p:spPr>
      </p:pic>
      <p:pic>
        <p:nvPicPr>
          <p:cNvPr id="31" name="Gráfico 20">
            <a:extLst>
              <a:ext uri="{FF2B5EF4-FFF2-40B4-BE49-F238E27FC236}">
                <a16:creationId xmlns="" xmlns:a16="http://schemas.microsoft.com/office/drawing/2014/main" id="{BB6CC915-FE50-EE9C-D949-2D46AA97CDA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62247" y="4373676"/>
            <a:ext cx="371475" cy="381000"/>
          </a:xfrm>
          <a:prstGeom prst="rect">
            <a:avLst/>
          </a:prstGeom>
        </p:spPr>
      </p:pic>
      <p:pic>
        <p:nvPicPr>
          <p:cNvPr id="32" name="Gráfico 20">
            <a:extLst>
              <a:ext uri="{FF2B5EF4-FFF2-40B4-BE49-F238E27FC236}">
                <a16:creationId xmlns="" xmlns:a16="http://schemas.microsoft.com/office/drawing/2014/main" id="{BB6CC915-FE50-EE9C-D949-2D46AA97CDA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62247" y="5073853"/>
            <a:ext cx="371475" cy="381000"/>
          </a:xfrm>
          <a:prstGeom prst="rect">
            <a:avLst/>
          </a:prstGeom>
        </p:spPr>
      </p:pic>
      <p:pic>
        <p:nvPicPr>
          <p:cNvPr id="2050" name="Picture 2" descr="College Icon PNG &amp; Download Transparent College Icon PNG ...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247" y="1227273"/>
            <a:ext cx="1757046" cy="161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Elipse 36"/>
          <p:cNvSpPr/>
          <p:nvPr/>
        </p:nvSpPr>
        <p:spPr>
          <a:xfrm>
            <a:off x="9348912" y="3904304"/>
            <a:ext cx="2520000" cy="2520000"/>
          </a:xfrm>
          <a:prstGeom prst="ellipse">
            <a:avLst/>
          </a:prstGeom>
          <a:solidFill>
            <a:srgbClr val="000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Perfil</a:t>
            </a:r>
          </a:p>
        </p:txBody>
      </p:sp>
      <p:sp>
        <p:nvSpPr>
          <p:cNvPr id="35" name="Elipse 34"/>
          <p:cNvSpPr/>
          <p:nvPr/>
        </p:nvSpPr>
        <p:spPr>
          <a:xfrm>
            <a:off x="9697896" y="4223674"/>
            <a:ext cx="1800000" cy="1800000"/>
          </a:xfrm>
          <a:prstGeom prst="ellipse">
            <a:avLst/>
          </a:prstGeom>
          <a:solidFill>
            <a:srgbClr val="ACC0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Perfil</a:t>
            </a:r>
          </a:p>
        </p:txBody>
      </p:sp>
      <p:sp>
        <p:nvSpPr>
          <p:cNvPr id="36" name="Elipse 35"/>
          <p:cNvSpPr/>
          <p:nvPr/>
        </p:nvSpPr>
        <p:spPr>
          <a:xfrm>
            <a:off x="10057896" y="4583674"/>
            <a:ext cx="1080000" cy="1080000"/>
          </a:xfrm>
          <a:prstGeom prst="ellipse">
            <a:avLst/>
          </a:prstGeom>
          <a:solidFill>
            <a:srgbClr val="00A9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Perfil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12047" y="6084824"/>
            <a:ext cx="817544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1000" dirty="0"/>
              <a:t>*Para ser evaluador habilitado por ChileValora, es necesario cumplir con algunos requisitos (ser mayor de 18 años, contar con experiencia laboral demostrable con currículum y referencias de al menos 2 años relacionado con el perfil a evaluar y </a:t>
            </a:r>
            <a:r>
              <a:rPr lang="es-ES" sz="1000" dirty="0"/>
              <a:t>no haber ejercido acciones de relatoría bajo la ley 19.518 en los últimos 2 años</a:t>
            </a:r>
            <a:r>
              <a:rPr lang="es-CL" sz="1000" dirty="0"/>
              <a:t>) y pasar por un proceso formativo realizado directamente por ChileValora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0209808" y="4307996"/>
            <a:ext cx="7761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/>
              <a:t>Normativa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0257096" y="3940879"/>
            <a:ext cx="6815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>
                <a:solidFill>
                  <a:schemeClr val="bg1"/>
                </a:solidFill>
              </a:rPr>
              <a:t>Expertos</a:t>
            </a:r>
          </a:p>
        </p:txBody>
      </p:sp>
    </p:spTree>
    <p:extLst>
      <p:ext uri="{BB962C8B-B14F-4D97-AF65-F5344CB8AC3E}">
        <p14:creationId xmlns:p14="http://schemas.microsoft.com/office/powerpoint/2010/main" val="162850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9E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424671" y="278084"/>
            <a:ext cx="6213873" cy="754650"/>
          </a:xfrm>
        </p:spPr>
        <p:txBody>
          <a:bodyPr/>
          <a:lstStyle/>
          <a:p>
            <a:r>
              <a:rPr lang="es-CL" sz="5400" dirty="0"/>
              <a:t>¿Cómo se evalúa?</a:t>
            </a:r>
          </a:p>
        </p:txBody>
      </p:sp>
      <p:sp>
        <p:nvSpPr>
          <p:cNvPr id="16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1837881" y="1530040"/>
            <a:ext cx="10031031" cy="1226222"/>
          </a:xfrm>
        </p:spPr>
        <p:txBody>
          <a:bodyPr>
            <a:noAutofit/>
          </a:bodyPr>
          <a:lstStyle/>
          <a:p>
            <a:r>
              <a:rPr lang="es-C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acuerdo a la guía de evaluación y certificación de competencias laborales de ChileValora, que establece los siguientes pasos para validar el proceso:</a:t>
            </a:r>
          </a:p>
        </p:txBody>
      </p:sp>
      <p:pic>
        <p:nvPicPr>
          <p:cNvPr id="20" name="Gráfico 21">
            <a:extLst>
              <a:ext uri="{FF2B5EF4-FFF2-40B4-BE49-F238E27FC236}">
                <a16:creationId xmlns="" xmlns:a16="http://schemas.microsoft.com/office/drawing/2014/main" id="{49BB771D-85AC-771F-80DA-DE81DF47B6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0099" y="3402364"/>
            <a:ext cx="355770" cy="364893"/>
          </a:xfrm>
          <a:prstGeom prst="rect">
            <a:avLst/>
          </a:prstGeom>
        </p:spPr>
      </p:pic>
      <p:sp>
        <p:nvSpPr>
          <p:cNvPr id="21" name="Elipse 20"/>
          <p:cNvSpPr/>
          <p:nvPr/>
        </p:nvSpPr>
        <p:spPr>
          <a:xfrm>
            <a:off x="9697896" y="4223674"/>
            <a:ext cx="1800000" cy="1800000"/>
          </a:xfrm>
          <a:prstGeom prst="ellipse">
            <a:avLst/>
          </a:prstGeom>
          <a:solidFill>
            <a:srgbClr val="ACC0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Perfil</a:t>
            </a:r>
          </a:p>
        </p:txBody>
      </p:sp>
      <p:sp>
        <p:nvSpPr>
          <p:cNvPr id="19" name="Marcador de texto 2"/>
          <p:cNvSpPr txBox="1">
            <a:spLocks/>
          </p:cNvSpPr>
          <p:nvPr/>
        </p:nvSpPr>
        <p:spPr>
          <a:xfrm>
            <a:off x="1355688" y="3469064"/>
            <a:ext cx="7724304" cy="24239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s-CL" b="1" dirty="0"/>
              <a:t>Reclutamiento	: </a:t>
            </a:r>
            <a:r>
              <a:rPr lang="es-CL" dirty="0"/>
              <a:t>D</a:t>
            </a:r>
            <a:r>
              <a:rPr lang="es-CL" dirty="0" smtClean="0"/>
              <a:t>ifusión </a:t>
            </a:r>
            <a:r>
              <a:rPr lang="es-CL" dirty="0"/>
              <a:t>del proceso, inscripción de </a:t>
            </a:r>
            <a:r>
              <a:rPr lang="es-CL" dirty="0" smtClean="0"/>
              <a:t>candidatos(as), </a:t>
            </a:r>
            <a:r>
              <a:rPr lang="es-CL" dirty="0"/>
              <a:t>solicitud de 			antecedentes y coordinación de actividades.</a:t>
            </a:r>
          </a:p>
          <a:p>
            <a:pPr marL="342900" indent="-342900">
              <a:buAutoNum type="arabicPeriod"/>
            </a:pPr>
            <a:r>
              <a:rPr lang="es-CL" b="1" dirty="0"/>
              <a:t>Elegibilidad	: </a:t>
            </a:r>
            <a:r>
              <a:rPr lang="es-CL" dirty="0"/>
              <a:t>S</a:t>
            </a:r>
            <a:r>
              <a:rPr lang="es-CL" dirty="0" smtClean="0"/>
              <a:t>e </a:t>
            </a:r>
            <a:r>
              <a:rPr lang="es-CL" dirty="0"/>
              <a:t>verifica si </a:t>
            </a:r>
            <a:r>
              <a:rPr lang="es-CL" dirty="0" smtClean="0"/>
              <a:t>los antecedentes </a:t>
            </a:r>
            <a:r>
              <a:rPr lang="es-CL" dirty="0"/>
              <a:t>del </a:t>
            </a:r>
            <a:r>
              <a:rPr lang="es-CL" dirty="0" smtClean="0"/>
              <a:t>candidato(a) </a:t>
            </a:r>
            <a:r>
              <a:rPr lang="es-CL" dirty="0"/>
              <a:t>coinciden con lo 			solicitado en el perfil de competencias.</a:t>
            </a:r>
          </a:p>
          <a:p>
            <a:pPr marL="342900" indent="-342900">
              <a:buAutoNum type="arabicPeriod"/>
            </a:pPr>
            <a:r>
              <a:rPr lang="es-CL" dirty="0"/>
              <a:t>Evaluación	: 2 observaciones en terreno en días distintos + evaluación 			teórica (en base a conocimientos del perfil) + entrevista 			a jefatura del candidato para medir competencias conductuales.</a:t>
            </a:r>
          </a:p>
          <a:p>
            <a:pPr marL="342900" indent="-342900">
              <a:buAutoNum type="arabicPeriod"/>
            </a:pPr>
            <a:r>
              <a:rPr lang="es-CL" dirty="0"/>
              <a:t>Certificación	: </a:t>
            </a:r>
            <a:r>
              <a:rPr lang="es-CL" dirty="0" smtClean="0"/>
              <a:t>Si </a:t>
            </a:r>
            <a:r>
              <a:rPr lang="es-CL" dirty="0"/>
              <a:t>obtiene más de 75%, trabajador se considera competente y se 		le entrega certificado en ceremonia pública donde el Estado 			reconoce su competencia.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8531352" y="1956816"/>
            <a:ext cx="2514600" cy="612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pic>
        <p:nvPicPr>
          <p:cNvPr id="24" name="Gráfico 4">
            <a:extLst>
              <a:ext uri="{FF2B5EF4-FFF2-40B4-BE49-F238E27FC236}">
                <a16:creationId xmlns="" xmlns:a16="http://schemas.microsoft.com/office/drawing/2014/main" id="{7DDE561C-5143-24C0-C247-5270E5FA42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62247" y="3904304"/>
            <a:ext cx="371475" cy="381000"/>
          </a:xfrm>
          <a:prstGeom prst="rect">
            <a:avLst/>
          </a:prstGeom>
        </p:spPr>
      </p:pic>
      <p:pic>
        <p:nvPicPr>
          <p:cNvPr id="25" name="Gráfico 20">
            <a:extLst>
              <a:ext uri="{FF2B5EF4-FFF2-40B4-BE49-F238E27FC236}">
                <a16:creationId xmlns="" xmlns:a16="http://schemas.microsoft.com/office/drawing/2014/main" id="{BB6CC915-FE50-EE9C-D949-2D46AA97CDA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62247" y="4446336"/>
            <a:ext cx="371475" cy="381000"/>
          </a:xfrm>
          <a:prstGeom prst="rect">
            <a:avLst/>
          </a:prstGeom>
        </p:spPr>
      </p:pic>
      <p:pic>
        <p:nvPicPr>
          <p:cNvPr id="26" name="Gráfico 20">
            <a:extLst>
              <a:ext uri="{FF2B5EF4-FFF2-40B4-BE49-F238E27FC236}">
                <a16:creationId xmlns="" xmlns:a16="http://schemas.microsoft.com/office/drawing/2014/main" id="{BB6CC915-FE50-EE9C-D949-2D46AA97CDA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62247" y="5107222"/>
            <a:ext cx="371475" cy="381000"/>
          </a:xfrm>
          <a:prstGeom prst="rect">
            <a:avLst/>
          </a:prstGeom>
        </p:spPr>
      </p:pic>
      <p:pic>
        <p:nvPicPr>
          <p:cNvPr id="27" name="Gráfico 29">
            <a:extLst>
              <a:ext uri="{FF2B5EF4-FFF2-40B4-BE49-F238E27FC236}">
                <a16:creationId xmlns="" xmlns:a16="http://schemas.microsoft.com/office/drawing/2014/main" id="{01C78CC9-9C87-ABB4-F092-4EE9665F21C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biLevel thresh="5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0630" y="1420883"/>
            <a:ext cx="1166869" cy="1166869"/>
          </a:xfrm>
          <a:prstGeom prst="rect">
            <a:avLst/>
          </a:prstGeom>
        </p:spPr>
      </p:pic>
      <p:sp>
        <p:nvSpPr>
          <p:cNvPr id="28" name="Elipse 27"/>
          <p:cNvSpPr/>
          <p:nvPr/>
        </p:nvSpPr>
        <p:spPr>
          <a:xfrm>
            <a:off x="10057896" y="4583674"/>
            <a:ext cx="1080000" cy="1080000"/>
          </a:xfrm>
          <a:prstGeom prst="ellipse">
            <a:avLst/>
          </a:prstGeom>
          <a:solidFill>
            <a:srgbClr val="00A9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Perfil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0209808" y="4280564"/>
            <a:ext cx="7761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00" dirty="0"/>
              <a:t>Normativa</a:t>
            </a:r>
          </a:p>
        </p:txBody>
      </p:sp>
    </p:spTree>
    <p:extLst>
      <p:ext uri="{BB962C8B-B14F-4D97-AF65-F5344CB8AC3E}">
        <p14:creationId xmlns:p14="http://schemas.microsoft.com/office/powerpoint/2010/main" val="93208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4F5DD4E-0ED4-A149-8679-8ECB1D9C2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¿Quiénes somos?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E6EEE31-4F47-FC4B-845D-797D0F8E82B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5638" y="1337650"/>
            <a:ext cx="5196522" cy="4257392"/>
          </a:xfrm>
        </p:spPr>
        <p:txBody>
          <a:bodyPr>
            <a:noAutofit/>
          </a:bodyPr>
          <a:lstStyle/>
          <a:p>
            <a:r>
              <a:rPr lang="es-ES" sz="1800" dirty="0"/>
              <a:t>ChileValora es un servicio público se crea bajo la Ley 20.267 promulgada el 2008.</a:t>
            </a:r>
          </a:p>
          <a:p>
            <a:endParaRPr lang="es-ES" sz="1800" dirty="0"/>
          </a:p>
          <a:p>
            <a:r>
              <a:rPr lang="es-ES" sz="1800" dirty="0"/>
              <a:t>Se relaciona con la Presidencia, a través del Ministerio del Trabajo y Previsión Social.</a:t>
            </a:r>
          </a:p>
          <a:p>
            <a:endParaRPr lang="es-ES" sz="1800" dirty="0"/>
          </a:p>
          <a:p>
            <a:r>
              <a:rPr lang="es-ES" sz="1800" dirty="0"/>
              <a:t>Está constituido por un directorio, integrado en forma tripartita por representantes de los trabajadores, empleadores y del Estado.</a:t>
            </a:r>
          </a:p>
          <a:p>
            <a:endParaRPr lang="es-ES" sz="1800" dirty="0"/>
          </a:p>
          <a:p>
            <a:r>
              <a:rPr lang="es-ES" sz="1800" dirty="0"/>
              <a:t>Opera a través de una Secretaría Ejecutiva. </a:t>
            </a:r>
          </a:p>
        </p:txBody>
      </p:sp>
      <p:pic>
        <p:nvPicPr>
          <p:cNvPr id="4" name="Imagen" descr="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515" y="4443799"/>
            <a:ext cx="4733067" cy="100703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907592948"/>
              </p:ext>
            </p:extLst>
          </p:nvPr>
        </p:nvGraphicFramePr>
        <p:xfrm>
          <a:off x="6638544" y="1181611"/>
          <a:ext cx="5025010" cy="3116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744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792" y="2415607"/>
            <a:ext cx="6887023" cy="1271964"/>
          </a:xfrm>
        </p:spPr>
        <p:txBody>
          <a:bodyPr/>
          <a:lstStyle/>
          <a:p>
            <a:r>
              <a:rPr lang="es-CL" sz="8000" dirty="0"/>
              <a:t>¿Y para qué sirve la certificación?</a:t>
            </a:r>
          </a:p>
        </p:txBody>
      </p:sp>
    </p:spTree>
    <p:extLst>
      <p:ext uri="{BB962C8B-B14F-4D97-AF65-F5344CB8AC3E}">
        <p14:creationId xmlns:p14="http://schemas.microsoft.com/office/powerpoint/2010/main" val="427455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Beneficios de la Certificación </a:t>
            </a:r>
            <a:br>
              <a:rPr lang="es-CL" dirty="0"/>
            </a:br>
            <a:r>
              <a:rPr lang="es-CL" sz="2000" dirty="0"/>
              <a:t>Estudio de Satisfacción beneficiarios/as</a:t>
            </a:r>
            <a:endParaRPr lang="es-ES" sz="2000" dirty="0"/>
          </a:p>
        </p:txBody>
      </p:sp>
      <p:sp>
        <p:nvSpPr>
          <p:cNvPr id="4" name="Rectángulo 3"/>
          <p:cNvSpPr/>
          <p:nvPr/>
        </p:nvSpPr>
        <p:spPr>
          <a:xfrm>
            <a:off x="0" y="5888736"/>
            <a:ext cx="12192000" cy="969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6"/>
          <a:stretch/>
        </p:blipFill>
        <p:spPr>
          <a:xfrm>
            <a:off x="1567947" y="1136072"/>
            <a:ext cx="9793697" cy="572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1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Beneficios de la Certificación </a:t>
            </a:r>
            <a:br>
              <a:rPr lang="es-CL" dirty="0"/>
            </a:br>
            <a:r>
              <a:rPr lang="es-CL" sz="2000" dirty="0"/>
              <a:t>Estudio de Percepción de Valor en los Empleadores</a:t>
            </a:r>
            <a:endParaRPr lang="es-ES" sz="2000" dirty="0"/>
          </a:p>
        </p:txBody>
      </p:sp>
      <p:sp>
        <p:nvSpPr>
          <p:cNvPr id="5" name="Rectángulo 4"/>
          <p:cNvSpPr/>
          <p:nvPr/>
        </p:nvSpPr>
        <p:spPr>
          <a:xfrm>
            <a:off x="0" y="5888736"/>
            <a:ext cx="12192000" cy="969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3"/>
          <a:stretch/>
        </p:blipFill>
        <p:spPr>
          <a:xfrm>
            <a:off x="1958742" y="1177902"/>
            <a:ext cx="9154313" cy="568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2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="" xmlns:a16="http://schemas.microsoft.com/office/drawing/2014/main" id="{AA3AF0B4-F7BC-4F09-8904-02183D6F15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5021932"/>
              </p:ext>
            </p:extLst>
          </p:nvPr>
        </p:nvGraphicFramePr>
        <p:xfrm>
          <a:off x="667109" y="1071004"/>
          <a:ext cx="10938295" cy="449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EBA7ABD8-1419-4E0D-9F60-20DDF0684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438" y="704821"/>
            <a:ext cx="8806452" cy="732367"/>
          </a:xfrm>
        </p:spPr>
        <p:txBody>
          <a:bodyPr/>
          <a:lstStyle/>
          <a:p>
            <a:r>
              <a:rPr lang="es-ES_tradnl" dirty="0"/>
              <a:t/>
            </a:r>
            <a:br>
              <a:rPr lang="es-ES_tradnl" dirty="0"/>
            </a:br>
            <a:endParaRPr lang="es-ES_tradnl" b="0" dirty="0"/>
          </a:p>
        </p:txBody>
      </p:sp>
      <p:sp>
        <p:nvSpPr>
          <p:cNvPr id="4" name="Rectángulo 3"/>
          <p:cNvSpPr/>
          <p:nvPr/>
        </p:nvSpPr>
        <p:spPr>
          <a:xfrm>
            <a:off x="0" y="5888736"/>
            <a:ext cx="12192000" cy="969264"/>
          </a:xfrm>
          <a:prstGeom prst="rect">
            <a:avLst/>
          </a:prstGeom>
          <a:solidFill>
            <a:srgbClr val="000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98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50058E7-9F0A-C4FA-9ADD-A77E1BE28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¿Cómo me puedo certificar?</a:t>
            </a:r>
          </a:p>
        </p:txBody>
      </p:sp>
    </p:spTree>
    <p:extLst>
      <p:ext uri="{BB962C8B-B14F-4D97-AF65-F5344CB8AC3E}">
        <p14:creationId xmlns:p14="http://schemas.microsoft.com/office/powerpoint/2010/main" val="209418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BB1A603-A052-33D4-7C74-3A4B82FC2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ACD80DA-85C4-79B6-72DE-9AEF165BD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grpSp>
        <p:nvGrpSpPr>
          <p:cNvPr id="9" name="Grupo 8">
            <a:extLst>
              <a:ext uri="{FF2B5EF4-FFF2-40B4-BE49-F238E27FC236}">
                <a16:creationId xmlns="" xmlns:a16="http://schemas.microsoft.com/office/drawing/2014/main" id="{20DC442E-D1E8-8564-C399-48F8B362B9B4}"/>
              </a:ext>
            </a:extLst>
          </p:cNvPr>
          <p:cNvGrpSpPr/>
          <p:nvPr/>
        </p:nvGrpSpPr>
        <p:grpSpPr>
          <a:xfrm>
            <a:off x="-10982" y="0"/>
            <a:ext cx="999956" cy="6858000"/>
            <a:chOff x="-10982" y="0"/>
            <a:chExt cx="999956" cy="6858000"/>
          </a:xfrm>
        </p:grpSpPr>
        <p:pic>
          <p:nvPicPr>
            <p:cNvPr id="5" name="Imagen 4">
              <a:extLst>
                <a:ext uri="{FF2B5EF4-FFF2-40B4-BE49-F238E27FC236}">
                  <a16:creationId xmlns="" xmlns:a16="http://schemas.microsoft.com/office/drawing/2014/main" id="{0B453397-7CED-A4B5-4190-CAC7FDCCF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0982" y="0"/>
              <a:ext cx="334851" cy="6858000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="" xmlns:a16="http://schemas.microsoft.com/office/drawing/2014/main" id="{C3F43F29-208A-6495-1C37-47C24106F7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2336" y="0"/>
              <a:ext cx="334851" cy="685800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="" xmlns:a16="http://schemas.microsoft.com/office/drawing/2014/main" id="{8E5F5469-D676-FD4D-665E-10BB47043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123" y="0"/>
              <a:ext cx="334851" cy="685800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="" xmlns:a16="http://schemas.microsoft.com/office/drawing/2014/main" id="{124BF1A8-8B26-ADF6-0F45-8834BD5945C7}"/>
              </a:ext>
            </a:extLst>
          </p:cNvPr>
          <p:cNvGrpSpPr/>
          <p:nvPr/>
        </p:nvGrpSpPr>
        <p:grpSpPr>
          <a:xfrm>
            <a:off x="987441" y="0"/>
            <a:ext cx="999956" cy="6858000"/>
            <a:chOff x="-10982" y="0"/>
            <a:chExt cx="999956" cy="6858000"/>
          </a:xfrm>
        </p:grpSpPr>
        <p:pic>
          <p:nvPicPr>
            <p:cNvPr id="11" name="Imagen 10">
              <a:extLst>
                <a:ext uri="{FF2B5EF4-FFF2-40B4-BE49-F238E27FC236}">
                  <a16:creationId xmlns="" xmlns:a16="http://schemas.microsoft.com/office/drawing/2014/main" id="{0FC29F6A-4328-D05C-C5B0-E14BD254A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0982" y="0"/>
              <a:ext cx="334851" cy="685800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="" xmlns:a16="http://schemas.microsoft.com/office/drawing/2014/main" id="{5AEFC854-EF53-D73B-C466-CC7B77108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2336" y="0"/>
              <a:ext cx="334851" cy="6858000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="" xmlns:a16="http://schemas.microsoft.com/office/drawing/2014/main" id="{30BF7FD5-1349-4A4C-7C1A-C254970CB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123" y="0"/>
              <a:ext cx="334851" cy="6858000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="" xmlns:a16="http://schemas.microsoft.com/office/drawing/2014/main" id="{99430C84-C35F-69C6-622F-7EF59C15A399}"/>
              </a:ext>
            </a:extLst>
          </p:cNvPr>
          <p:cNvGrpSpPr/>
          <p:nvPr/>
        </p:nvGrpSpPr>
        <p:grpSpPr>
          <a:xfrm>
            <a:off x="1965320" y="0"/>
            <a:ext cx="999956" cy="6858000"/>
            <a:chOff x="-10982" y="0"/>
            <a:chExt cx="999956" cy="6858000"/>
          </a:xfrm>
        </p:grpSpPr>
        <p:pic>
          <p:nvPicPr>
            <p:cNvPr id="15" name="Imagen 14">
              <a:extLst>
                <a:ext uri="{FF2B5EF4-FFF2-40B4-BE49-F238E27FC236}">
                  <a16:creationId xmlns="" xmlns:a16="http://schemas.microsoft.com/office/drawing/2014/main" id="{C9376603-2F21-B9D4-FCDE-0D9EBFC85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0982" y="0"/>
              <a:ext cx="334851" cy="6858000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="" xmlns:a16="http://schemas.microsoft.com/office/drawing/2014/main" id="{B4418F3D-C906-E429-D551-DF89929C8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2336" y="0"/>
              <a:ext cx="334851" cy="685800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="" xmlns:a16="http://schemas.microsoft.com/office/drawing/2014/main" id="{98299169-92DC-E111-BA4D-9848B16A0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123" y="0"/>
              <a:ext cx="334851" cy="6858000"/>
            </a:xfrm>
            <a:prstGeom prst="rect">
              <a:avLst/>
            </a:prstGeom>
          </p:spPr>
        </p:pic>
      </p:grpSp>
      <p:grpSp>
        <p:nvGrpSpPr>
          <p:cNvPr id="18" name="Grupo 17">
            <a:extLst>
              <a:ext uri="{FF2B5EF4-FFF2-40B4-BE49-F238E27FC236}">
                <a16:creationId xmlns="" xmlns:a16="http://schemas.microsoft.com/office/drawing/2014/main" id="{083707D5-5852-4530-4B23-7BB537CB0A0A}"/>
              </a:ext>
            </a:extLst>
          </p:cNvPr>
          <p:cNvGrpSpPr/>
          <p:nvPr/>
        </p:nvGrpSpPr>
        <p:grpSpPr>
          <a:xfrm>
            <a:off x="2651265" y="0"/>
            <a:ext cx="999956" cy="6858000"/>
            <a:chOff x="-10982" y="0"/>
            <a:chExt cx="999956" cy="6858000"/>
          </a:xfrm>
        </p:grpSpPr>
        <p:pic>
          <p:nvPicPr>
            <p:cNvPr id="19" name="Imagen 18">
              <a:extLst>
                <a:ext uri="{FF2B5EF4-FFF2-40B4-BE49-F238E27FC236}">
                  <a16:creationId xmlns="" xmlns:a16="http://schemas.microsoft.com/office/drawing/2014/main" id="{074BA38B-E8C4-4078-AAE7-411E5A84D5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0982" y="0"/>
              <a:ext cx="334851" cy="6858000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="" xmlns:a16="http://schemas.microsoft.com/office/drawing/2014/main" id="{B3879EF9-D1D5-4392-6408-2261C1518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2336" y="0"/>
              <a:ext cx="334851" cy="6858000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="" xmlns:a16="http://schemas.microsoft.com/office/drawing/2014/main" id="{702CFE7D-0A7B-3F03-7966-1711E1015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123" y="0"/>
              <a:ext cx="334851" cy="6858000"/>
            </a:xfrm>
            <a:prstGeom prst="rect">
              <a:avLst/>
            </a:prstGeom>
          </p:spPr>
        </p:pic>
      </p:grp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87622A82-5522-4A7A-4B7B-D4896A5848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741" y="0"/>
            <a:ext cx="8875059" cy="6858000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6E66292A-686A-5349-061D-9EBE60B6B00C}"/>
              </a:ext>
            </a:extLst>
          </p:cNvPr>
          <p:cNvSpPr txBox="1"/>
          <p:nvPr/>
        </p:nvSpPr>
        <p:spPr>
          <a:xfrm>
            <a:off x="322336" y="1983347"/>
            <a:ext cx="291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</a:rPr>
              <a:t>Trabajador o su empresa se contacta con el centro acreditado por ChileValora para comenzar el proceso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="" xmlns:a16="http://schemas.microsoft.com/office/drawing/2014/main" id="{FA79966F-50EB-CB8C-FCB0-0D8F1291CA74}"/>
              </a:ext>
            </a:extLst>
          </p:cNvPr>
          <p:cNvCxnSpPr/>
          <p:nvPr/>
        </p:nvCxnSpPr>
        <p:spPr>
          <a:xfrm>
            <a:off x="3232961" y="2306512"/>
            <a:ext cx="592064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="" xmlns:a16="http://schemas.microsoft.com/office/drawing/2014/main" id="{34E23954-6C63-05D9-9619-D1D3DF6845F1}"/>
              </a:ext>
            </a:extLst>
          </p:cNvPr>
          <p:cNvSpPr txBox="1"/>
          <p:nvPr/>
        </p:nvSpPr>
        <p:spPr>
          <a:xfrm>
            <a:off x="167839" y="4526707"/>
            <a:ext cx="2910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</a:rPr>
              <a:t>Una vez superada la fase de elegibilidad, el </a:t>
            </a:r>
            <a:r>
              <a:rPr lang="es-CL" sz="1200" dirty="0" smtClean="0">
                <a:solidFill>
                  <a:schemeClr val="bg1"/>
                </a:solidFill>
              </a:rPr>
              <a:t>trabajador(a) </a:t>
            </a:r>
            <a:r>
              <a:rPr lang="es-CL" sz="1200" dirty="0">
                <a:solidFill>
                  <a:schemeClr val="bg1"/>
                </a:solidFill>
              </a:rPr>
              <a:t>es </a:t>
            </a:r>
            <a:r>
              <a:rPr lang="es-CL" sz="1200" dirty="0" smtClean="0">
                <a:solidFill>
                  <a:schemeClr val="bg1"/>
                </a:solidFill>
              </a:rPr>
              <a:t>evaluado(a) </a:t>
            </a:r>
            <a:r>
              <a:rPr lang="es-CL" sz="1200" dirty="0">
                <a:solidFill>
                  <a:schemeClr val="bg1"/>
                </a:solidFill>
              </a:rPr>
              <a:t>en terreno con instrumentos prácticos, teóricos y conductuales.</a:t>
            </a:r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="" xmlns:a16="http://schemas.microsoft.com/office/drawing/2014/main" id="{70DFE7CB-18D4-F177-8337-57D59E2BB67A}"/>
              </a:ext>
            </a:extLst>
          </p:cNvPr>
          <p:cNvCxnSpPr/>
          <p:nvPr/>
        </p:nvCxnSpPr>
        <p:spPr>
          <a:xfrm>
            <a:off x="3078464" y="4849872"/>
            <a:ext cx="592064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16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28F388F2-2761-A14D-B7F9-61DCE129D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86" y="456275"/>
            <a:ext cx="11237344" cy="732155"/>
          </a:xfrm>
        </p:spPr>
        <p:txBody>
          <a:bodyPr/>
          <a:lstStyle/>
          <a:p>
            <a:r>
              <a:rPr lang="es-ES_tradnl">
                <a:solidFill>
                  <a:srgbClr val="002060"/>
                </a:solidFill>
              </a:rPr>
              <a:t>¿Cómo definir los perfiles a certificar?</a:t>
            </a:r>
            <a:endParaRPr lang="es-ES_tradnl" b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t="6687" r="927" b="3836"/>
          <a:stretch/>
        </p:blipFill>
        <p:spPr>
          <a:xfrm>
            <a:off x="2196795" y="1246993"/>
            <a:ext cx="9569635" cy="486151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3323" y="1429969"/>
            <a:ext cx="19449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Deben ingresar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www.chilevalora.cl</a:t>
            </a: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85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28F388F2-2761-A14D-B7F9-61DCE129D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86" y="456275"/>
            <a:ext cx="11237344" cy="732155"/>
          </a:xfrm>
        </p:spPr>
        <p:txBody>
          <a:bodyPr/>
          <a:lstStyle/>
          <a:p>
            <a:r>
              <a:rPr lang="es-ES_tradnl">
                <a:solidFill>
                  <a:srgbClr val="002060"/>
                </a:solidFill>
              </a:rPr>
              <a:t>¿Cómo definir los perfiles a certificar?</a:t>
            </a:r>
            <a:endParaRPr lang="es-ES_tradnl" b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t="6687" r="927" b="3836"/>
          <a:stretch/>
        </p:blipFill>
        <p:spPr>
          <a:xfrm>
            <a:off x="2486741" y="1070261"/>
            <a:ext cx="9569635" cy="486151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3323" y="1429969"/>
            <a:ext cx="241341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Deben ingresar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www.chilevalora.cl</a:t>
            </a: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 al botón 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“PERFIL OCUPACIONAL”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787B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140677" y="3942272"/>
            <a:ext cx="1535503" cy="181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10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28F388F2-2761-A14D-B7F9-61DCE129D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86" y="456275"/>
            <a:ext cx="11237344" cy="732155"/>
          </a:xfrm>
        </p:spPr>
        <p:txBody>
          <a:bodyPr/>
          <a:lstStyle/>
          <a:p>
            <a:r>
              <a:rPr lang="es-ES_tradnl">
                <a:solidFill>
                  <a:srgbClr val="002060"/>
                </a:solidFill>
              </a:rPr>
              <a:t>¿Cómo definir los perfiles a certificar?</a:t>
            </a:r>
            <a:endParaRPr lang="es-ES_tradnl" b="0">
              <a:solidFill>
                <a:srgbClr val="00206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3323" y="1429969"/>
            <a:ext cx="445968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Dentro de este catálogo, pueden buscar el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perfil que desean certificar filtrando por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sector y subsector productivo.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También pueden escribir el nombre del perfil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interés.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787B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789" t="6686" r="19879" b="3922"/>
          <a:stretch/>
        </p:blipFill>
        <p:spPr>
          <a:xfrm>
            <a:off x="4485735" y="1031139"/>
            <a:ext cx="6383548" cy="523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28F388F2-2761-A14D-B7F9-61DCE129D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86" y="456275"/>
            <a:ext cx="11237344" cy="732155"/>
          </a:xfrm>
        </p:spPr>
        <p:txBody>
          <a:bodyPr/>
          <a:lstStyle/>
          <a:p>
            <a:r>
              <a:rPr lang="es-ES_tradnl">
                <a:solidFill>
                  <a:srgbClr val="002060"/>
                </a:solidFill>
              </a:rPr>
              <a:t>¿Cómo definir los perfiles a certificar?</a:t>
            </a:r>
            <a:endParaRPr lang="es-ES_tradnl" b="0">
              <a:solidFill>
                <a:srgbClr val="00206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3323" y="1429969"/>
            <a:ext cx="445968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Dentro de este catálogo, pueden buscar el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perfil que desean certificar filtrando por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sector y subsector productivo.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También pueden escribir el nombre del perfil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interés.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787B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789" t="6686" r="19879" b="3922"/>
          <a:stretch/>
        </p:blipFill>
        <p:spPr>
          <a:xfrm>
            <a:off x="4485735" y="1031139"/>
            <a:ext cx="6383548" cy="523352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612255" y="2827950"/>
            <a:ext cx="3022122" cy="8296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7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/>
              <a:t>Nuevo Directorio ChileValora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355" y="1250163"/>
            <a:ext cx="1552575" cy="15525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775" y="1250162"/>
            <a:ext cx="1552575" cy="15525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843" y="1250163"/>
            <a:ext cx="1552575" cy="15525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77" y="1307488"/>
            <a:ext cx="1552575" cy="155257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55656" y="3009553"/>
            <a:ext cx="1781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Presidente Jorge Riesco</a:t>
            </a:r>
            <a:endParaRPr lang="es-CL" dirty="0"/>
          </a:p>
        </p:txBody>
      </p:sp>
      <p:sp>
        <p:nvSpPr>
          <p:cNvPr id="9" name="CuadroTexto 8"/>
          <p:cNvSpPr txBox="1"/>
          <p:nvPr/>
        </p:nvSpPr>
        <p:spPr>
          <a:xfrm>
            <a:off x="2927247" y="3009552"/>
            <a:ext cx="1969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Vicepresidenta Andrea Marchant</a:t>
            </a:r>
            <a:endParaRPr lang="es-CL" dirty="0"/>
          </a:p>
        </p:txBody>
      </p:sp>
      <p:sp>
        <p:nvSpPr>
          <p:cNvPr id="10" name="CuadroTexto 9"/>
          <p:cNvSpPr txBox="1"/>
          <p:nvPr/>
        </p:nvSpPr>
        <p:spPr>
          <a:xfrm>
            <a:off x="5386775" y="2969341"/>
            <a:ext cx="1767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Director Eric Campos</a:t>
            </a:r>
            <a:endParaRPr lang="es-C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771059" y="2897117"/>
            <a:ext cx="2136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Director</a:t>
            </a:r>
          </a:p>
          <a:p>
            <a:r>
              <a:rPr lang="es-CL" dirty="0" smtClean="0"/>
              <a:t>José Manuel Díaz</a:t>
            </a:r>
            <a:endParaRPr lang="es-CL" dirty="0"/>
          </a:p>
        </p:txBody>
      </p:sp>
      <p:pic>
        <p:nvPicPr>
          <p:cNvPr id="1026" name="Picture 2" descr="Rodrigo Valdivia Lefo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01" y="3677444"/>
            <a:ext cx="1552575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4837078" y="5302624"/>
            <a:ext cx="2136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Director </a:t>
            </a:r>
          </a:p>
          <a:p>
            <a:r>
              <a:rPr lang="es-CL" dirty="0" smtClean="0"/>
              <a:t>Rodrigo Valdivia</a:t>
            </a:r>
          </a:p>
        </p:txBody>
      </p:sp>
      <p:pic>
        <p:nvPicPr>
          <p:cNvPr id="1028" name="Picture 4" descr="Miski Camila Peralta Roj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32" y="3717371"/>
            <a:ext cx="1552575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88502" y="5255541"/>
            <a:ext cx="14947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/>
              <a:t>Directora </a:t>
            </a:r>
          </a:p>
          <a:p>
            <a:r>
              <a:rPr lang="es-CL" dirty="0" smtClean="0"/>
              <a:t>Miski Peralta</a:t>
            </a:r>
            <a:endParaRPr lang="es-CL" dirty="0"/>
          </a:p>
        </p:txBody>
      </p:sp>
      <p:pic>
        <p:nvPicPr>
          <p:cNvPr id="1030" name="Picture 6" descr="Javiera Ibacache Jar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96" y="3702965"/>
            <a:ext cx="1552575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2446795" y="5269947"/>
            <a:ext cx="1920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/>
              <a:t>Directora </a:t>
            </a:r>
          </a:p>
          <a:p>
            <a:r>
              <a:rPr lang="es-CL" dirty="0" smtClean="0"/>
              <a:t>Javiera </a:t>
            </a:r>
            <a:r>
              <a:rPr lang="es-CL" dirty="0" err="1" smtClean="0"/>
              <a:t>Ibacache</a:t>
            </a:r>
            <a:endParaRPr lang="es-CL" dirty="0"/>
          </a:p>
        </p:txBody>
      </p:sp>
      <p:pic>
        <p:nvPicPr>
          <p:cNvPr id="1032" name="Picture 8" descr="Darío Ovalle Irarrázav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696" y="3702965"/>
            <a:ext cx="1552575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7251439" y="5302623"/>
            <a:ext cx="14478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/>
              <a:t>Director </a:t>
            </a:r>
          </a:p>
          <a:p>
            <a:r>
              <a:rPr lang="es-CL" dirty="0" smtClean="0"/>
              <a:t>Darío Ovalle</a:t>
            </a:r>
          </a:p>
        </p:txBody>
      </p:sp>
      <p:pic>
        <p:nvPicPr>
          <p:cNvPr id="1034" name="Picture 10" descr="Héctor Sandoval Gallego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191" y="3677444"/>
            <a:ext cx="1552575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9527930" y="533200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dirty="0"/>
              <a:t>Director </a:t>
            </a:r>
          </a:p>
          <a:p>
            <a:r>
              <a:rPr lang="es-CL" dirty="0" err="1" smtClean="0"/>
              <a:t>Hector</a:t>
            </a:r>
            <a:r>
              <a:rPr lang="es-CL" dirty="0" smtClean="0"/>
              <a:t> Sandoval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0307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28F388F2-2761-A14D-B7F9-61DCE129D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86" y="456275"/>
            <a:ext cx="11237344" cy="732155"/>
          </a:xfrm>
        </p:spPr>
        <p:txBody>
          <a:bodyPr/>
          <a:lstStyle/>
          <a:p>
            <a:r>
              <a:rPr lang="es-ES_tradnl">
                <a:solidFill>
                  <a:srgbClr val="002060"/>
                </a:solidFill>
              </a:rPr>
              <a:t>¿Cómo definir los perfiles a certificar?</a:t>
            </a:r>
            <a:endParaRPr lang="es-ES_tradnl" b="0">
              <a:solidFill>
                <a:srgbClr val="00206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3323" y="1429969"/>
            <a:ext cx="445968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Dentro de este catálogo, pueden buscar el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perfil que desean certificar filtrando por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sector y subsector productivo.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También pueden escribir el nombre del perfil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interés.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787B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789" t="6686" r="19879" b="3922"/>
          <a:stretch/>
        </p:blipFill>
        <p:spPr>
          <a:xfrm>
            <a:off x="4485735" y="1031139"/>
            <a:ext cx="6383548" cy="523352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612255" y="2827950"/>
            <a:ext cx="3022122" cy="8296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485735" y="4318728"/>
            <a:ext cx="1768416" cy="3654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34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28F388F2-2761-A14D-B7F9-61DCE129D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86" y="456275"/>
            <a:ext cx="11237344" cy="732155"/>
          </a:xfrm>
        </p:spPr>
        <p:txBody>
          <a:bodyPr/>
          <a:lstStyle/>
          <a:p>
            <a:r>
              <a:rPr lang="es-ES_tradnl">
                <a:solidFill>
                  <a:srgbClr val="002060"/>
                </a:solidFill>
              </a:rPr>
              <a:t>¿Cómo definir los perfiles a certificar?</a:t>
            </a:r>
            <a:endParaRPr lang="es-ES_tradnl" b="0">
              <a:solidFill>
                <a:srgbClr val="00206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3323" y="1429969"/>
            <a:ext cx="45588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Una vez encontrado el perfil, selecciónalo para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verlo en detalle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9525" t="6835" r="20310" b="3752"/>
          <a:stretch/>
        </p:blipFill>
        <p:spPr>
          <a:xfrm>
            <a:off x="4591669" y="1131924"/>
            <a:ext cx="6355258" cy="53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6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28F388F2-2761-A14D-B7F9-61DCE129D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86" y="456275"/>
            <a:ext cx="11237344" cy="732155"/>
          </a:xfrm>
        </p:spPr>
        <p:txBody>
          <a:bodyPr/>
          <a:lstStyle/>
          <a:p>
            <a:r>
              <a:rPr lang="es-ES_tradnl">
                <a:solidFill>
                  <a:srgbClr val="002060"/>
                </a:solidFill>
              </a:rPr>
              <a:t>¿Cómo definir los perfiles a certificar?</a:t>
            </a:r>
            <a:endParaRPr lang="es-ES_tradnl" b="0">
              <a:solidFill>
                <a:srgbClr val="00206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3323" y="1429969"/>
            <a:ext cx="45588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Una vez encontrado el perfil, selecciónalo para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verlo en detalle.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9525" t="6835" r="20310" b="3752"/>
          <a:stretch/>
        </p:blipFill>
        <p:spPr>
          <a:xfrm>
            <a:off x="4591669" y="1131924"/>
            <a:ext cx="6355258" cy="5312648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539913" y="5095105"/>
            <a:ext cx="6355258" cy="3654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99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1" y="1008216"/>
            <a:ext cx="10670210" cy="564290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91361" y="612483"/>
            <a:ext cx="10748858" cy="239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28F388F2-2761-A14D-B7F9-61DCE129D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86" y="456275"/>
            <a:ext cx="11237344" cy="732155"/>
          </a:xfrm>
        </p:spPr>
        <p:txBody>
          <a:bodyPr/>
          <a:lstStyle/>
          <a:p>
            <a:r>
              <a:rPr lang="es-ES_tradnl">
                <a:solidFill>
                  <a:srgbClr val="002060"/>
                </a:solidFill>
              </a:rPr>
              <a:t>Verificar si el perfil tiene Centros</a:t>
            </a:r>
            <a:endParaRPr lang="es-ES_tradnl" b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5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21BB7ED-6713-9306-906F-CBEE62DB8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Catálogo de Competencias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="" xmlns:a16="http://schemas.microsoft.com/office/drawing/2014/main" id="{17B23DE0-60F9-0EA2-01F9-6B5441511AA2}"/>
              </a:ext>
            </a:extLst>
          </p:cNvPr>
          <p:cNvSpPr txBox="1"/>
          <p:nvPr/>
        </p:nvSpPr>
        <p:spPr>
          <a:xfrm>
            <a:off x="733417" y="2090253"/>
            <a:ext cx="41927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5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1.015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C2E83E28-8DA0-48EB-B3A4-46AF63F67EAB}"/>
              </a:ext>
            </a:extLst>
          </p:cNvPr>
          <p:cNvSpPr txBox="1"/>
          <p:nvPr/>
        </p:nvSpPr>
        <p:spPr>
          <a:xfrm>
            <a:off x="1579764" y="3686606"/>
            <a:ext cx="248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Perfiles ocupacionales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17B23DE0-60F9-0EA2-01F9-6B5441511AA2}"/>
              </a:ext>
            </a:extLst>
          </p:cNvPr>
          <p:cNvSpPr txBox="1"/>
          <p:nvPr/>
        </p:nvSpPr>
        <p:spPr>
          <a:xfrm>
            <a:off x="6771787" y="2090253"/>
            <a:ext cx="41927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15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56</a:t>
            </a:r>
            <a:endParaRPr lang="es-CL" sz="115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bCL" pitchFamily="2" charset="77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C2E83E28-8DA0-48EB-B3A4-46AF63F67EAB}"/>
              </a:ext>
            </a:extLst>
          </p:cNvPr>
          <p:cNvSpPr txBox="1"/>
          <p:nvPr/>
        </p:nvSpPr>
        <p:spPr>
          <a:xfrm>
            <a:off x="7618134" y="3686606"/>
            <a:ext cx="24809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Perfiles </a:t>
            </a:r>
            <a:r>
              <a:rPr lang="es-CL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ocupacionales Municipales existentes en el catálogo</a:t>
            </a:r>
            <a:endParaRPr lang="es-CL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bCL" pitchFamily="2" charset="77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0" y="5888736"/>
            <a:ext cx="12192000" cy="969264"/>
          </a:xfrm>
          <a:prstGeom prst="rect">
            <a:avLst/>
          </a:prstGeom>
          <a:solidFill>
            <a:srgbClr val="000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83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0A2027-B065-B874-F23D-E42252F8F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s-ES" dirty="0">
                <a:latin typeface="gobCL"/>
              </a:rPr>
              <a:t>Centros y </a:t>
            </a:r>
            <a:r>
              <a:rPr lang="es-ES" dirty="0" smtClean="0">
                <a:latin typeface="gobCL"/>
              </a:rPr>
              <a:t>Evaluadores/as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0" y="5888736"/>
            <a:ext cx="12192000" cy="969264"/>
          </a:xfrm>
          <a:prstGeom prst="rect">
            <a:avLst/>
          </a:prstGeom>
          <a:solidFill>
            <a:srgbClr val="000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2032000" y="1951891"/>
          <a:ext cx="1862992" cy="1204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6001" y="2121826"/>
            <a:ext cx="8501108" cy="357878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60" y="2426627"/>
            <a:ext cx="2625280" cy="298173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7B23DE0-60F9-0EA2-01F9-6B5441511AA2}"/>
              </a:ext>
            </a:extLst>
          </p:cNvPr>
          <p:cNvSpPr txBox="1"/>
          <p:nvPr/>
        </p:nvSpPr>
        <p:spPr>
          <a:xfrm>
            <a:off x="8260226" y="4414770"/>
            <a:ext cx="2525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9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2</a:t>
            </a:r>
            <a:endParaRPr lang="es-CL" sz="9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bCL" pitchFamily="2" charset="77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/>
          <a:srcRect l="46992" b="67693"/>
          <a:stretch/>
        </p:blipFill>
        <p:spPr>
          <a:xfrm>
            <a:off x="10024119" y="4654685"/>
            <a:ext cx="1391615" cy="96331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821271" y="5727037"/>
            <a:ext cx="3370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s-CL" sz="1200" dirty="0">
                <a:solidFill>
                  <a:schemeClr val="bg1"/>
                </a:solidFill>
              </a:rPr>
              <a:t>CAPITOL </a:t>
            </a:r>
            <a:r>
              <a:rPr lang="es-CL" sz="1200" dirty="0" smtClean="0">
                <a:solidFill>
                  <a:schemeClr val="bg1"/>
                </a:solidFill>
              </a:rPr>
              <a:t>GROUP - Región Metropolitana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s-CL" sz="1200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CL" sz="1200" dirty="0">
                <a:solidFill>
                  <a:schemeClr val="bg1"/>
                </a:solidFill>
              </a:rPr>
              <a:t>UNIVERSIDAD CATÓLICA DE TEMUCO </a:t>
            </a:r>
            <a:r>
              <a:rPr lang="es-CL" sz="1200" dirty="0" smtClean="0">
                <a:solidFill>
                  <a:schemeClr val="bg1"/>
                </a:solidFill>
              </a:rPr>
              <a:t>–Región de La Araucanía</a:t>
            </a:r>
            <a:endParaRPr lang="es-C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4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21BB7ED-6713-9306-906F-CBEE62DB8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Cifras de Certificación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09FEDAB6-E6C5-BA00-1A2E-638C65069545}"/>
              </a:ext>
            </a:extLst>
          </p:cNvPr>
          <p:cNvSpPr txBox="1"/>
          <p:nvPr/>
        </p:nvSpPr>
        <p:spPr>
          <a:xfrm>
            <a:off x="654905" y="1955783"/>
            <a:ext cx="50881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obCL" pitchFamily="2" charset="77"/>
                <a:ea typeface="+mn-ea"/>
                <a:cs typeface="+mn-cs"/>
              </a:rPr>
              <a:t>187.679</a:t>
            </a:r>
            <a:endParaRPr kumimoji="0" lang="es-CL" sz="8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obCL" pitchFamily="2" charset="77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F5BFE46A-5C7F-4364-4291-F1A33C9AE0BE}"/>
              </a:ext>
            </a:extLst>
          </p:cNvPr>
          <p:cNvSpPr txBox="1"/>
          <p:nvPr/>
        </p:nvSpPr>
        <p:spPr>
          <a:xfrm>
            <a:off x="758178" y="3148900"/>
            <a:ext cx="2751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CL" pitchFamily="2" charset="77"/>
                <a:ea typeface="+mn-ea"/>
                <a:cs typeface="+mn-cs"/>
              </a:rPr>
              <a:t>Procesos de </a:t>
            </a: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A7BA37"/>
                </a:solidFill>
                <a:effectLst/>
                <a:uLnTx/>
                <a:uFillTx/>
                <a:latin typeface="gobCL" pitchFamily="2" charset="77"/>
                <a:ea typeface="+mn-ea"/>
                <a:cs typeface="+mn-cs"/>
              </a:rPr>
              <a:t>evaluación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B13D5206-ED65-B9CC-2B60-A52E3CFDCE9E}"/>
              </a:ext>
            </a:extLst>
          </p:cNvPr>
          <p:cNvSpPr txBox="1"/>
          <p:nvPr/>
        </p:nvSpPr>
        <p:spPr>
          <a:xfrm>
            <a:off x="6882937" y="1955783"/>
            <a:ext cx="50881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obCL" pitchFamily="2" charset="77"/>
                <a:ea typeface="+mn-ea"/>
                <a:cs typeface="+mn-cs"/>
              </a:rPr>
              <a:t>169.489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1C5445E5-D8E6-7A20-9607-320167DA17BC}"/>
              </a:ext>
            </a:extLst>
          </p:cNvPr>
          <p:cNvSpPr txBox="1"/>
          <p:nvPr/>
        </p:nvSpPr>
        <p:spPr>
          <a:xfrm>
            <a:off x="6986210" y="3148900"/>
            <a:ext cx="3019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40A9E1"/>
                </a:solidFill>
                <a:effectLst/>
                <a:uLnTx/>
                <a:uFillTx/>
                <a:latin typeface="gobCL" pitchFamily="2" charset="77"/>
                <a:ea typeface="+mn-ea"/>
                <a:cs typeface="+mn-cs"/>
              </a:rPr>
              <a:t>Certificaciones </a:t>
            </a: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CL" pitchFamily="2" charset="77"/>
                <a:ea typeface="+mn-ea"/>
                <a:cs typeface="+mn-cs"/>
              </a:rPr>
              <a:t>otorgadas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5888736"/>
            <a:ext cx="12192000" cy="969264"/>
          </a:xfrm>
          <a:prstGeom prst="rect">
            <a:avLst/>
          </a:prstGeom>
          <a:solidFill>
            <a:srgbClr val="000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5A15F042-8945-E854-9590-22501A79849B}"/>
              </a:ext>
            </a:extLst>
          </p:cNvPr>
          <p:cNvSpPr txBox="1"/>
          <p:nvPr/>
        </p:nvSpPr>
        <p:spPr>
          <a:xfrm>
            <a:off x="4296539" y="5540781"/>
            <a:ext cx="38254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ü"/>
              <a:defRPr/>
            </a:pPr>
            <a:r>
              <a:rPr lang="es-MX" sz="1200" b="1" dirty="0" smtClean="0">
                <a:solidFill>
                  <a:srgbClr val="FFFFFF">
                    <a:lumMod val="8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Actuario(a</a:t>
            </a:r>
            <a:r>
              <a:rPr lang="es-MX" sz="1200" b="1" dirty="0">
                <a:solidFill>
                  <a:srgbClr val="FFFFFF">
                    <a:lumMod val="8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) de juzgado de policía local </a:t>
            </a:r>
            <a:r>
              <a:rPr lang="es-MX" sz="1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193</a:t>
            </a:r>
          </a:p>
          <a:p>
            <a:pPr marL="171450" lvl="0" indent="-171450">
              <a:buFont typeface="Wingdings" panose="05000000000000000000" pitchFamily="2" charset="2"/>
              <a:buChar char="ü"/>
              <a:defRPr/>
            </a:pPr>
            <a:r>
              <a:rPr lang="es-MX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Encargado(a) de Aseo y Ornato </a:t>
            </a:r>
            <a:r>
              <a:rPr lang="es-MX" sz="1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17</a:t>
            </a:r>
          </a:p>
          <a:p>
            <a:pPr marL="171450" lvl="0" indent="-171450">
              <a:buFont typeface="Wingdings" panose="05000000000000000000" pitchFamily="2" charset="2"/>
              <a:buChar char="ü"/>
              <a:defRPr/>
            </a:pPr>
            <a:r>
              <a:rPr lang="es-CL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Inspector(a) de Rentas y Patentes Municipal </a:t>
            </a:r>
            <a:r>
              <a:rPr lang="es-CL" sz="1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104</a:t>
            </a:r>
          </a:p>
          <a:p>
            <a:pPr marL="171450" lvl="0" indent="-171450">
              <a:buFont typeface="Wingdings" panose="05000000000000000000" pitchFamily="2" charset="2"/>
              <a:buChar char="ü"/>
              <a:defRPr/>
            </a:pPr>
            <a:r>
              <a:rPr lang="es-MX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Encargado(a) de Seguridad Ciudadana </a:t>
            </a:r>
            <a:r>
              <a:rPr lang="es-MX" sz="1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25</a:t>
            </a:r>
          </a:p>
          <a:p>
            <a:pPr marL="171450" lvl="0" indent="-171450">
              <a:buFont typeface="Wingdings" panose="05000000000000000000" pitchFamily="2" charset="2"/>
              <a:buChar char="ü"/>
              <a:defRPr/>
            </a:pPr>
            <a:r>
              <a:rPr lang="es-CL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Encargado(a) de Permisos de Circulación </a:t>
            </a:r>
            <a:r>
              <a:rPr lang="es-CL" sz="12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86</a:t>
            </a:r>
            <a:endParaRPr kumimoji="0" lang="es-CL" sz="1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obCL" pitchFamily="2" charset="77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13D5206-ED65-B9CC-2B60-A52E3CFDCE9E}"/>
              </a:ext>
            </a:extLst>
          </p:cNvPr>
          <p:cNvSpPr txBox="1"/>
          <p:nvPr/>
        </p:nvSpPr>
        <p:spPr>
          <a:xfrm>
            <a:off x="3323949" y="3721593"/>
            <a:ext cx="50881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obCL" pitchFamily="2" charset="77"/>
                <a:ea typeface="+mn-ea"/>
                <a:cs typeface="+mn-cs"/>
              </a:rPr>
              <a:t>425</a:t>
            </a:r>
            <a:endParaRPr kumimoji="0" lang="es-CL" sz="8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obCL" pitchFamily="2" charset="77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1C5445E5-D8E6-7A20-9607-320167DA17BC}"/>
              </a:ext>
            </a:extLst>
          </p:cNvPr>
          <p:cNvSpPr txBox="1"/>
          <p:nvPr/>
        </p:nvSpPr>
        <p:spPr>
          <a:xfrm>
            <a:off x="3732576" y="5140671"/>
            <a:ext cx="4679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40A9E1"/>
                </a:solidFill>
                <a:effectLst/>
                <a:uLnTx/>
                <a:uFillTx/>
                <a:latin typeface="gobCL" pitchFamily="2" charset="77"/>
                <a:ea typeface="+mn-ea"/>
                <a:cs typeface="+mn-cs"/>
              </a:rPr>
              <a:t>Certificaciones </a:t>
            </a:r>
            <a:r>
              <a:rPr kumimoji="0" lang="es-C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CL" pitchFamily="2" charset="77"/>
                <a:ea typeface="+mn-ea"/>
                <a:cs typeface="+mn-cs"/>
              </a:rPr>
              <a:t>otorgadas -</a:t>
            </a:r>
            <a:r>
              <a:rPr kumimoji="0" lang="es-CL" sz="2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CL" pitchFamily="2" charset="77"/>
                <a:ea typeface="+mn-ea"/>
                <a:cs typeface="+mn-cs"/>
              </a:rPr>
              <a:t> Municipal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bCL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91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21BB7ED-6713-9306-906F-CBEE62DB8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826" y="597881"/>
            <a:ext cx="7466982" cy="732155"/>
          </a:xfrm>
        </p:spPr>
        <p:txBody>
          <a:bodyPr/>
          <a:lstStyle/>
          <a:p>
            <a:r>
              <a:rPr lang="es-CL" dirty="0"/>
              <a:t>Perfiles más </a:t>
            </a:r>
            <a:r>
              <a:rPr lang="es-CL" dirty="0" smtClean="0"/>
              <a:t>certificados en el Sistema</a:t>
            </a:r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D56B229D-EF55-3F16-900D-EA68FB9E3429}"/>
              </a:ext>
            </a:extLst>
          </p:cNvPr>
          <p:cNvSpPr txBox="1"/>
          <p:nvPr/>
        </p:nvSpPr>
        <p:spPr>
          <a:xfrm>
            <a:off x="9418660" y="1705078"/>
            <a:ext cx="11935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12.992</a:t>
            </a:r>
          </a:p>
          <a:p>
            <a:pPr algn="r"/>
            <a:r>
              <a:rPr lang="es-CL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8.598</a:t>
            </a:r>
          </a:p>
          <a:p>
            <a:pPr algn="r"/>
            <a:r>
              <a:rPr lang="es-CL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5.368</a:t>
            </a:r>
          </a:p>
          <a:p>
            <a:pPr algn="r"/>
            <a:r>
              <a:rPr lang="es-CL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5.122</a:t>
            </a:r>
          </a:p>
          <a:p>
            <a:pPr algn="r"/>
            <a:r>
              <a:rPr lang="es-CL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5.033</a:t>
            </a:r>
          </a:p>
          <a:p>
            <a:pPr algn="r"/>
            <a:r>
              <a:rPr lang="es-CL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4.579</a:t>
            </a:r>
          </a:p>
          <a:p>
            <a:pPr algn="r"/>
            <a:r>
              <a:rPr lang="es-CL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4.473</a:t>
            </a:r>
          </a:p>
          <a:p>
            <a:pPr algn="r"/>
            <a:r>
              <a:rPr lang="es-CL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4.140</a:t>
            </a:r>
          </a:p>
          <a:p>
            <a:pPr algn="r"/>
            <a:r>
              <a:rPr lang="es-CL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2.985</a:t>
            </a:r>
          </a:p>
          <a:p>
            <a:pPr algn="r"/>
            <a:r>
              <a:rPr lang="es-CL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2.511</a:t>
            </a:r>
          </a:p>
          <a:p>
            <a:pPr algn="r"/>
            <a:r>
              <a:rPr lang="es-CL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2.507</a:t>
            </a:r>
          </a:p>
          <a:p>
            <a:pPr algn="r"/>
            <a:r>
              <a:rPr lang="es-CL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bCL" pitchFamily="2" charset="77"/>
              </a:rPr>
              <a:t>2.504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2510F08D-61CF-992A-9908-E34AD60C0A08}"/>
              </a:ext>
            </a:extLst>
          </p:cNvPr>
          <p:cNvSpPr txBox="1"/>
          <p:nvPr/>
        </p:nvSpPr>
        <p:spPr>
          <a:xfrm>
            <a:off x="1061928" y="1705078"/>
            <a:ext cx="767248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  <a:latin typeface="gobCL" pitchFamily="2" charset="77"/>
              </a:rPr>
              <a:t>Instalador(a) Eléctrico(a) Clase D</a:t>
            </a:r>
          </a:p>
          <a:p>
            <a:r>
              <a:rPr lang="es-CL" sz="2000" b="1" dirty="0">
                <a:solidFill>
                  <a:schemeClr val="bg1"/>
                </a:solidFill>
                <a:latin typeface="gobCL" pitchFamily="2" charset="77"/>
              </a:rPr>
              <a:t>Manipulador(a) de Alimentos del Programa de Alimentación Escolar</a:t>
            </a:r>
          </a:p>
          <a:p>
            <a:r>
              <a:rPr lang="es-CL" sz="2000" b="1" dirty="0">
                <a:solidFill>
                  <a:schemeClr val="bg1"/>
                </a:solidFill>
                <a:latin typeface="gobCL" pitchFamily="2" charset="77"/>
              </a:rPr>
              <a:t>Instalador(a) de Gas Clase 3</a:t>
            </a:r>
          </a:p>
          <a:p>
            <a:r>
              <a:rPr lang="es-CL" sz="2000" b="1" dirty="0">
                <a:solidFill>
                  <a:schemeClr val="bg1"/>
                </a:solidFill>
                <a:latin typeface="gobCL" pitchFamily="2" charset="77"/>
              </a:rPr>
              <a:t>Operador(a) de Selección y Embalaje de Fruta Fresca</a:t>
            </a:r>
          </a:p>
          <a:p>
            <a:r>
              <a:rPr lang="es-CL" sz="2000" b="1" dirty="0">
                <a:solidFill>
                  <a:schemeClr val="bg1"/>
                </a:solidFill>
                <a:latin typeface="gobCL" pitchFamily="2" charset="77"/>
              </a:rPr>
              <a:t>Vendedor(a)</a:t>
            </a:r>
          </a:p>
          <a:p>
            <a:r>
              <a:rPr lang="es-CL" sz="2000" b="1" dirty="0">
                <a:solidFill>
                  <a:schemeClr val="bg1"/>
                </a:solidFill>
                <a:latin typeface="gobCL" pitchFamily="2" charset="77"/>
              </a:rPr>
              <a:t>Cajero(a)</a:t>
            </a:r>
          </a:p>
          <a:p>
            <a:r>
              <a:rPr lang="es-CL" sz="2000" b="1" dirty="0">
                <a:solidFill>
                  <a:schemeClr val="bg1"/>
                </a:solidFill>
                <a:latin typeface="gobCL" pitchFamily="2" charset="77"/>
              </a:rPr>
              <a:t>Operador(a) de Manejo de Frutales</a:t>
            </a:r>
          </a:p>
          <a:p>
            <a:r>
              <a:rPr lang="es-CL" sz="2000" b="1" dirty="0">
                <a:solidFill>
                  <a:schemeClr val="bg1"/>
                </a:solidFill>
                <a:latin typeface="gobCL" pitchFamily="2" charset="77"/>
              </a:rPr>
              <a:t>Garzón(a)</a:t>
            </a:r>
          </a:p>
          <a:p>
            <a:r>
              <a:rPr lang="es-CL" sz="2000" b="1" dirty="0">
                <a:solidFill>
                  <a:schemeClr val="bg1"/>
                </a:solidFill>
                <a:latin typeface="gobCL" pitchFamily="2" charset="77"/>
              </a:rPr>
              <a:t>Mucama(o)</a:t>
            </a:r>
          </a:p>
          <a:p>
            <a:r>
              <a:rPr lang="es-CL" sz="2000" b="1" dirty="0">
                <a:solidFill>
                  <a:schemeClr val="bg1"/>
                </a:solidFill>
                <a:latin typeface="gobCL" pitchFamily="2" charset="77"/>
              </a:rPr>
              <a:t>Maestro(a) de Cocina</a:t>
            </a:r>
          </a:p>
          <a:p>
            <a:r>
              <a:rPr lang="es-CL" sz="2000" b="1" dirty="0">
                <a:solidFill>
                  <a:schemeClr val="bg1"/>
                </a:solidFill>
                <a:latin typeface="gobCL" pitchFamily="2" charset="77"/>
              </a:rPr>
              <a:t>Operador(a) de Grúa</a:t>
            </a:r>
          </a:p>
          <a:p>
            <a:r>
              <a:rPr lang="es-CL" sz="2000" b="1" dirty="0">
                <a:solidFill>
                  <a:schemeClr val="bg1"/>
                </a:solidFill>
                <a:latin typeface="gobCL" pitchFamily="2" charset="77"/>
              </a:rPr>
              <a:t>Maestro(a) Carpintero de Obra Gruesa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0" y="5888736"/>
            <a:ext cx="12192000" cy="969264"/>
          </a:xfrm>
          <a:prstGeom prst="rect">
            <a:avLst/>
          </a:prstGeom>
          <a:solidFill>
            <a:srgbClr val="000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28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744C47BC-39E2-92A4-2ACE-6A3A6919D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736" y="3079377"/>
            <a:ext cx="7252248" cy="1392436"/>
          </a:xfrm>
        </p:spPr>
        <p:txBody>
          <a:bodyPr/>
          <a:lstStyle/>
          <a:p>
            <a:r>
              <a:rPr lang="es-CL" sz="6000" dirty="0"/>
              <a:t>ChileValora</a:t>
            </a:r>
            <a:r>
              <a:rPr lang="es-CL" dirty="0"/>
              <a:t/>
            </a:r>
            <a:br>
              <a:rPr lang="es-CL" dirty="0"/>
            </a:br>
            <a:r>
              <a:rPr lang="es-CL" sz="3200" dirty="0"/>
              <a:t>Sistema Nacional de Certificación de Competencias </a:t>
            </a:r>
            <a:r>
              <a:rPr lang="es-CL" sz="3200" dirty="0" smtClean="0"/>
              <a:t>Laborales</a:t>
            </a:r>
            <a:br>
              <a:rPr lang="es-CL" sz="3200" dirty="0" smtClean="0"/>
            </a:br>
            <a:r>
              <a:rPr lang="es-CL" sz="3200" dirty="0"/>
              <a:t/>
            </a:r>
            <a:br>
              <a:rPr lang="es-CL" sz="3200" dirty="0"/>
            </a:br>
            <a:r>
              <a:rPr lang="es-CL" sz="3200" dirty="0" smtClean="0"/>
              <a:t>Para Mayor información visitar www.chilevalora.cl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105170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6"/>
          <p:cNvSpPr>
            <a:spLocks noGrp="1"/>
          </p:cNvSpPr>
          <p:nvPr>
            <p:ph type="title"/>
          </p:nvPr>
        </p:nvSpPr>
        <p:spPr>
          <a:xfrm>
            <a:off x="422820" y="244386"/>
            <a:ext cx="3022543" cy="732155"/>
          </a:xfrm>
        </p:spPr>
        <p:txBody>
          <a:bodyPr/>
          <a:lstStyle/>
          <a:p>
            <a:r>
              <a:rPr lang="es-CL" sz="2800" dirty="0">
                <a:solidFill>
                  <a:schemeClr val="bg2"/>
                </a:solidFill>
                <a:latin typeface="+mn-lt"/>
                <a:ea typeface="+mj-ea"/>
                <a:cs typeface="+mj-cs"/>
              </a:rPr>
              <a:t>Equipo de </a:t>
            </a:r>
            <a:r>
              <a:rPr lang="es-CL" sz="2800" dirty="0" err="1">
                <a:solidFill>
                  <a:schemeClr val="bg2"/>
                </a:solidFill>
                <a:latin typeface="+mn-lt"/>
                <a:ea typeface="+mj-ea"/>
                <a:cs typeface="+mj-cs"/>
              </a:rPr>
              <a:t>ChileValora</a:t>
            </a:r>
            <a:endParaRPr lang="es-ES" sz="2800" dirty="0">
              <a:solidFill>
                <a:schemeClr val="bg2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9194" t="29853" r="19872" b="20721"/>
          <a:stretch/>
        </p:blipFill>
        <p:spPr>
          <a:xfrm>
            <a:off x="3552349" y="727482"/>
            <a:ext cx="8421928" cy="3842648"/>
          </a:xfrm>
          <a:prstGeom prst="rect">
            <a:avLst/>
          </a:prstGeom>
        </p:spPr>
      </p:pic>
      <p:pic>
        <p:nvPicPr>
          <p:cNvPr id="2050" name="Picture 2" descr="Ximena Rivillo Oróst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62" y="2233770"/>
            <a:ext cx="1552575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86185" y="3879605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muliregular"/>
              </a:rPr>
              <a:t>Ximena Rivillo Oróstica</a:t>
            </a:r>
            <a:endParaRPr lang="es-ES" b="0" i="0" dirty="0">
              <a:solidFill>
                <a:srgbClr val="000000"/>
              </a:solidFill>
              <a:effectLst/>
              <a:latin typeface="muliregular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52897" y="4248937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379B0"/>
                </a:solidFill>
                <a:latin typeface="muliregular"/>
              </a:rPr>
              <a:t>Secretaria Ejecutiva</a:t>
            </a:r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33F0D11D-8E79-598D-FBB0-5CFCFE8FFAA1}"/>
              </a:ext>
            </a:extLst>
          </p:cNvPr>
          <p:cNvSpPr txBox="1"/>
          <p:nvPr/>
        </p:nvSpPr>
        <p:spPr>
          <a:xfrm>
            <a:off x="3458633" y="5908972"/>
            <a:ext cx="2518489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050" b="1" dirty="0">
                <a:solidFill>
                  <a:srgbClr val="89CCFF"/>
                </a:solidFill>
                <a:latin typeface="Arial"/>
                <a:cs typeface="Arial"/>
              </a:rPr>
              <a:t> </a:t>
            </a:r>
            <a:r>
              <a:rPr lang="es-ES" sz="1050" b="1" dirty="0">
                <a:solidFill>
                  <a:schemeClr val="bg1"/>
                </a:solidFill>
                <a:latin typeface="Arial"/>
                <a:cs typeface="Arial"/>
              </a:rPr>
              <a:t>Marcelo Beltrán </a:t>
            </a:r>
            <a:r>
              <a:rPr lang="es-ES" sz="1050" b="1" dirty="0" err="1">
                <a:solidFill>
                  <a:schemeClr val="bg1"/>
                </a:solidFill>
                <a:latin typeface="Arial"/>
                <a:cs typeface="Arial"/>
              </a:rPr>
              <a:t>Ramirez</a:t>
            </a:r>
            <a:endParaRPr lang="es-ES" sz="105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050" b="1" dirty="0">
                <a:solidFill>
                  <a:schemeClr val="bg1"/>
                </a:solidFill>
                <a:latin typeface="Arial"/>
                <a:cs typeface="Arial"/>
              </a:rPr>
              <a:t>Jefe de Comunicaciones </a:t>
            </a:r>
            <a:endParaRPr lang="es-ES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95A36268-99C9-BEB5-E8E2-52992002EF46}"/>
              </a:ext>
            </a:extLst>
          </p:cNvPr>
          <p:cNvSpPr txBox="1"/>
          <p:nvPr/>
        </p:nvSpPr>
        <p:spPr>
          <a:xfrm>
            <a:off x="7628756" y="6052235"/>
            <a:ext cx="2518489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050" b="1" dirty="0">
                <a:solidFill>
                  <a:schemeClr val="bg1"/>
                </a:solidFill>
                <a:latin typeface="Arial"/>
                <a:cs typeface="Arial"/>
              </a:rPr>
              <a:t>Catalina </a:t>
            </a:r>
            <a:r>
              <a:rPr lang="es-ES" sz="1050" b="1" dirty="0" smtClean="0">
                <a:solidFill>
                  <a:schemeClr val="bg1"/>
                </a:solidFill>
                <a:latin typeface="Arial"/>
                <a:cs typeface="Arial"/>
              </a:rPr>
              <a:t>Estévez </a:t>
            </a:r>
            <a:r>
              <a:rPr lang="es-ES" sz="1050" b="1" dirty="0">
                <a:solidFill>
                  <a:schemeClr val="bg1"/>
                </a:solidFill>
                <a:latin typeface="Arial"/>
                <a:cs typeface="Arial"/>
              </a:rPr>
              <a:t>Figueroa</a:t>
            </a:r>
            <a:endParaRPr lang="es-ES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050" b="1" dirty="0" smtClean="0">
                <a:solidFill>
                  <a:schemeClr val="bg1"/>
                </a:solidFill>
                <a:latin typeface="Arial"/>
                <a:cs typeface="Arial"/>
              </a:rPr>
              <a:t>Jefa de Articulación TP</a:t>
            </a:r>
            <a:endParaRPr lang="es-ES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1" descr="Un hombre con lentes y una camisa gris&#10;&#10;Descripción generada automáticamente">
            <a:extLst>
              <a:ext uri="{FF2B5EF4-FFF2-40B4-BE49-F238E27FC236}">
                <a16:creationId xmlns="" xmlns:a16="http://schemas.microsoft.com/office/drawing/2014/main" id="{2A8CECDF-51CB-B877-A416-882E8A997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661" y="4717117"/>
            <a:ext cx="1307805" cy="1209959"/>
          </a:xfrm>
          <a:prstGeom prst="rect">
            <a:avLst/>
          </a:prstGeom>
        </p:spPr>
      </p:pic>
      <p:pic>
        <p:nvPicPr>
          <p:cNvPr id="9" name="Imagen 11" descr="Una mujer sonriendo&#10;&#10;Descripción generada automáticamente">
            <a:extLst>
              <a:ext uri="{FF2B5EF4-FFF2-40B4-BE49-F238E27FC236}">
                <a16:creationId xmlns="" xmlns:a16="http://schemas.microsoft.com/office/drawing/2014/main" id="{575D2C67-D943-AAF9-966C-C4DFFF695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9413" y="4615437"/>
            <a:ext cx="1157177" cy="142644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016262" y="2092569"/>
            <a:ext cx="457200" cy="141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/>
          <p:cNvSpPr/>
          <p:nvPr/>
        </p:nvSpPr>
        <p:spPr>
          <a:xfrm>
            <a:off x="6330462" y="2233770"/>
            <a:ext cx="870438" cy="201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/>
          <p:cNvSpPr/>
          <p:nvPr/>
        </p:nvSpPr>
        <p:spPr>
          <a:xfrm>
            <a:off x="3666392" y="2092569"/>
            <a:ext cx="1855177" cy="172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28" name="Picture 4" descr="Evelyn González Cháve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320" y="610464"/>
            <a:ext cx="1367061" cy="136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3571544" y="2040456"/>
            <a:ext cx="2176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Evelyn González Chávez</a:t>
            </a:r>
            <a:endParaRPr lang="es-CL" sz="1200" dirty="0"/>
          </a:p>
        </p:txBody>
      </p:sp>
      <p:sp>
        <p:nvSpPr>
          <p:cNvPr id="15" name="Rectángulo 14"/>
          <p:cNvSpPr/>
          <p:nvPr/>
        </p:nvSpPr>
        <p:spPr>
          <a:xfrm>
            <a:off x="6128238" y="2435469"/>
            <a:ext cx="1345224" cy="213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CuadroTexto 15"/>
          <p:cNvSpPr txBox="1"/>
          <p:nvPr/>
        </p:nvSpPr>
        <p:spPr>
          <a:xfrm>
            <a:off x="5747790" y="2194163"/>
            <a:ext cx="138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2">
                    <a:lumMod val="75000"/>
                  </a:schemeClr>
                </a:solidFill>
              </a:rPr>
              <a:t>Jefa de Gabinete</a:t>
            </a:r>
            <a:endParaRPr lang="es-CL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4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110FE8C2-DEF8-3429-DD62-84D4A944C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0" y="199217"/>
            <a:ext cx="11819729" cy="666963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09954" y="1600200"/>
            <a:ext cx="4185138" cy="967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413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rt.1º Ley 20.267"/>
          <p:cNvSpPr txBox="1"/>
          <p:nvPr/>
        </p:nvSpPr>
        <p:spPr>
          <a:xfrm>
            <a:off x="491153" y="334933"/>
            <a:ext cx="7121944" cy="592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l" defTabSz="642937">
              <a:lnSpc>
                <a:spcPct val="90000"/>
              </a:lnSpc>
              <a:spcBef>
                <a:spcPts val="7700"/>
              </a:spcBef>
              <a:defRPr sz="5600">
                <a:solidFill>
                  <a:srgbClr val="3484C9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defTabSz="321469" hangingPunct="0">
              <a:spcBef>
                <a:spcPts val="3850"/>
              </a:spcBef>
            </a:pPr>
            <a:r>
              <a:rPr sz="2800" kern="0"/>
              <a:t>Art.1º Ley 20.267</a:t>
            </a:r>
          </a:p>
        </p:txBody>
      </p:sp>
      <p:sp>
        <p:nvSpPr>
          <p:cNvPr id="152" name="“…tiene por objeto el reconocimiento formal de las competencias laborales de las personas mediante la certificación, independientemente de la forma en que las personas hayan adquirido los conocimientos y de si tienen o no un título o grado académico”."/>
          <p:cNvSpPr txBox="1"/>
          <p:nvPr/>
        </p:nvSpPr>
        <p:spPr>
          <a:xfrm>
            <a:off x="352119" y="891514"/>
            <a:ext cx="7935860" cy="122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defTabSz="821531">
              <a:lnSpc>
                <a:spcPct val="110000"/>
              </a:lnSpc>
              <a:spcBef>
                <a:spcPts val="4200"/>
              </a:spcBef>
              <a:defRPr sz="3200">
                <a:solidFill>
                  <a:srgbClr val="4C4C4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66" hangingPunct="0">
              <a:spcBef>
                <a:spcPts val="2100"/>
              </a:spcBef>
            </a:pPr>
            <a:r>
              <a:rPr lang="es-CL" sz="1600" kern="0" dirty="0"/>
              <a:t>“Tiene por objeto el reconocimiento formal de las competencias laborales de las personas mediante la certificación, independientemente de la forma en que las personas hayan adquirido los conocimientos y de si tienen o no un título o grado académico”.</a:t>
            </a:r>
          </a:p>
        </p:txBody>
      </p:sp>
      <p:grpSp>
        <p:nvGrpSpPr>
          <p:cNvPr id="199" name="Agrupar"/>
          <p:cNvGrpSpPr/>
          <p:nvPr/>
        </p:nvGrpSpPr>
        <p:grpSpPr>
          <a:xfrm>
            <a:off x="14074" y="1167451"/>
            <a:ext cx="12163853" cy="6281440"/>
            <a:chOff x="0" y="0"/>
            <a:chExt cx="24327706" cy="12562878"/>
          </a:xfrm>
        </p:grpSpPr>
        <p:sp>
          <p:nvSpPr>
            <p:cNvPr id="153" name="Figura"/>
            <p:cNvSpPr/>
            <p:nvPr/>
          </p:nvSpPr>
          <p:spPr>
            <a:xfrm>
              <a:off x="0" y="1983404"/>
              <a:ext cx="24327707" cy="10579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2" extrusionOk="0">
                  <a:moveTo>
                    <a:pt x="18607" y="6"/>
                  </a:moveTo>
                  <a:cubicBezTo>
                    <a:pt x="15594" y="215"/>
                    <a:pt x="13368" y="5715"/>
                    <a:pt x="10739" y="8844"/>
                  </a:cubicBezTo>
                  <a:cubicBezTo>
                    <a:pt x="9178" y="10703"/>
                    <a:pt x="7466" y="11723"/>
                    <a:pt x="5731" y="12189"/>
                  </a:cubicBezTo>
                  <a:cubicBezTo>
                    <a:pt x="4785" y="12444"/>
                    <a:pt x="3833" y="12535"/>
                    <a:pt x="2881" y="12589"/>
                  </a:cubicBezTo>
                  <a:cubicBezTo>
                    <a:pt x="1924" y="12644"/>
                    <a:pt x="963" y="12662"/>
                    <a:pt x="0" y="12643"/>
                  </a:cubicBezTo>
                  <a:lnTo>
                    <a:pt x="0" y="21532"/>
                  </a:lnTo>
                  <a:lnTo>
                    <a:pt x="21600" y="21532"/>
                  </a:lnTo>
                  <a:lnTo>
                    <a:pt x="21600" y="1848"/>
                  </a:lnTo>
                  <a:cubicBezTo>
                    <a:pt x="20703" y="574"/>
                    <a:pt x="19662" y="-68"/>
                    <a:pt x="18607" y="6"/>
                  </a:cubicBez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21469" hangingPunct="0">
                <a:lnSpc>
                  <a:spcPct val="80000"/>
                </a:lnSpc>
                <a:spcBef>
                  <a:spcPts val="385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3500" kern="0">
                <a:solidFill>
                  <a:srgbClr val="333333"/>
                </a:solidFill>
                <a:latin typeface="Helvetica Neue Thin"/>
                <a:sym typeface="Helvetica Neue Thin"/>
              </a:endParaRPr>
            </a:p>
          </p:txBody>
        </p:sp>
        <p:grpSp>
          <p:nvGrpSpPr>
            <p:cNvPr id="168" name="Agrupar"/>
            <p:cNvGrpSpPr/>
            <p:nvPr/>
          </p:nvGrpSpPr>
          <p:grpSpPr>
            <a:xfrm>
              <a:off x="0" y="3007271"/>
              <a:ext cx="9460034" cy="5927804"/>
              <a:chOff x="0" y="0"/>
              <a:chExt cx="9460033" cy="5927803"/>
            </a:xfrm>
          </p:grpSpPr>
          <p:sp>
            <p:nvSpPr>
              <p:cNvPr id="154" name="Figura"/>
              <p:cNvSpPr/>
              <p:nvPr/>
            </p:nvSpPr>
            <p:spPr>
              <a:xfrm>
                <a:off x="828908" y="987720"/>
                <a:ext cx="5927805" cy="4940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73" y="0"/>
                    </a:moveTo>
                    <a:lnTo>
                      <a:pt x="8678" y="4189"/>
                    </a:lnTo>
                    <a:lnTo>
                      <a:pt x="8686" y="4231"/>
                    </a:lnTo>
                    <a:lnTo>
                      <a:pt x="0" y="21600"/>
                    </a:lnTo>
                    <a:lnTo>
                      <a:pt x="8910" y="21600"/>
                    </a:lnTo>
                    <a:lnTo>
                      <a:pt x="21600" y="21600"/>
                    </a:lnTo>
                    <a:lnTo>
                      <a:pt x="13176" y="4750"/>
                    </a:lnTo>
                    <a:lnTo>
                      <a:pt x="10800" y="0"/>
                    </a:lnTo>
                    <a:lnTo>
                      <a:pt x="10786" y="26"/>
                    </a:lnTo>
                    <a:lnTo>
                      <a:pt x="10773" y="0"/>
                    </a:lnTo>
                    <a:close/>
                  </a:path>
                </a:pathLst>
              </a:custGeom>
              <a:solidFill>
                <a:srgbClr val="E5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321469" hangingPunct="0">
                  <a:lnSpc>
                    <a:spcPct val="80000"/>
                  </a:lnSpc>
                  <a:spcBef>
                    <a:spcPts val="3850"/>
                  </a:spcBef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 sz="3500" kern="0">
                  <a:solidFill>
                    <a:srgbClr val="333333"/>
                  </a:solidFill>
                  <a:latin typeface="Helvetica Neue Thin"/>
                  <a:sym typeface="Helvetica Neue Thin"/>
                </a:endParaRPr>
              </a:p>
            </p:txBody>
          </p:sp>
          <p:sp>
            <p:nvSpPr>
              <p:cNvPr id="155" name="Figura"/>
              <p:cNvSpPr/>
              <p:nvPr/>
            </p:nvSpPr>
            <p:spPr>
              <a:xfrm>
                <a:off x="0" y="987720"/>
                <a:ext cx="3144700" cy="4940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91" y="0"/>
                    </a:moveTo>
                    <a:lnTo>
                      <a:pt x="0" y="1264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5721" y="4750"/>
                    </a:lnTo>
                    <a:lnTo>
                      <a:pt x="1242" y="0"/>
                    </a:lnTo>
                    <a:lnTo>
                      <a:pt x="1216" y="2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E5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321469" hangingPunct="0">
                  <a:lnSpc>
                    <a:spcPct val="80000"/>
                  </a:lnSpc>
                  <a:spcBef>
                    <a:spcPts val="3850"/>
                  </a:spcBef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 sz="3500" kern="0">
                  <a:solidFill>
                    <a:srgbClr val="333333"/>
                  </a:solidFill>
                  <a:latin typeface="Helvetica Neue Thin"/>
                  <a:sym typeface="Helvetica Neue Thin"/>
                </a:endParaRPr>
              </a:p>
            </p:txBody>
          </p:sp>
          <p:grpSp>
            <p:nvGrpSpPr>
              <p:cNvPr id="160" name="Agrupar"/>
              <p:cNvGrpSpPr/>
              <p:nvPr/>
            </p:nvGrpSpPr>
            <p:grpSpPr>
              <a:xfrm>
                <a:off x="2346669" y="0"/>
                <a:ext cx="7113365" cy="5927804"/>
                <a:chOff x="0" y="0"/>
                <a:chExt cx="7113364" cy="5927803"/>
              </a:xfrm>
            </p:grpSpPr>
            <p:sp>
              <p:nvSpPr>
                <p:cNvPr id="156" name="Figura"/>
                <p:cNvSpPr/>
                <p:nvPr/>
              </p:nvSpPr>
              <p:spPr>
                <a:xfrm>
                  <a:off x="0" y="1062558"/>
                  <a:ext cx="7113365" cy="48652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564" y="0"/>
                      </a:moveTo>
                      <a:lnTo>
                        <a:pt x="10130" y="730"/>
                      </a:lnTo>
                      <a:lnTo>
                        <a:pt x="10130" y="734"/>
                      </a:lnTo>
                      <a:lnTo>
                        <a:pt x="9061" y="2533"/>
                      </a:lnTo>
                      <a:lnTo>
                        <a:pt x="8705" y="388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3174" y="1069"/>
                      </a:lnTo>
                      <a:lnTo>
                        <a:pt x="13088" y="2477"/>
                      </a:lnTo>
                      <a:lnTo>
                        <a:pt x="11961" y="92"/>
                      </a:lnTo>
                      <a:lnTo>
                        <a:pt x="11387" y="1849"/>
                      </a:lnTo>
                      <a:lnTo>
                        <a:pt x="10564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21469" hangingPunct="0">
                    <a:lnSpc>
                      <a:spcPct val="80000"/>
                    </a:lnSpc>
                    <a:spcBef>
                      <a:spcPts val="3850"/>
                    </a:spcBef>
                    <a:defRPr sz="7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sz="3500" kern="0">
                    <a:solidFill>
                      <a:srgbClr val="333333"/>
                    </a:solidFill>
                    <a:latin typeface="Helvetica Neue Thin"/>
                    <a:sym typeface="Helvetica Neue Thin"/>
                  </a:endParaRPr>
                </a:p>
              </p:txBody>
            </p:sp>
            <p:sp>
              <p:nvSpPr>
                <p:cNvPr id="157" name="Figura"/>
                <p:cNvSpPr/>
                <p:nvPr/>
              </p:nvSpPr>
              <p:spPr>
                <a:xfrm>
                  <a:off x="2866833" y="0"/>
                  <a:ext cx="1471579" cy="16331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126" y="0"/>
                      </a:moveTo>
                      <a:lnTo>
                        <a:pt x="0" y="15210"/>
                      </a:lnTo>
                      <a:lnTo>
                        <a:pt x="1718" y="21600"/>
                      </a:lnTo>
                      <a:lnTo>
                        <a:pt x="8984" y="14054"/>
                      </a:lnTo>
                      <a:lnTo>
                        <a:pt x="12964" y="19562"/>
                      </a:lnTo>
                      <a:lnTo>
                        <a:pt x="15738" y="14328"/>
                      </a:lnTo>
                      <a:lnTo>
                        <a:pt x="21187" y="21433"/>
                      </a:lnTo>
                      <a:lnTo>
                        <a:pt x="21600" y="17239"/>
                      </a:lnTo>
                      <a:lnTo>
                        <a:pt x="10126" y="0"/>
                      </a:lnTo>
                      <a:close/>
                    </a:path>
                  </a:pathLst>
                </a:cu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21469" hangingPunct="0">
                    <a:lnSpc>
                      <a:spcPct val="80000"/>
                    </a:lnSpc>
                    <a:spcBef>
                      <a:spcPts val="3850"/>
                    </a:spcBef>
                    <a:defRPr sz="7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sz="3500" kern="0">
                    <a:solidFill>
                      <a:srgbClr val="333333"/>
                    </a:solidFill>
                    <a:latin typeface="Helvetica Neue Thin"/>
                    <a:sym typeface="Helvetica Neue Thin"/>
                  </a:endParaRPr>
                </a:p>
              </p:txBody>
            </p:sp>
            <p:sp>
              <p:nvSpPr>
                <p:cNvPr id="158" name="Figura"/>
                <p:cNvSpPr/>
                <p:nvPr/>
              </p:nvSpPr>
              <p:spPr>
                <a:xfrm>
                  <a:off x="0" y="1149993"/>
                  <a:ext cx="4036094" cy="4777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5342" y="0"/>
                      </a:moveTo>
                      <a:lnTo>
                        <a:pt x="0" y="21600"/>
                      </a:lnTo>
                      <a:lnTo>
                        <a:pt x="15699" y="21600"/>
                      </a:lnTo>
                      <a:lnTo>
                        <a:pt x="18650" y="16731"/>
                      </a:lnTo>
                      <a:lnTo>
                        <a:pt x="21600" y="11862"/>
                      </a:lnTo>
                      <a:lnTo>
                        <a:pt x="19162" y="7864"/>
                      </a:lnTo>
                      <a:lnTo>
                        <a:pt x="17087" y="3759"/>
                      </a:lnTo>
                      <a:lnTo>
                        <a:pt x="17853" y="352"/>
                      </a:lnTo>
                      <a:lnTo>
                        <a:pt x="15969" y="2184"/>
                      </a:lnTo>
                      <a:lnTo>
                        <a:pt x="15342" y="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21469" hangingPunct="0">
                    <a:lnSpc>
                      <a:spcPct val="80000"/>
                    </a:lnSpc>
                    <a:spcBef>
                      <a:spcPts val="3850"/>
                    </a:spcBef>
                    <a:defRPr sz="7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sz="3500" kern="0">
                    <a:solidFill>
                      <a:srgbClr val="333333"/>
                    </a:solidFill>
                    <a:latin typeface="Helvetica Neue Thin"/>
                    <a:sym typeface="Helvetica Neue Thin"/>
                  </a:endParaRPr>
                </a:p>
              </p:txBody>
            </p:sp>
            <p:sp>
              <p:nvSpPr>
                <p:cNvPr id="159" name="Figura"/>
                <p:cNvSpPr/>
                <p:nvPr/>
              </p:nvSpPr>
              <p:spPr>
                <a:xfrm>
                  <a:off x="2857571" y="0"/>
                  <a:ext cx="698741" cy="16331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325" y="0"/>
                      </a:moveTo>
                      <a:lnTo>
                        <a:pt x="0" y="15210"/>
                      </a:lnTo>
                      <a:lnTo>
                        <a:pt x="3619" y="21600"/>
                      </a:lnTo>
                      <a:lnTo>
                        <a:pt x="14499" y="16239"/>
                      </a:lnTo>
                      <a:lnTo>
                        <a:pt x="21600" y="186"/>
                      </a:lnTo>
                      <a:lnTo>
                        <a:pt x="21325" y="0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21469" hangingPunct="0">
                    <a:lnSpc>
                      <a:spcPct val="80000"/>
                    </a:lnSpc>
                    <a:spcBef>
                      <a:spcPts val="3850"/>
                    </a:spcBef>
                    <a:defRPr sz="7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sz="3500" kern="0">
                    <a:solidFill>
                      <a:srgbClr val="333333"/>
                    </a:solidFill>
                    <a:latin typeface="Helvetica Neue Thin"/>
                    <a:sym typeface="Helvetica Neue Thin"/>
                  </a:endParaRPr>
                </a:p>
              </p:txBody>
            </p:sp>
          </p:grpSp>
          <p:grpSp>
            <p:nvGrpSpPr>
              <p:cNvPr id="167" name="Agrupar"/>
              <p:cNvGrpSpPr/>
              <p:nvPr/>
            </p:nvGrpSpPr>
            <p:grpSpPr>
              <a:xfrm>
                <a:off x="-1" y="987966"/>
                <a:ext cx="4693340" cy="4939838"/>
                <a:chOff x="0" y="0"/>
                <a:chExt cx="4693338" cy="4939837"/>
              </a:xfrm>
            </p:grpSpPr>
            <p:grpSp>
              <p:nvGrpSpPr>
                <p:cNvPr id="163" name="Agrupar"/>
                <p:cNvGrpSpPr/>
                <p:nvPr/>
              </p:nvGrpSpPr>
              <p:grpSpPr>
                <a:xfrm>
                  <a:off x="-1" y="885219"/>
                  <a:ext cx="4693340" cy="4054619"/>
                  <a:chOff x="0" y="0"/>
                  <a:chExt cx="4693338" cy="4054617"/>
                </a:xfrm>
              </p:grpSpPr>
              <p:sp>
                <p:nvSpPr>
                  <p:cNvPr id="161" name="Figura"/>
                  <p:cNvSpPr/>
                  <p:nvPr/>
                </p:nvSpPr>
                <p:spPr>
                  <a:xfrm>
                    <a:off x="0" y="0"/>
                    <a:ext cx="4693339" cy="40546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63" y="0"/>
                        </a:moveTo>
                        <a:lnTo>
                          <a:pt x="7114" y="730"/>
                        </a:lnTo>
                        <a:lnTo>
                          <a:pt x="7114" y="734"/>
                        </a:lnTo>
                        <a:lnTo>
                          <a:pt x="5763" y="2534"/>
                        </a:lnTo>
                        <a:lnTo>
                          <a:pt x="5313" y="391"/>
                        </a:lnTo>
                        <a:lnTo>
                          <a:pt x="0" y="10642"/>
                        </a:lnTo>
                        <a:lnTo>
                          <a:pt x="0" y="21600"/>
                        </a:lnTo>
                        <a:lnTo>
                          <a:pt x="21600" y="21600"/>
                        </a:lnTo>
                        <a:lnTo>
                          <a:pt x="10957" y="1070"/>
                        </a:lnTo>
                        <a:lnTo>
                          <a:pt x="10851" y="2479"/>
                        </a:lnTo>
                        <a:lnTo>
                          <a:pt x="9426" y="95"/>
                        </a:lnTo>
                        <a:lnTo>
                          <a:pt x="8703" y="1851"/>
                        </a:lnTo>
                        <a:lnTo>
                          <a:pt x="7663" y="0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321469" hangingPunct="0">
                      <a:lnSpc>
                        <a:spcPct val="80000"/>
                      </a:lnSpc>
                      <a:spcBef>
                        <a:spcPts val="3850"/>
                      </a:spcBef>
                      <a:defRPr sz="7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 sz="3500" kern="0">
                      <a:solidFill>
                        <a:srgbClr val="333333"/>
                      </a:solidFill>
                      <a:latin typeface="Helvetica Neue Thin"/>
                      <a:sym typeface="Helvetica Neue Thin"/>
                    </a:endParaRPr>
                  </a:p>
                </p:txBody>
              </p:sp>
              <p:sp>
                <p:nvSpPr>
                  <p:cNvPr id="162" name="Figura"/>
                  <p:cNvSpPr/>
                  <p:nvPr/>
                </p:nvSpPr>
                <p:spPr>
                  <a:xfrm>
                    <a:off x="0" y="73356"/>
                    <a:ext cx="2128823" cy="3981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1713" y="0"/>
                        </a:moveTo>
                        <a:lnTo>
                          <a:pt x="0" y="10440"/>
                        </a:lnTo>
                        <a:lnTo>
                          <a:pt x="0" y="21600"/>
                        </a:lnTo>
                        <a:lnTo>
                          <a:pt x="12277" y="21600"/>
                        </a:lnTo>
                        <a:lnTo>
                          <a:pt x="21600" y="11863"/>
                        </a:lnTo>
                        <a:lnTo>
                          <a:pt x="14473" y="3759"/>
                        </a:lnTo>
                        <a:lnTo>
                          <a:pt x="15683" y="350"/>
                        </a:lnTo>
                        <a:lnTo>
                          <a:pt x="12706" y="2183"/>
                        </a:lnTo>
                        <a:lnTo>
                          <a:pt x="11713" y="0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321469" hangingPunct="0">
                      <a:lnSpc>
                        <a:spcPct val="80000"/>
                      </a:lnSpc>
                      <a:spcBef>
                        <a:spcPts val="3850"/>
                      </a:spcBef>
                      <a:defRPr sz="7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 sz="3500" kern="0">
                      <a:solidFill>
                        <a:srgbClr val="333333"/>
                      </a:solidFill>
                      <a:latin typeface="Helvetica Neue Thin"/>
                      <a:sym typeface="Helvetica Neue Thin"/>
                    </a:endParaRPr>
                  </a:p>
                </p:txBody>
              </p:sp>
            </p:grpSp>
            <p:grpSp>
              <p:nvGrpSpPr>
                <p:cNvPr id="166" name="Agrupar"/>
                <p:cNvGrpSpPr/>
                <p:nvPr/>
              </p:nvGrpSpPr>
              <p:grpSpPr>
                <a:xfrm>
                  <a:off x="1146883" y="0"/>
                  <a:ext cx="1234034" cy="1360925"/>
                  <a:chOff x="0" y="0"/>
                  <a:chExt cx="1234032" cy="1360924"/>
                </a:xfrm>
              </p:grpSpPr>
              <p:sp>
                <p:nvSpPr>
                  <p:cNvPr id="164" name="Figura"/>
                  <p:cNvSpPr/>
                  <p:nvPr/>
                </p:nvSpPr>
                <p:spPr>
                  <a:xfrm>
                    <a:off x="7718" y="0"/>
                    <a:ext cx="1226315" cy="13609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126" y="0"/>
                        </a:moveTo>
                        <a:lnTo>
                          <a:pt x="0" y="15210"/>
                        </a:lnTo>
                        <a:lnTo>
                          <a:pt x="1718" y="21600"/>
                        </a:lnTo>
                        <a:lnTo>
                          <a:pt x="8984" y="14054"/>
                        </a:lnTo>
                        <a:lnTo>
                          <a:pt x="12964" y="19562"/>
                        </a:lnTo>
                        <a:lnTo>
                          <a:pt x="15738" y="14328"/>
                        </a:lnTo>
                        <a:lnTo>
                          <a:pt x="21187" y="21433"/>
                        </a:lnTo>
                        <a:lnTo>
                          <a:pt x="21600" y="17239"/>
                        </a:lnTo>
                        <a:lnTo>
                          <a:pt x="10126" y="0"/>
                        </a:lnTo>
                        <a:close/>
                      </a:path>
                    </a:pathLst>
                  </a:custGeom>
                  <a:solidFill>
                    <a:srgbClr val="B9B9B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321469" hangingPunct="0">
                      <a:lnSpc>
                        <a:spcPct val="80000"/>
                      </a:lnSpc>
                      <a:spcBef>
                        <a:spcPts val="3850"/>
                      </a:spcBef>
                      <a:defRPr sz="7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 sz="3500" kern="0">
                      <a:solidFill>
                        <a:srgbClr val="333333"/>
                      </a:solidFill>
                      <a:latin typeface="Helvetica Neue Thin"/>
                      <a:sym typeface="Helvetica Neue Thin"/>
                    </a:endParaRPr>
                  </a:p>
                </p:txBody>
              </p:sp>
              <p:sp>
                <p:nvSpPr>
                  <p:cNvPr id="165" name="Figura"/>
                  <p:cNvSpPr/>
                  <p:nvPr/>
                </p:nvSpPr>
                <p:spPr>
                  <a:xfrm>
                    <a:off x="0" y="0"/>
                    <a:ext cx="582284" cy="13609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325" y="0"/>
                        </a:moveTo>
                        <a:lnTo>
                          <a:pt x="0" y="15210"/>
                        </a:lnTo>
                        <a:lnTo>
                          <a:pt x="3619" y="21600"/>
                        </a:lnTo>
                        <a:lnTo>
                          <a:pt x="14499" y="16239"/>
                        </a:lnTo>
                        <a:lnTo>
                          <a:pt x="21600" y="186"/>
                        </a:lnTo>
                        <a:lnTo>
                          <a:pt x="21325" y="0"/>
                        </a:lnTo>
                        <a:close/>
                      </a:path>
                    </a:pathLst>
                  </a:custGeom>
                  <a:solidFill>
                    <a:srgbClr val="E5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defTabSz="321469" hangingPunct="0">
                      <a:lnSpc>
                        <a:spcPct val="80000"/>
                      </a:lnSpc>
                      <a:spcBef>
                        <a:spcPts val="3850"/>
                      </a:spcBef>
                      <a:defRPr sz="7000">
                        <a:solidFill>
                          <a:srgbClr val="333333"/>
                        </a:solidFill>
                        <a:latin typeface="Helvetica Neue Thin"/>
                        <a:ea typeface="Helvetica Neue Thin"/>
                        <a:cs typeface="Helvetica Neue Thin"/>
                        <a:sym typeface="Helvetica Neue Thin"/>
                      </a:defRPr>
                    </a:pPr>
                    <a:endParaRPr sz="3500" kern="0">
                      <a:solidFill>
                        <a:srgbClr val="333333"/>
                      </a:solidFill>
                      <a:latin typeface="Helvetica Neue Thin"/>
                      <a:sym typeface="Helvetica Neue Thin"/>
                    </a:endParaRPr>
                  </a:p>
                </p:txBody>
              </p:sp>
            </p:grpSp>
          </p:grpSp>
        </p:grpSp>
        <p:sp>
          <p:nvSpPr>
            <p:cNvPr id="169" name="Figura"/>
            <p:cNvSpPr/>
            <p:nvPr/>
          </p:nvSpPr>
          <p:spPr>
            <a:xfrm>
              <a:off x="0" y="8004070"/>
              <a:ext cx="9351110" cy="3336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4" extrusionOk="0">
                  <a:moveTo>
                    <a:pt x="6148" y="7"/>
                  </a:moveTo>
                  <a:cubicBezTo>
                    <a:pt x="5941" y="16"/>
                    <a:pt x="5735" y="37"/>
                    <a:pt x="5528" y="68"/>
                  </a:cubicBezTo>
                  <a:cubicBezTo>
                    <a:pt x="4395" y="238"/>
                    <a:pt x="3336" y="820"/>
                    <a:pt x="2264" y="1310"/>
                  </a:cubicBezTo>
                  <a:cubicBezTo>
                    <a:pt x="1519" y="1650"/>
                    <a:pt x="762" y="1931"/>
                    <a:pt x="0" y="2186"/>
                  </a:cubicBezTo>
                  <a:lnTo>
                    <a:pt x="0" y="21263"/>
                  </a:lnTo>
                  <a:lnTo>
                    <a:pt x="3952" y="21334"/>
                  </a:lnTo>
                  <a:lnTo>
                    <a:pt x="21600" y="21021"/>
                  </a:lnTo>
                  <a:cubicBezTo>
                    <a:pt x="17967" y="7553"/>
                    <a:pt x="12219" y="-266"/>
                    <a:pt x="6148" y="7"/>
                  </a:cubicBez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321469" hangingPunct="0">
                <a:lnSpc>
                  <a:spcPct val="80000"/>
                </a:lnSpc>
                <a:spcBef>
                  <a:spcPts val="385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3500" kern="0">
                <a:solidFill>
                  <a:srgbClr val="333333"/>
                </a:solidFill>
                <a:latin typeface="Helvetica Neue Thin"/>
                <a:sym typeface="Helvetica Neue Thin"/>
              </a:endParaRPr>
            </a:p>
          </p:txBody>
        </p:sp>
        <p:sp>
          <p:nvSpPr>
            <p:cNvPr id="170" name="Figura"/>
            <p:cNvSpPr/>
            <p:nvPr/>
          </p:nvSpPr>
          <p:spPr>
            <a:xfrm>
              <a:off x="177945" y="8166352"/>
              <a:ext cx="20130918" cy="3167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1" extrusionOk="0">
                  <a:moveTo>
                    <a:pt x="0" y="21141"/>
                  </a:moveTo>
                  <a:cubicBezTo>
                    <a:pt x="2951" y="21077"/>
                    <a:pt x="5904" y="21051"/>
                    <a:pt x="8843" y="21032"/>
                  </a:cubicBezTo>
                  <a:cubicBezTo>
                    <a:pt x="11734" y="21014"/>
                    <a:pt x="14642" y="21023"/>
                    <a:pt x="17518" y="18307"/>
                  </a:cubicBezTo>
                  <a:cubicBezTo>
                    <a:pt x="18689" y="17201"/>
                    <a:pt x="19864" y="15542"/>
                    <a:pt x="20874" y="11986"/>
                  </a:cubicBezTo>
                  <a:cubicBezTo>
                    <a:pt x="21130" y="11085"/>
                    <a:pt x="21371" y="10065"/>
                    <a:pt x="21600" y="8956"/>
                  </a:cubicBezTo>
                  <a:cubicBezTo>
                    <a:pt x="19809" y="9728"/>
                    <a:pt x="18012" y="9448"/>
                    <a:pt x="16230" y="8123"/>
                  </a:cubicBezTo>
                  <a:cubicBezTo>
                    <a:pt x="14443" y="6795"/>
                    <a:pt x="12681" y="4421"/>
                    <a:pt x="10905" y="2343"/>
                  </a:cubicBezTo>
                  <a:cubicBezTo>
                    <a:pt x="9642" y="864"/>
                    <a:pt x="8363" y="-459"/>
                    <a:pt x="7080" y="153"/>
                  </a:cubicBezTo>
                  <a:cubicBezTo>
                    <a:pt x="5972" y="682"/>
                    <a:pt x="4913" y="2579"/>
                    <a:pt x="3918" y="5203"/>
                  </a:cubicBezTo>
                  <a:cubicBezTo>
                    <a:pt x="2486" y="8979"/>
                    <a:pt x="1157" y="14335"/>
                    <a:pt x="0" y="21141"/>
                  </a:cubicBezTo>
                  <a:close/>
                </a:path>
              </a:pathLst>
            </a:cu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321469" hangingPunct="0">
                <a:lnSpc>
                  <a:spcPct val="80000"/>
                </a:lnSpc>
                <a:spcBef>
                  <a:spcPts val="3850"/>
                </a:spcBef>
                <a:defRPr sz="7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3500" kern="0">
                <a:solidFill>
                  <a:srgbClr val="333333"/>
                </a:solidFill>
                <a:latin typeface="Helvetica Neue Thin"/>
                <a:sym typeface="Helvetica Neue Thin"/>
              </a:endParaRPr>
            </a:p>
          </p:txBody>
        </p:sp>
        <p:grpSp>
          <p:nvGrpSpPr>
            <p:cNvPr id="173" name="Agrupar"/>
            <p:cNvGrpSpPr/>
            <p:nvPr/>
          </p:nvGrpSpPr>
          <p:grpSpPr>
            <a:xfrm>
              <a:off x="-1" y="2499893"/>
              <a:ext cx="24301772" cy="10062986"/>
              <a:chOff x="0" y="0"/>
              <a:chExt cx="24301770" cy="10062984"/>
            </a:xfrm>
          </p:grpSpPr>
          <p:sp>
            <p:nvSpPr>
              <p:cNvPr id="171" name="Figura"/>
              <p:cNvSpPr/>
              <p:nvPr/>
            </p:nvSpPr>
            <p:spPr>
              <a:xfrm>
                <a:off x="9839469" y="3774549"/>
                <a:ext cx="2332800" cy="225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281" y="2247"/>
                    </a:moveTo>
                    <a:cubicBezTo>
                      <a:pt x="16220" y="2769"/>
                      <a:pt x="15150" y="3272"/>
                      <a:pt x="14076" y="3763"/>
                    </a:cubicBezTo>
                    <a:cubicBezTo>
                      <a:pt x="11383" y="6390"/>
                      <a:pt x="8818" y="9159"/>
                      <a:pt x="6401" y="12061"/>
                    </a:cubicBezTo>
                    <a:cubicBezTo>
                      <a:pt x="4135" y="14781"/>
                      <a:pt x="1999" y="17614"/>
                      <a:pt x="0" y="20549"/>
                    </a:cubicBezTo>
                    <a:cubicBezTo>
                      <a:pt x="959" y="20711"/>
                      <a:pt x="1916" y="20879"/>
                      <a:pt x="2872" y="21055"/>
                    </a:cubicBezTo>
                    <a:cubicBezTo>
                      <a:pt x="3824" y="21230"/>
                      <a:pt x="4774" y="21411"/>
                      <a:pt x="5722" y="21600"/>
                    </a:cubicBezTo>
                    <a:cubicBezTo>
                      <a:pt x="5783" y="21447"/>
                      <a:pt x="5844" y="21294"/>
                      <a:pt x="5906" y="21142"/>
                    </a:cubicBezTo>
                    <a:cubicBezTo>
                      <a:pt x="9285" y="12808"/>
                      <a:pt x="14684" y="5534"/>
                      <a:pt x="21600" y="0"/>
                    </a:cubicBezTo>
                    <a:cubicBezTo>
                      <a:pt x="20176" y="781"/>
                      <a:pt x="18736" y="1530"/>
                      <a:pt x="17281" y="2247"/>
                    </a:cubicBezTo>
                    <a:close/>
                  </a:path>
                </a:pathLst>
              </a:custGeom>
              <a:solidFill>
                <a:srgbClr val="72B1D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321469" hangingPunct="0">
                  <a:lnSpc>
                    <a:spcPct val="80000"/>
                  </a:lnSpc>
                  <a:spcBef>
                    <a:spcPts val="3850"/>
                  </a:spcBef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 sz="3500" kern="0">
                  <a:solidFill>
                    <a:srgbClr val="333333"/>
                  </a:solidFill>
                  <a:latin typeface="Helvetica Neue Thin"/>
                  <a:sym typeface="Helvetica Neue Thin"/>
                </a:endParaRPr>
              </a:p>
            </p:txBody>
          </p:sp>
          <p:sp>
            <p:nvSpPr>
              <p:cNvPr id="172" name="Figura"/>
              <p:cNvSpPr/>
              <p:nvPr/>
            </p:nvSpPr>
            <p:spPr>
              <a:xfrm>
                <a:off x="0" y="0"/>
                <a:ext cx="24301771" cy="100629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2" extrusionOk="0">
                    <a:moveTo>
                      <a:pt x="16541" y="1"/>
                    </a:moveTo>
                    <a:cubicBezTo>
                      <a:pt x="16508" y="2"/>
                      <a:pt x="16475" y="5"/>
                      <a:pt x="16442" y="9"/>
                    </a:cubicBezTo>
                    <a:cubicBezTo>
                      <a:pt x="16394" y="34"/>
                      <a:pt x="16348" y="72"/>
                      <a:pt x="16304" y="120"/>
                    </a:cubicBezTo>
                    <a:cubicBezTo>
                      <a:pt x="16259" y="168"/>
                      <a:pt x="16217" y="226"/>
                      <a:pt x="16176" y="291"/>
                    </a:cubicBezTo>
                    <a:cubicBezTo>
                      <a:pt x="17849" y="48"/>
                      <a:pt x="19404" y="2998"/>
                      <a:pt x="19586" y="7274"/>
                    </a:cubicBezTo>
                    <a:cubicBezTo>
                      <a:pt x="19742" y="10940"/>
                      <a:pt x="18793" y="14166"/>
                      <a:pt x="17452" y="15957"/>
                    </a:cubicBezTo>
                    <a:cubicBezTo>
                      <a:pt x="16613" y="17078"/>
                      <a:pt x="15641" y="17622"/>
                      <a:pt x="14672" y="17984"/>
                    </a:cubicBezTo>
                    <a:cubicBezTo>
                      <a:pt x="12290" y="18872"/>
                      <a:pt x="9880" y="18856"/>
                      <a:pt x="7486" y="18857"/>
                    </a:cubicBezTo>
                    <a:cubicBezTo>
                      <a:pt x="4999" y="18859"/>
                      <a:pt x="2504" y="18876"/>
                      <a:pt x="0" y="18908"/>
                    </a:cubicBezTo>
                    <a:lnTo>
                      <a:pt x="0" y="21532"/>
                    </a:lnTo>
                    <a:lnTo>
                      <a:pt x="21597" y="21532"/>
                    </a:lnTo>
                    <a:lnTo>
                      <a:pt x="21600" y="18800"/>
                    </a:lnTo>
                    <a:cubicBezTo>
                      <a:pt x="21120" y="18753"/>
                      <a:pt x="20671" y="18213"/>
                      <a:pt x="20370" y="17308"/>
                    </a:cubicBezTo>
                    <a:cubicBezTo>
                      <a:pt x="19875" y="15824"/>
                      <a:pt x="19879" y="13806"/>
                      <a:pt x="19969" y="11908"/>
                    </a:cubicBezTo>
                    <a:cubicBezTo>
                      <a:pt x="20039" y="10409"/>
                      <a:pt x="20152" y="8905"/>
                      <a:pt x="20073" y="7405"/>
                    </a:cubicBezTo>
                    <a:cubicBezTo>
                      <a:pt x="19841" y="2979"/>
                      <a:pt x="18265" y="-68"/>
                      <a:pt x="16541" y="1"/>
                    </a:cubicBezTo>
                    <a:close/>
                  </a:path>
                </a:pathLst>
              </a:custGeom>
              <a:solidFill>
                <a:srgbClr val="72B1D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321469" hangingPunct="0">
                  <a:lnSpc>
                    <a:spcPct val="80000"/>
                  </a:lnSpc>
                  <a:spcBef>
                    <a:spcPts val="3850"/>
                  </a:spcBef>
                  <a:defRPr sz="7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 sz="3500" kern="0">
                  <a:solidFill>
                    <a:srgbClr val="333333"/>
                  </a:solidFill>
                  <a:latin typeface="Helvetica Neue Thin"/>
                  <a:sym typeface="Helvetica Neue Thin"/>
                </a:endParaRPr>
              </a:p>
            </p:txBody>
          </p:sp>
        </p:grpSp>
        <p:grpSp>
          <p:nvGrpSpPr>
            <p:cNvPr id="198" name="Agrupar"/>
            <p:cNvGrpSpPr/>
            <p:nvPr/>
          </p:nvGrpSpPr>
          <p:grpSpPr>
            <a:xfrm>
              <a:off x="12387477" y="0"/>
              <a:ext cx="11596235" cy="6299053"/>
              <a:chOff x="0" y="0"/>
              <a:chExt cx="11596233" cy="6299052"/>
            </a:xfrm>
          </p:grpSpPr>
          <p:grpSp>
            <p:nvGrpSpPr>
              <p:cNvPr id="177" name="Agrupar"/>
              <p:cNvGrpSpPr/>
              <p:nvPr/>
            </p:nvGrpSpPr>
            <p:grpSpPr>
              <a:xfrm>
                <a:off x="3744228" y="1422542"/>
                <a:ext cx="1662723" cy="2448936"/>
                <a:chOff x="0" y="0"/>
                <a:chExt cx="1662722" cy="2448934"/>
              </a:xfrm>
            </p:grpSpPr>
            <p:sp>
              <p:nvSpPr>
                <p:cNvPr id="174" name="Figura"/>
                <p:cNvSpPr/>
                <p:nvPr/>
              </p:nvSpPr>
              <p:spPr>
                <a:xfrm>
                  <a:off x="-1" y="0"/>
                  <a:ext cx="1246619" cy="183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9" h="21176" extrusionOk="0">
                      <a:moveTo>
                        <a:pt x="14250" y="0"/>
                      </a:moveTo>
                      <a:cubicBezTo>
                        <a:pt x="12676" y="0"/>
                        <a:pt x="11097" y="424"/>
                        <a:pt x="9896" y="1273"/>
                      </a:cubicBezTo>
                      <a:cubicBezTo>
                        <a:pt x="9173" y="1783"/>
                        <a:pt x="8702" y="2394"/>
                        <a:pt x="8414" y="3037"/>
                      </a:cubicBezTo>
                      <a:cubicBezTo>
                        <a:pt x="7059" y="3136"/>
                        <a:pt x="5741" y="3532"/>
                        <a:pt x="4702" y="4265"/>
                      </a:cubicBezTo>
                      <a:cubicBezTo>
                        <a:pt x="3005" y="5463"/>
                        <a:pt x="2530" y="7182"/>
                        <a:pt x="3230" y="8688"/>
                      </a:cubicBezTo>
                      <a:cubicBezTo>
                        <a:pt x="2721" y="8883"/>
                        <a:pt x="2232" y="9109"/>
                        <a:pt x="1802" y="9413"/>
                      </a:cubicBezTo>
                      <a:cubicBezTo>
                        <a:pt x="-601" y="11110"/>
                        <a:pt x="-601" y="13860"/>
                        <a:pt x="1802" y="15556"/>
                      </a:cubicBezTo>
                      <a:cubicBezTo>
                        <a:pt x="2317" y="15920"/>
                        <a:pt x="2910" y="16193"/>
                        <a:pt x="3533" y="16400"/>
                      </a:cubicBezTo>
                      <a:cubicBezTo>
                        <a:pt x="3357" y="17651"/>
                        <a:pt x="3916" y="18945"/>
                        <a:pt x="5273" y="19903"/>
                      </a:cubicBezTo>
                      <a:cubicBezTo>
                        <a:pt x="7676" y="21600"/>
                        <a:pt x="11571" y="21600"/>
                        <a:pt x="13974" y="19903"/>
                      </a:cubicBezTo>
                      <a:cubicBezTo>
                        <a:pt x="16377" y="18207"/>
                        <a:pt x="16377" y="15457"/>
                        <a:pt x="13974" y="13760"/>
                      </a:cubicBezTo>
                      <a:cubicBezTo>
                        <a:pt x="13461" y="13398"/>
                        <a:pt x="12871" y="13130"/>
                        <a:pt x="12251" y="12922"/>
                      </a:cubicBezTo>
                      <a:cubicBezTo>
                        <a:pt x="12337" y="12321"/>
                        <a:pt x="12244" y="11712"/>
                        <a:pt x="11975" y="11133"/>
                      </a:cubicBezTo>
                      <a:cubicBezTo>
                        <a:pt x="12484" y="10938"/>
                        <a:pt x="12972" y="10712"/>
                        <a:pt x="13403" y="10409"/>
                      </a:cubicBezTo>
                      <a:cubicBezTo>
                        <a:pt x="14125" y="9898"/>
                        <a:pt x="14596" y="9288"/>
                        <a:pt x="14884" y="8644"/>
                      </a:cubicBezTo>
                      <a:cubicBezTo>
                        <a:pt x="16239" y="8545"/>
                        <a:pt x="17558" y="8149"/>
                        <a:pt x="18596" y="7416"/>
                      </a:cubicBezTo>
                      <a:cubicBezTo>
                        <a:pt x="20999" y="5719"/>
                        <a:pt x="20999" y="2969"/>
                        <a:pt x="18596" y="1273"/>
                      </a:cubicBezTo>
                      <a:cubicBezTo>
                        <a:pt x="17395" y="424"/>
                        <a:pt x="15825" y="0"/>
                        <a:pt x="14250" y="0"/>
                      </a:cubicBezTo>
                      <a:close/>
                    </a:path>
                  </a:pathLst>
                </a:custGeom>
                <a:solidFill>
                  <a:srgbClr val="649BB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10766" hangingPunct="0">
                    <a:defRPr sz="2800" cap="all" spc="279">
                      <a:solidFill>
                        <a:srgbClr val="53585F"/>
                      </a:solidFill>
                      <a:latin typeface="Avenir Next Medium"/>
                      <a:ea typeface="Avenir Next Medium"/>
                      <a:cs typeface="Avenir Next Medium"/>
                      <a:sym typeface="Avenir Next Medium"/>
                    </a:defRPr>
                  </a:pPr>
                  <a:endParaRPr sz="1400" kern="0" cap="all" spc="140">
                    <a:solidFill>
                      <a:srgbClr val="53585F"/>
                    </a:solidFill>
                    <a:latin typeface="Avenir Next Medium"/>
                    <a:sym typeface="Avenir Next Medium"/>
                  </a:endParaRPr>
                </a:p>
              </p:txBody>
            </p:sp>
            <p:sp>
              <p:nvSpPr>
                <p:cNvPr id="175" name="Figura"/>
                <p:cNvSpPr/>
                <p:nvPr/>
              </p:nvSpPr>
              <p:spPr>
                <a:xfrm>
                  <a:off x="623308" y="1320297"/>
                  <a:ext cx="278847" cy="1128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704" y="0"/>
                      </a:moveTo>
                      <a:lnTo>
                        <a:pt x="18896" y="0"/>
                      </a:lnTo>
                      <a:cubicBezTo>
                        <a:pt x="17994" y="3599"/>
                        <a:pt x="17771" y="7199"/>
                        <a:pt x="18220" y="10800"/>
                      </a:cubicBezTo>
                      <a:cubicBezTo>
                        <a:pt x="18670" y="14399"/>
                        <a:pt x="19800" y="18000"/>
                        <a:pt x="21600" y="21600"/>
                      </a:cubicBezTo>
                      <a:lnTo>
                        <a:pt x="0" y="21600"/>
                      </a:lnTo>
                      <a:cubicBezTo>
                        <a:pt x="1800" y="18000"/>
                        <a:pt x="2930" y="14399"/>
                        <a:pt x="3380" y="10800"/>
                      </a:cubicBezTo>
                      <a:cubicBezTo>
                        <a:pt x="3829" y="7199"/>
                        <a:pt x="3606" y="3599"/>
                        <a:pt x="2704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21469" hangingPunct="0">
                    <a:lnSpc>
                      <a:spcPct val="80000"/>
                    </a:lnSpc>
                    <a:spcBef>
                      <a:spcPts val="3850"/>
                    </a:spcBef>
                    <a:defRPr sz="7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sz="3500" kern="0">
                    <a:solidFill>
                      <a:srgbClr val="333333"/>
                    </a:solidFill>
                    <a:latin typeface="Helvetica Neue Thin"/>
                    <a:sym typeface="Helvetica Neue Thin"/>
                  </a:endParaRPr>
                </a:p>
              </p:txBody>
            </p:sp>
            <p:sp>
              <p:nvSpPr>
                <p:cNvPr id="176" name="Figura"/>
                <p:cNvSpPr/>
                <p:nvPr/>
              </p:nvSpPr>
              <p:spPr>
                <a:xfrm>
                  <a:off x="416103" y="259042"/>
                  <a:ext cx="1246620" cy="157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9" h="21108" extrusionOk="0">
                      <a:moveTo>
                        <a:pt x="11350" y="0"/>
                      </a:moveTo>
                      <a:cubicBezTo>
                        <a:pt x="9776" y="0"/>
                        <a:pt x="8197" y="493"/>
                        <a:pt x="6995" y="1477"/>
                      </a:cubicBezTo>
                      <a:cubicBezTo>
                        <a:pt x="5482" y="2718"/>
                        <a:pt x="4933" y="4441"/>
                        <a:pt x="5327" y="6041"/>
                      </a:cubicBezTo>
                      <a:cubicBezTo>
                        <a:pt x="4039" y="6184"/>
                        <a:pt x="2792" y="6642"/>
                        <a:pt x="1802" y="7453"/>
                      </a:cubicBezTo>
                      <a:cubicBezTo>
                        <a:pt x="-601" y="9422"/>
                        <a:pt x="-601" y="12615"/>
                        <a:pt x="1802" y="14584"/>
                      </a:cubicBezTo>
                      <a:cubicBezTo>
                        <a:pt x="2614" y="15250"/>
                        <a:pt x="3602" y="15677"/>
                        <a:pt x="4640" y="15893"/>
                      </a:cubicBezTo>
                      <a:cubicBezTo>
                        <a:pt x="4585" y="17240"/>
                        <a:pt x="5170" y="18603"/>
                        <a:pt x="6424" y="19631"/>
                      </a:cubicBezTo>
                      <a:cubicBezTo>
                        <a:pt x="8827" y="21600"/>
                        <a:pt x="12722" y="21600"/>
                        <a:pt x="15125" y="19631"/>
                      </a:cubicBezTo>
                      <a:cubicBezTo>
                        <a:pt x="16482" y="18518"/>
                        <a:pt x="17050" y="17016"/>
                        <a:pt x="16874" y="15564"/>
                      </a:cubicBezTo>
                      <a:cubicBezTo>
                        <a:pt x="17495" y="15323"/>
                        <a:pt x="18083" y="15005"/>
                        <a:pt x="18596" y="14584"/>
                      </a:cubicBezTo>
                      <a:cubicBezTo>
                        <a:pt x="20999" y="12615"/>
                        <a:pt x="20999" y="9422"/>
                        <a:pt x="18596" y="7453"/>
                      </a:cubicBezTo>
                      <a:cubicBezTo>
                        <a:pt x="18166" y="7100"/>
                        <a:pt x="17677" y="6838"/>
                        <a:pt x="17168" y="6612"/>
                      </a:cubicBezTo>
                      <a:cubicBezTo>
                        <a:pt x="17868" y="4863"/>
                        <a:pt x="17393" y="2868"/>
                        <a:pt x="15696" y="1477"/>
                      </a:cubicBezTo>
                      <a:cubicBezTo>
                        <a:pt x="14495" y="493"/>
                        <a:pt x="12925" y="0"/>
                        <a:pt x="11350" y="0"/>
                      </a:cubicBezTo>
                      <a:close/>
                    </a:path>
                  </a:pathLst>
                </a:custGeom>
                <a:solidFill>
                  <a:srgbClr val="72B1D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21469" hangingPunct="0">
                    <a:lnSpc>
                      <a:spcPct val="80000"/>
                    </a:lnSpc>
                    <a:spcBef>
                      <a:spcPts val="3850"/>
                    </a:spcBef>
                    <a:defRPr sz="7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sz="3500" kern="0">
                    <a:solidFill>
                      <a:srgbClr val="333333"/>
                    </a:solidFill>
                    <a:latin typeface="Helvetica Neue Thin"/>
                    <a:sym typeface="Helvetica Neue Thin"/>
                  </a:endParaRPr>
                </a:p>
              </p:txBody>
            </p:sp>
          </p:grpSp>
          <p:grpSp>
            <p:nvGrpSpPr>
              <p:cNvPr id="181" name="Agrupar"/>
              <p:cNvGrpSpPr/>
              <p:nvPr/>
            </p:nvGrpSpPr>
            <p:grpSpPr>
              <a:xfrm>
                <a:off x="1852481" y="2708573"/>
                <a:ext cx="1741254" cy="2448936"/>
                <a:chOff x="0" y="0"/>
                <a:chExt cx="1741252" cy="2448934"/>
              </a:xfrm>
            </p:grpSpPr>
            <p:sp>
              <p:nvSpPr>
                <p:cNvPr id="178" name="Figura"/>
                <p:cNvSpPr/>
                <p:nvPr/>
              </p:nvSpPr>
              <p:spPr>
                <a:xfrm>
                  <a:off x="-1" y="0"/>
                  <a:ext cx="1246619" cy="183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9" h="21176" extrusionOk="0">
                      <a:moveTo>
                        <a:pt x="14250" y="0"/>
                      </a:moveTo>
                      <a:cubicBezTo>
                        <a:pt x="12676" y="0"/>
                        <a:pt x="11097" y="424"/>
                        <a:pt x="9896" y="1273"/>
                      </a:cubicBezTo>
                      <a:cubicBezTo>
                        <a:pt x="9173" y="1783"/>
                        <a:pt x="8702" y="2394"/>
                        <a:pt x="8414" y="3037"/>
                      </a:cubicBezTo>
                      <a:cubicBezTo>
                        <a:pt x="7059" y="3136"/>
                        <a:pt x="5741" y="3532"/>
                        <a:pt x="4702" y="4265"/>
                      </a:cubicBezTo>
                      <a:cubicBezTo>
                        <a:pt x="3005" y="5463"/>
                        <a:pt x="2530" y="7182"/>
                        <a:pt x="3230" y="8688"/>
                      </a:cubicBezTo>
                      <a:cubicBezTo>
                        <a:pt x="2721" y="8883"/>
                        <a:pt x="2232" y="9109"/>
                        <a:pt x="1802" y="9413"/>
                      </a:cubicBezTo>
                      <a:cubicBezTo>
                        <a:pt x="-601" y="11110"/>
                        <a:pt x="-601" y="13860"/>
                        <a:pt x="1802" y="15556"/>
                      </a:cubicBezTo>
                      <a:cubicBezTo>
                        <a:pt x="2317" y="15920"/>
                        <a:pt x="2910" y="16193"/>
                        <a:pt x="3533" y="16400"/>
                      </a:cubicBezTo>
                      <a:cubicBezTo>
                        <a:pt x="3357" y="17651"/>
                        <a:pt x="3916" y="18945"/>
                        <a:pt x="5273" y="19903"/>
                      </a:cubicBezTo>
                      <a:cubicBezTo>
                        <a:pt x="7676" y="21600"/>
                        <a:pt x="11571" y="21600"/>
                        <a:pt x="13974" y="19903"/>
                      </a:cubicBezTo>
                      <a:cubicBezTo>
                        <a:pt x="16377" y="18207"/>
                        <a:pt x="16377" y="15457"/>
                        <a:pt x="13974" y="13760"/>
                      </a:cubicBezTo>
                      <a:cubicBezTo>
                        <a:pt x="13461" y="13398"/>
                        <a:pt x="12871" y="13130"/>
                        <a:pt x="12251" y="12922"/>
                      </a:cubicBezTo>
                      <a:cubicBezTo>
                        <a:pt x="12337" y="12321"/>
                        <a:pt x="12244" y="11712"/>
                        <a:pt x="11975" y="11133"/>
                      </a:cubicBezTo>
                      <a:cubicBezTo>
                        <a:pt x="12484" y="10938"/>
                        <a:pt x="12972" y="10712"/>
                        <a:pt x="13403" y="10409"/>
                      </a:cubicBezTo>
                      <a:cubicBezTo>
                        <a:pt x="14125" y="9898"/>
                        <a:pt x="14596" y="9288"/>
                        <a:pt x="14884" y="8644"/>
                      </a:cubicBezTo>
                      <a:cubicBezTo>
                        <a:pt x="16239" y="8545"/>
                        <a:pt x="17558" y="8149"/>
                        <a:pt x="18596" y="7416"/>
                      </a:cubicBezTo>
                      <a:cubicBezTo>
                        <a:pt x="20999" y="5719"/>
                        <a:pt x="20999" y="2969"/>
                        <a:pt x="18596" y="1273"/>
                      </a:cubicBezTo>
                      <a:cubicBezTo>
                        <a:pt x="17395" y="424"/>
                        <a:pt x="15825" y="0"/>
                        <a:pt x="14250" y="0"/>
                      </a:cubicBezTo>
                      <a:close/>
                    </a:path>
                  </a:pathLst>
                </a:custGeom>
                <a:solidFill>
                  <a:srgbClr val="649BB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10766" hangingPunct="0">
                    <a:defRPr sz="2800" cap="all" spc="279">
                      <a:solidFill>
                        <a:srgbClr val="53585F"/>
                      </a:solidFill>
                      <a:latin typeface="Avenir Next Medium"/>
                      <a:ea typeface="Avenir Next Medium"/>
                      <a:cs typeface="Avenir Next Medium"/>
                      <a:sym typeface="Avenir Next Medium"/>
                    </a:defRPr>
                  </a:pPr>
                  <a:endParaRPr sz="1400" kern="0" cap="all" spc="140">
                    <a:solidFill>
                      <a:srgbClr val="53585F"/>
                    </a:solidFill>
                    <a:latin typeface="Avenir Next Medium"/>
                    <a:sym typeface="Avenir Next Medium"/>
                  </a:endParaRPr>
                </a:p>
              </p:txBody>
            </p:sp>
            <p:sp>
              <p:nvSpPr>
                <p:cNvPr id="179" name="Figura"/>
                <p:cNvSpPr/>
                <p:nvPr/>
              </p:nvSpPr>
              <p:spPr>
                <a:xfrm>
                  <a:off x="701839" y="1320297"/>
                  <a:ext cx="278847" cy="1128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704" y="0"/>
                      </a:moveTo>
                      <a:lnTo>
                        <a:pt x="18896" y="0"/>
                      </a:lnTo>
                      <a:cubicBezTo>
                        <a:pt x="17994" y="3599"/>
                        <a:pt x="17771" y="7199"/>
                        <a:pt x="18220" y="10800"/>
                      </a:cubicBezTo>
                      <a:cubicBezTo>
                        <a:pt x="18670" y="14399"/>
                        <a:pt x="19800" y="18000"/>
                        <a:pt x="21600" y="21600"/>
                      </a:cubicBezTo>
                      <a:lnTo>
                        <a:pt x="0" y="21600"/>
                      </a:lnTo>
                      <a:cubicBezTo>
                        <a:pt x="1800" y="18000"/>
                        <a:pt x="2930" y="14399"/>
                        <a:pt x="3380" y="10800"/>
                      </a:cubicBezTo>
                      <a:cubicBezTo>
                        <a:pt x="3829" y="7199"/>
                        <a:pt x="3606" y="3599"/>
                        <a:pt x="2704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21469" hangingPunct="0">
                    <a:lnSpc>
                      <a:spcPct val="80000"/>
                    </a:lnSpc>
                    <a:spcBef>
                      <a:spcPts val="3850"/>
                    </a:spcBef>
                    <a:defRPr sz="7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sz="3500" kern="0">
                    <a:solidFill>
                      <a:srgbClr val="333333"/>
                    </a:solidFill>
                    <a:latin typeface="Helvetica Neue Thin"/>
                    <a:sym typeface="Helvetica Neue Thin"/>
                  </a:endParaRPr>
                </a:p>
              </p:txBody>
            </p:sp>
            <p:sp>
              <p:nvSpPr>
                <p:cNvPr id="180" name="Figura"/>
                <p:cNvSpPr/>
                <p:nvPr/>
              </p:nvSpPr>
              <p:spPr>
                <a:xfrm>
                  <a:off x="494634" y="259042"/>
                  <a:ext cx="1246619" cy="157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9" h="21108" extrusionOk="0">
                      <a:moveTo>
                        <a:pt x="11350" y="0"/>
                      </a:moveTo>
                      <a:cubicBezTo>
                        <a:pt x="9776" y="0"/>
                        <a:pt x="8197" y="493"/>
                        <a:pt x="6995" y="1477"/>
                      </a:cubicBezTo>
                      <a:cubicBezTo>
                        <a:pt x="5482" y="2718"/>
                        <a:pt x="4933" y="4441"/>
                        <a:pt x="5327" y="6041"/>
                      </a:cubicBezTo>
                      <a:cubicBezTo>
                        <a:pt x="4039" y="6184"/>
                        <a:pt x="2792" y="6642"/>
                        <a:pt x="1802" y="7453"/>
                      </a:cubicBezTo>
                      <a:cubicBezTo>
                        <a:pt x="-601" y="9422"/>
                        <a:pt x="-601" y="12615"/>
                        <a:pt x="1802" y="14584"/>
                      </a:cubicBezTo>
                      <a:cubicBezTo>
                        <a:pt x="2614" y="15250"/>
                        <a:pt x="3602" y="15677"/>
                        <a:pt x="4640" y="15893"/>
                      </a:cubicBezTo>
                      <a:cubicBezTo>
                        <a:pt x="4585" y="17240"/>
                        <a:pt x="5170" y="18603"/>
                        <a:pt x="6424" y="19631"/>
                      </a:cubicBezTo>
                      <a:cubicBezTo>
                        <a:pt x="8827" y="21600"/>
                        <a:pt x="12722" y="21600"/>
                        <a:pt x="15125" y="19631"/>
                      </a:cubicBezTo>
                      <a:cubicBezTo>
                        <a:pt x="16482" y="18518"/>
                        <a:pt x="17050" y="17016"/>
                        <a:pt x="16874" y="15564"/>
                      </a:cubicBezTo>
                      <a:cubicBezTo>
                        <a:pt x="17495" y="15323"/>
                        <a:pt x="18083" y="15005"/>
                        <a:pt x="18596" y="14584"/>
                      </a:cubicBezTo>
                      <a:cubicBezTo>
                        <a:pt x="20999" y="12615"/>
                        <a:pt x="20999" y="9422"/>
                        <a:pt x="18596" y="7453"/>
                      </a:cubicBezTo>
                      <a:cubicBezTo>
                        <a:pt x="18166" y="7100"/>
                        <a:pt x="17677" y="6838"/>
                        <a:pt x="17168" y="6612"/>
                      </a:cubicBezTo>
                      <a:cubicBezTo>
                        <a:pt x="17868" y="4863"/>
                        <a:pt x="17393" y="2868"/>
                        <a:pt x="15696" y="1477"/>
                      </a:cubicBezTo>
                      <a:cubicBezTo>
                        <a:pt x="14495" y="493"/>
                        <a:pt x="12925" y="0"/>
                        <a:pt x="11350" y="0"/>
                      </a:cubicBezTo>
                      <a:close/>
                    </a:path>
                  </a:pathLst>
                </a:custGeom>
                <a:solidFill>
                  <a:srgbClr val="72B1D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21469" hangingPunct="0">
                    <a:lnSpc>
                      <a:spcPct val="80000"/>
                    </a:lnSpc>
                    <a:spcBef>
                      <a:spcPts val="3850"/>
                    </a:spcBef>
                    <a:defRPr sz="7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sz="3500" kern="0">
                    <a:solidFill>
                      <a:srgbClr val="333333"/>
                    </a:solidFill>
                    <a:latin typeface="Helvetica Neue Thin"/>
                    <a:sym typeface="Helvetica Neue Thin"/>
                  </a:endParaRPr>
                </a:p>
              </p:txBody>
            </p:sp>
          </p:grpSp>
          <p:grpSp>
            <p:nvGrpSpPr>
              <p:cNvPr id="185" name="Agrupar"/>
              <p:cNvGrpSpPr/>
              <p:nvPr/>
            </p:nvGrpSpPr>
            <p:grpSpPr>
              <a:xfrm>
                <a:off x="-1" y="3850117"/>
                <a:ext cx="1741254" cy="2448936"/>
                <a:chOff x="0" y="0"/>
                <a:chExt cx="1741252" cy="2448934"/>
              </a:xfrm>
            </p:grpSpPr>
            <p:sp>
              <p:nvSpPr>
                <p:cNvPr id="182" name="Figura"/>
                <p:cNvSpPr/>
                <p:nvPr/>
              </p:nvSpPr>
              <p:spPr>
                <a:xfrm>
                  <a:off x="-1" y="0"/>
                  <a:ext cx="1246619" cy="183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9" h="21176" extrusionOk="0">
                      <a:moveTo>
                        <a:pt x="14250" y="0"/>
                      </a:moveTo>
                      <a:cubicBezTo>
                        <a:pt x="12676" y="0"/>
                        <a:pt x="11097" y="424"/>
                        <a:pt x="9896" y="1273"/>
                      </a:cubicBezTo>
                      <a:cubicBezTo>
                        <a:pt x="9173" y="1783"/>
                        <a:pt x="8702" y="2394"/>
                        <a:pt x="8414" y="3037"/>
                      </a:cubicBezTo>
                      <a:cubicBezTo>
                        <a:pt x="7059" y="3136"/>
                        <a:pt x="5741" y="3532"/>
                        <a:pt x="4702" y="4265"/>
                      </a:cubicBezTo>
                      <a:cubicBezTo>
                        <a:pt x="3005" y="5463"/>
                        <a:pt x="2530" y="7182"/>
                        <a:pt x="3230" y="8688"/>
                      </a:cubicBezTo>
                      <a:cubicBezTo>
                        <a:pt x="2721" y="8883"/>
                        <a:pt x="2232" y="9109"/>
                        <a:pt x="1802" y="9413"/>
                      </a:cubicBezTo>
                      <a:cubicBezTo>
                        <a:pt x="-601" y="11110"/>
                        <a:pt x="-601" y="13860"/>
                        <a:pt x="1802" y="15556"/>
                      </a:cubicBezTo>
                      <a:cubicBezTo>
                        <a:pt x="2317" y="15920"/>
                        <a:pt x="2910" y="16193"/>
                        <a:pt x="3533" y="16400"/>
                      </a:cubicBezTo>
                      <a:cubicBezTo>
                        <a:pt x="3357" y="17651"/>
                        <a:pt x="3916" y="18945"/>
                        <a:pt x="5273" y="19903"/>
                      </a:cubicBezTo>
                      <a:cubicBezTo>
                        <a:pt x="7676" y="21600"/>
                        <a:pt x="11571" y="21600"/>
                        <a:pt x="13974" y="19903"/>
                      </a:cubicBezTo>
                      <a:cubicBezTo>
                        <a:pt x="16377" y="18207"/>
                        <a:pt x="16377" y="15457"/>
                        <a:pt x="13974" y="13760"/>
                      </a:cubicBezTo>
                      <a:cubicBezTo>
                        <a:pt x="13461" y="13398"/>
                        <a:pt x="12871" y="13130"/>
                        <a:pt x="12251" y="12922"/>
                      </a:cubicBezTo>
                      <a:cubicBezTo>
                        <a:pt x="12337" y="12321"/>
                        <a:pt x="12244" y="11712"/>
                        <a:pt x="11975" y="11133"/>
                      </a:cubicBezTo>
                      <a:cubicBezTo>
                        <a:pt x="12484" y="10938"/>
                        <a:pt x="12972" y="10712"/>
                        <a:pt x="13403" y="10409"/>
                      </a:cubicBezTo>
                      <a:cubicBezTo>
                        <a:pt x="14125" y="9898"/>
                        <a:pt x="14596" y="9288"/>
                        <a:pt x="14884" y="8644"/>
                      </a:cubicBezTo>
                      <a:cubicBezTo>
                        <a:pt x="16239" y="8545"/>
                        <a:pt x="17558" y="8149"/>
                        <a:pt x="18596" y="7416"/>
                      </a:cubicBezTo>
                      <a:cubicBezTo>
                        <a:pt x="20999" y="5719"/>
                        <a:pt x="20999" y="2969"/>
                        <a:pt x="18596" y="1273"/>
                      </a:cubicBezTo>
                      <a:cubicBezTo>
                        <a:pt x="17395" y="424"/>
                        <a:pt x="15825" y="0"/>
                        <a:pt x="14250" y="0"/>
                      </a:cubicBezTo>
                      <a:close/>
                    </a:path>
                  </a:pathLst>
                </a:custGeom>
                <a:solidFill>
                  <a:srgbClr val="649BB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10766" hangingPunct="0">
                    <a:defRPr sz="2800" cap="all" spc="279">
                      <a:solidFill>
                        <a:srgbClr val="53585F"/>
                      </a:solidFill>
                      <a:latin typeface="Avenir Next Medium"/>
                      <a:ea typeface="Avenir Next Medium"/>
                      <a:cs typeface="Avenir Next Medium"/>
                      <a:sym typeface="Avenir Next Medium"/>
                    </a:defRPr>
                  </a:pPr>
                  <a:endParaRPr sz="1400" kern="0" cap="all" spc="140">
                    <a:solidFill>
                      <a:srgbClr val="53585F"/>
                    </a:solidFill>
                    <a:latin typeface="Avenir Next Medium"/>
                    <a:sym typeface="Avenir Next Medium"/>
                  </a:endParaRPr>
                </a:p>
              </p:txBody>
            </p:sp>
            <p:sp>
              <p:nvSpPr>
                <p:cNvPr id="183" name="Figura"/>
                <p:cNvSpPr/>
                <p:nvPr/>
              </p:nvSpPr>
              <p:spPr>
                <a:xfrm>
                  <a:off x="701839" y="1320297"/>
                  <a:ext cx="278847" cy="1128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704" y="0"/>
                      </a:moveTo>
                      <a:lnTo>
                        <a:pt x="18896" y="0"/>
                      </a:lnTo>
                      <a:cubicBezTo>
                        <a:pt x="17994" y="3599"/>
                        <a:pt x="17771" y="7199"/>
                        <a:pt x="18220" y="10800"/>
                      </a:cubicBezTo>
                      <a:cubicBezTo>
                        <a:pt x="18670" y="14399"/>
                        <a:pt x="19800" y="18000"/>
                        <a:pt x="21600" y="21600"/>
                      </a:cubicBezTo>
                      <a:lnTo>
                        <a:pt x="0" y="21600"/>
                      </a:lnTo>
                      <a:cubicBezTo>
                        <a:pt x="1800" y="18000"/>
                        <a:pt x="2930" y="14399"/>
                        <a:pt x="3380" y="10800"/>
                      </a:cubicBezTo>
                      <a:cubicBezTo>
                        <a:pt x="3829" y="7199"/>
                        <a:pt x="3606" y="3599"/>
                        <a:pt x="2704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21469" hangingPunct="0">
                    <a:lnSpc>
                      <a:spcPct val="80000"/>
                    </a:lnSpc>
                    <a:spcBef>
                      <a:spcPts val="3850"/>
                    </a:spcBef>
                    <a:defRPr sz="7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sz="3500" kern="0">
                    <a:solidFill>
                      <a:srgbClr val="333333"/>
                    </a:solidFill>
                    <a:latin typeface="Helvetica Neue Thin"/>
                    <a:sym typeface="Helvetica Neue Thin"/>
                  </a:endParaRPr>
                </a:p>
              </p:txBody>
            </p:sp>
            <p:sp>
              <p:nvSpPr>
                <p:cNvPr id="184" name="Figura"/>
                <p:cNvSpPr/>
                <p:nvPr/>
              </p:nvSpPr>
              <p:spPr>
                <a:xfrm>
                  <a:off x="494634" y="259042"/>
                  <a:ext cx="1246619" cy="157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9" h="21108" extrusionOk="0">
                      <a:moveTo>
                        <a:pt x="11350" y="0"/>
                      </a:moveTo>
                      <a:cubicBezTo>
                        <a:pt x="9776" y="0"/>
                        <a:pt x="8197" y="493"/>
                        <a:pt x="6995" y="1477"/>
                      </a:cubicBezTo>
                      <a:cubicBezTo>
                        <a:pt x="5482" y="2718"/>
                        <a:pt x="4933" y="4441"/>
                        <a:pt x="5327" y="6041"/>
                      </a:cubicBezTo>
                      <a:cubicBezTo>
                        <a:pt x="4039" y="6184"/>
                        <a:pt x="2792" y="6642"/>
                        <a:pt x="1802" y="7453"/>
                      </a:cubicBezTo>
                      <a:cubicBezTo>
                        <a:pt x="-601" y="9422"/>
                        <a:pt x="-601" y="12615"/>
                        <a:pt x="1802" y="14584"/>
                      </a:cubicBezTo>
                      <a:cubicBezTo>
                        <a:pt x="2614" y="15250"/>
                        <a:pt x="3602" y="15677"/>
                        <a:pt x="4640" y="15893"/>
                      </a:cubicBezTo>
                      <a:cubicBezTo>
                        <a:pt x="4585" y="17240"/>
                        <a:pt x="5170" y="18603"/>
                        <a:pt x="6424" y="19631"/>
                      </a:cubicBezTo>
                      <a:cubicBezTo>
                        <a:pt x="8827" y="21600"/>
                        <a:pt x="12722" y="21600"/>
                        <a:pt x="15125" y="19631"/>
                      </a:cubicBezTo>
                      <a:cubicBezTo>
                        <a:pt x="16482" y="18518"/>
                        <a:pt x="17050" y="17016"/>
                        <a:pt x="16874" y="15564"/>
                      </a:cubicBezTo>
                      <a:cubicBezTo>
                        <a:pt x="17495" y="15323"/>
                        <a:pt x="18083" y="15005"/>
                        <a:pt x="18596" y="14584"/>
                      </a:cubicBezTo>
                      <a:cubicBezTo>
                        <a:pt x="20999" y="12615"/>
                        <a:pt x="20999" y="9422"/>
                        <a:pt x="18596" y="7453"/>
                      </a:cubicBezTo>
                      <a:cubicBezTo>
                        <a:pt x="18166" y="7100"/>
                        <a:pt x="17677" y="6838"/>
                        <a:pt x="17168" y="6612"/>
                      </a:cubicBezTo>
                      <a:cubicBezTo>
                        <a:pt x="17868" y="4863"/>
                        <a:pt x="17393" y="2868"/>
                        <a:pt x="15696" y="1477"/>
                      </a:cubicBezTo>
                      <a:cubicBezTo>
                        <a:pt x="14495" y="493"/>
                        <a:pt x="12925" y="0"/>
                        <a:pt x="11350" y="0"/>
                      </a:cubicBezTo>
                      <a:close/>
                    </a:path>
                  </a:pathLst>
                </a:custGeom>
                <a:solidFill>
                  <a:srgbClr val="72B1D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21469" hangingPunct="0">
                    <a:lnSpc>
                      <a:spcPct val="80000"/>
                    </a:lnSpc>
                    <a:spcBef>
                      <a:spcPts val="3850"/>
                    </a:spcBef>
                    <a:defRPr sz="7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sz="3500" kern="0">
                    <a:solidFill>
                      <a:srgbClr val="333333"/>
                    </a:solidFill>
                    <a:latin typeface="Helvetica Neue Thin"/>
                    <a:sym typeface="Helvetica Neue Thin"/>
                  </a:endParaRPr>
                </a:p>
              </p:txBody>
            </p:sp>
          </p:grpSp>
          <p:grpSp>
            <p:nvGrpSpPr>
              <p:cNvPr id="189" name="Agrupar"/>
              <p:cNvGrpSpPr/>
              <p:nvPr/>
            </p:nvGrpSpPr>
            <p:grpSpPr>
              <a:xfrm>
                <a:off x="6040897" y="165146"/>
                <a:ext cx="1741254" cy="2220118"/>
                <a:chOff x="0" y="0"/>
                <a:chExt cx="1741252" cy="2220117"/>
              </a:xfrm>
            </p:grpSpPr>
            <p:sp>
              <p:nvSpPr>
                <p:cNvPr id="186" name="Figura"/>
                <p:cNvSpPr/>
                <p:nvPr/>
              </p:nvSpPr>
              <p:spPr>
                <a:xfrm>
                  <a:off x="801069" y="1657051"/>
                  <a:ext cx="173940" cy="563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2" y="0"/>
                      </a:moveTo>
                      <a:lnTo>
                        <a:pt x="19438" y="0"/>
                      </a:lnTo>
                      <a:cubicBezTo>
                        <a:pt x="19436" y="3604"/>
                        <a:pt x="19618" y="7201"/>
                        <a:pt x="19978" y="10800"/>
                      </a:cubicBezTo>
                      <a:cubicBezTo>
                        <a:pt x="20338" y="14391"/>
                        <a:pt x="20884" y="17988"/>
                        <a:pt x="21600" y="21600"/>
                      </a:cubicBezTo>
                      <a:lnTo>
                        <a:pt x="0" y="21600"/>
                      </a:lnTo>
                      <a:cubicBezTo>
                        <a:pt x="716" y="17988"/>
                        <a:pt x="1262" y="14391"/>
                        <a:pt x="1622" y="10800"/>
                      </a:cubicBezTo>
                      <a:cubicBezTo>
                        <a:pt x="1982" y="7201"/>
                        <a:pt x="2164" y="3604"/>
                        <a:pt x="216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21469" hangingPunct="0">
                    <a:lnSpc>
                      <a:spcPct val="80000"/>
                    </a:lnSpc>
                    <a:spcBef>
                      <a:spcPts val="3850"/>
                    </a:spcBef>
                    <a:defRPr sz="7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sz="3500" kern="0">
                    <a:solidFill>
                      <a:srgbClr val="333333"/>
                    </a:solidFill>
                    <a:latin typeface="Helvetica Neue Thin"/>
                    <a:sym typeface="Helvetica Neue Thin"/>
                  </a:endParaRPr>
                </a:p>
              </p:txBody>
            </p:sp>
            <p:sp>
              <p:nvSpPr>
                <p:cNvPr id="187" name="Figura"/>
                <p:cNvSpPr/>
                <p:nvPr/>
              </p:nvSpPr>
              <p:spPr>
                <a:xfrm>
                  <a:off x="0" y="0"/>
                  <a:ext cx="1741253" cy="1954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5400" y="7696"/>
                      </a:lnTo>
                      <a:lnTo>
                        <a:pt x="7155" y="7696"/>
                      </a:lnTo>
                      <a:lnTo>
                        <a:pt x="2690" y="14059"/>
                      </a:lnTo>
                      <a:lnTo>
                        <a:pt x="4452" y="14059"/>
                      </a:lnTo>
                      <a:lnTo>
                        <a:pt x="0" y="20405"/>
                      </a:lnTo>
                      <a:lnTo>
                        <a:pt x="9189" y="21600"/>
                      </a:lnTo>
                      <a:lnTo>
                        <a:pt x="21600" y="20405"/>
                      </a:lnTo>
                      <a:lnTo>
                        <a:pt x="17148" y="14059"/>
                      </a:lnTo>
                      <a:lnTo>
                        <a:pt x="18914" y="14059"/>
                      </a:lnTo>
                      <a:lnTo>
                        <a:pt x="14448" y="7696"/>
                      </a:lnTo>
                      <a:lnTo>
                        <a:pt x="16200" y="7696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72B1D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21469" hangingPunct="0">
                    <a:lnSpc>
                      <a:spcPct val="80000"/>
                    </a:lnSpc>
                    <a:spcBef>
                      <a:spcPts val="3850"/>
                    </a:spcBef>
                    <a:defRPr sz="7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sz="3500" kern="0">
                    <a:solidFill>
                      <a:srgbClr val="333333"/>
                    </a:solidFill>
                    <a:latin typeface="Helvetica Neue Thin"/>
                    <a:sym typeface="Helvetica Neue Thin"/>
                  </a:endParaRPr>
                </a:p>
              </p:txBody>
            </p:sp>
            <p:sp>
              <p:nvSpPr>
                <p:cNvPr id="188" name="Figura"/>
                <p:cNvSpPr/>
                <p:nvPr/>
              </p:nvSpPr>
              <p:spPr>
                <a:xfrm>
                  <a:off x="0" y="0"/>
                  <a:ext cx="980544" cy="1954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161" y="0"/>
                      </a:moveTo>
                      <a:lnTo>
                        <a:pt x="9589" y="7681"/>
                      </a:lnTo>
                      <a:lnTo>
                        <a:pt x="12706" y="7681"/>
                      </a:lnTo>
                      <a:lnTo>
                        <a:pt x="4777" y="14044"/>
                      </a:lnTo>
                      <a:lnTo>
                        <a:pt x="7905" y="14044"/>
                      </a:lnTo>
                      <a:lnTo>
                        <a:pt x="0" y="20390"/>
                      </a:lnTo>
                      <a:lnTo>
                        <a:pt x="16525" y="21600"/>
                      </a:lnTo>
                      <a:lnTo>
                        <a:pt x="15811" y="14554"/>
                      </a:lnTo>
                      <a:lnTo>
                        <a:pt x="20425" y="15061"/>
                      </a:lnTo>
                      <a:lnTo>
                        <a:pt x="17231" y="8038"/>
                      </a:lnTo>
                      <a:lnTo>
                        <a:pt x="21600" y="8682"/>
                      </a:lnTo>
                      <a:lnTo>
                        <a:pt x="19161" y="0"/>
                      </a:lnTo>
                      <a:close/>
                    </a:path>
                  </a:pathLst>
                </a:custGeom>
                <a:solidFill>
                  <a:srgbClr val="649BB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10766" hangingPunct="0">
                    <a:defRPr sz="2800" cap="all" spc="279">
                      <a:solidFill>
                        <a:srgbClr val="53585F"/>
                      </a:solidFill>
                      <a:latin typeface="Avenir Next Medium"/>
                      <a:ea typeface="Avenir Next Medium"/>
                      <a:cs typeface="Avenir Next Medium"/>
                      <a:sym typeface="Avenir Next Medium"/>
                    </a:defRPr>
                  </a:pPr>
                  <a:endParaRPr sz="1400" kern="0" cap="all" spc="140">
                    <a:solidFill>
                      <a:srgbClr val="53585F"/>
                    </a:solidFill>
                    <a:latin typeface="Avenir Next Medium"/>
                    <a:sym typeface="Avenir Next Medium"/>
                  </a:endParaRPr>
                </a:p>
              </p:txBody>
            </p:sp>
          </p:grpSp>
          <p:grpSp>
            <p:nvGrpSpPr>
              <p:cNvPr id="193" name="Agrupar"/>
              <p:cNvGrpSpPr/>
              <p:nvPr/>
            </p:nvGrpSpPr>
            <p:grpSpPr>
              <a:xfrm>
                <a:off x="7947940" y="0"/>
                <a:ext cx="1741253" cy="2220118"/>
                <a:chOff x="0" y="0"/>
                <a:chExt cx="1741252" cy="2220117"/>
              </a:xfrm>
            </p:grpSpPr>
            <p:sp>
              <p:nvSpPr>
                <p:cNvPr id="190" name="Figura"/>
                <p:cNvSpPr/>
                <p:nvPr/>
              </p:nvSpPr>
              <p:spPr>
                <a:xfrm>
                  <a:off x="801069" y="1657051"/>
                  <a:ext cx="173940" cy="563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2" y="0"/>
                      </a:moveTo>
                      <a:lnTo>
                        <a:pt x="19438" y="0"/>
                      </a:lnTo>
                      <a:cubicBezTo>
                        <a:pt x="19436" y="3604"/>
                        <a:pt x="19618" y="7201"/>
                        <a:pt x="19978" y="10800"/>
                      </a:cubicBezTo>
                      <a:cubicBezTo>
                        <a:pt x="20338" y="14391"/>
                        <a:pt x="20884" y="17988"/>
                        <a:pt x="21600" y="21600"/>
                      </a:cubicBezTo>
                      <a:lnTo>
                        <a:pt x="0" y="21600"/>
                      </a:lnTo>
                      <a:cubicBezTo>
                        <a:pt x="716" y="17988"/>
                        <a:pt x="1262" y="14391"/>
                        <a:pt x="1622" y="10800"/>
                      </a:cubicBezTo>
                      <a:cubicBezTo>
                        <a:pt x="1982" y="7201"/>
                        <a:pt x="2164" y="3604"/>
                        <a:pt x="216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21469" hangingPunct="0">
                    <a:lnSpc>
                      <a:spcPct val="80000"/>
                    </a:lnSpc>
                    <a:spcBef>
                      <a:spcPts val="3850"/>
                    </a:spcBef>
                    <a:defRPr sz="7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sz="3500" kern="0">
                    <a:solidFill>
                      <a:srgbClr val="333333"/>
                    </a:solidFill>
                    <a:latin typeface="Helvetica Neue Thin"/>
                    <a:sym typeface="Helvetica Neue Thin"/>
                  </a:endParaRPr>
                </a:p>
              </p:txBody>
            </p:sp>
            <p:sp>
              <p:nvSpPr>
                <p:cNvPr id="191" name="Figura"/>
                <p:cNvSpPr/>
                <p:nvPr/>
              </p:nvSpPr>
              <p:spPr>
                <a:xfrm>
                  <a:off x="0" y="0"/>
                  <a:ext cx="1741253" cy="1954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5400" y="7696"/>
                      </a:lnTo>
                      <a:lnTo>
                        <a:pt x="7155" y="7696"/>
                      </a:lnTo>
                      <a:lnTo>
                        <a:pt x="2690" y="14059"/>
                      </a:lnTo>
                      <a:lnTo>
                        <a:pt x="4452" y="14059"/>
                      </a:lnTo>
                      <a:lnTo>
                        <a:pt x="0" y="20405"/>
                      </a:lnTo>
                      <a:lnTo>
                        <a:pt x="9189" y="21600"/>
                      </a:lnTo>
                      <a:lnTo>
                        <a:pt x="21600" y="20405"/>
                      </a:lnTo>
                      <a:lnTo>
                        <a:pt x="17148" y="14059"/>
                      </a:lnTo>
                      <a:lnTo>
                        <a:pt x="18914" y="14059"/>
                      </a:lnTo>
                      <a:lnTo>
                        <a:pt x="14448" y="7696"/>
                      </a:lnTo>
                      <a:lnTo>
                        <a:pt x="16200" y="7696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72B1D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21469" hangingPunct="0">
                    <a:lnSpc>
                      <a:spcPct val="80000"/>
                    </a:lnSpc>
                    <a:spcBef>
                      <a:spcPts val="3850"/>
                    </a:spcBef>
                    <a:defRPr sz="7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sz="3500" kern="0">
                    <a:solidFill>
                      <a:srgbClr val="333333"/>
                    </a:solidFill>
                    <a:latin typeface="Helvetica Neue Thin"/>
                    <a:sym typeface="Helvetica Neue Thin"/>
                  </a:endParaRPr>
                </a:p>
              </p:txBody>
            </p:sp>
            <p:sp>
              <p:nvSpPr>
                <p:cNvPr id="192" name="Figura"/>
                <p:cNvSpPr/>
                <p:nvPr/>
              </p:nvSpPr>
              <p:spPr>
                <a:xfrm>
                  <a:off x="0" y="0"/>
                  <a:ext cx="980544" cy="1954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161" y="0"/>
                      </a:moveTo>
                      <a:lnTo>
                        <a:pt x="9589" y="7681"/>
                      </a:lnTo>
                      <a:lnTo>
                        <a:pt x="12706" y="7681"/>
                      </a:lnTo>
                      <a:lnTo>
                        <a:pt x="4777" y="14044"/>
                      </a:lnTo>
                      <a:lnTo>
                        <a:pt x="7905" y="14044"/>
                      </a:lnTo>
                      <a:lnTo>
                        <a:pt x="0" y="20390"/>
                      </a:lnTo>
                      <a:lnTo>
                        <a:pt x="16525" y="21600"/>
                      </a:lnTo>
                      <a:lnTo>
                        <a:pt x="15811" y="14554"/>
                      </a:lnTo>
                      <a:lnTo>
                        <a:pt x="20425" y="15061"/>
                      </a:lnTo>
                      <a:lnTo>
                        <a:pt x="17231" y="8038"/>
                      </a:lnTo>
                      <a:lnTo>
                        <a:pt x="21600" y="8682"/>
                      </a:lnTo>
                      <a:lnTo>
                        <a:pt x="19161" y="0"/>
                      </a:lnTo>
                      <a:close/>
                    </a:path>
                  </a:pathLst>
                </a:custGeom>
                <a:solidFill>
                  <a:srgbClr val="649BB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10766" hangingPunct="0">
                    <a:defRPr sz="2800" cap="all" spc="279">
                      <a:solidFill>
                        <a:srgbClr val="53585F"/>
                      </a:solidFill>
                      <a:latin typeface="Avenir Next Medium"/>
                      <a:ea typeface="Avenir Next Medium"/>
                      <a:cs typeface="Avenir Next Medium"/>
                      <a:sym typeface="Avenir Next Medium"/>
                    </a:defRPr>
                  </a:pPr>
                  <a:endParaRPr sz="1400" kern="0" cap="all" spc="140">
                    <a:solidFill>
                      <a:srgbClr val="53585F"/>
                    </a:solidFill>
                    <a:latin typeface="Avenir Next Medium"/>
                    <a:sym typeface="Avenir Next Medium"/>
                  </a:endParaRPr>
                </a:p>
              </p:txBody>
            </p:sp>
          </p:grpSp>
          <p:grpSp>
            <p:nvGrpSpPr>
              <p:cNvPr id="197" name="Agrupar"/>
              <p:cNvGrpSpPr/>
              <p:nvPr/>
            </p:nvGrpSpPr>
            <p:grpSpPr>
              <a:xfrm>
                <a:off x="9854981" y="590537"/>
                <a:ext cx="1741253" cy="2220118"/>
                <a:chOff x="0" y="0"/>
                <a:chExt cx="1741252" cy="2220117"/>
              </a:xfrm>
            </p:grpSpPr>
            <p:sp>
              <p:nvSpPr>
                <p:cNvPr id="194" name="Figura"/>
                <p:cNvSpPr/>
                <p:nvPr/>
              </p:nvSpPr>
              <p:spPr>
                <a:xfrm>
                  <a:off x="801069" y="1657051"/>
                  <a:ext cx="173940" cy="563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2" y="0"/>
                      </a:moveTo>
                      <a:lnTo>
                        <a:pt x="19438" y="0"/>
                      </a:lnTo>
                      <a:cubicBezTo>
                        <a:pt x="19436" y="3604"/>
                        <a:pt x="19618" y="7201"/>
                        <a:pt x="19978" y="10800"/>
                      </a:cubicBezTo>
                      <a:cubicBezTo>
                        <a:pt x="20338" y="14391"/>
                        <a:pt x="20884" y="17988"/>
                        <a:pt x="21600" y="21600"/>
                      </a:cubicBezTo>
                      <a:lnTo>
                        <a:pt x="0" y="21600"/>
                      </a:lnTo>
                      <a:cubicBezTo>
                        <a:pt x="716" y="17988"/>
                        <a:pt x="1262" y="14391"/>
                        <a:pt x="1622" y="10800"/>
                      </a:cubicBezTo>
                      <a:cubicBezTo>
                        <a:pt x="1982" y="7201"/>
                        <a:pt x="2164" y="3604"/>
                        <a:pt x="216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21469" hangingPunct="0">
                    <a:lnSpc>
                      <a:spcPct val="80000"/>
                    </a:lnSpc>
                    <a:spcBef>
                      <a:spcPts val="3850"/>
                    </a:spcBef>
                    <a:defRPr sz="7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sz="3500" kern="0">
                    <a:solidFill>
                      <a:srgbClr val="333333"/>
                    </a:solidFill>
                    <a:latin typeface="Helvetica Neue Thin"/>
                    <a:sym typeface="Helvetica Neue Thin"/>
                  </a:endParaRPr>
                </a:p>
              </p:txBody>
            </p:sp>
            <p:sp>
              <p:nvSpPr>
                <p:cNvPr id="195" name="Figura"/>
                <p:cNvSpPr/>
                <p:nvPr/>
              </p:nvSpPr>
              <p:spPr>
                <a:xfrm>
                  <a:off x="0" y="0"/>
                  <a:ext cx="1741253" cy="1954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5400" y="7696"/>
                      </a:lnTo>
                      <a:lnTo>
                        <a:pt x="7155" y="7696"/>
                      </a:lnTo>
                      <a:lnTo>
                        <a:pt x="2690" y="14059"/>
                      </a:lnTo>
                      <a:lnTo>
                        <a:pt x="4452" y="14059"/>
                      </a:lnTo>
                      <a:lnTo>
                        <a:pt x="0" y="20405"/>
                      </a:lnTo>
                      <a:lnTo>
                        <a:pt x="9189" y="21600"/>
                      </a:lnTo>
                      <a:lnTo>
                        <a:pt x="21600" y="20405"/>
                      </a:lnTo>
                      <a:lnTo>
                        <a:pt x="17148" y="14059"/>
                      </a:lnTo>
                      <a:lnTo>
                        <a:pt x="18914" y="14059"/>
                      </a:lnTo>
                      <a:lnTo>
                        <a:pt x="14448" y="7696"/>
                      </a:lnTo>
                      <a:lnTo>
                        <a:pt x="16200" y="7696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72B1D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321469" hangingPunct="0">
                    <a:lnSpc>
                      <a:spcPct val="80000"/>
                    </a:lnSpc>
                    <a:spcBef>
                      <a:spcPts val="3850"/>
                    </a:spcBef>
                    <a:defRPr sz="7000">
                      <a:solidFill>
                        <a:srgbClr val="333333"/>
                      </a:solidFill>
                      <a:latin typeface="Helvetica Neue Thin"/>
                      <a:ea typeface="Helvetica Neue Thin"/>
                      <a:cs typeface="Helvetica Neue Thin"/>
                      <a:sym typeface="Helvetica Neue Thin"/>
                    </a:defRPr>
                  </a:pPr>
                  <a:endParaRPr sz="3500" kern="0">
                    <a:solidFill>
                      <a:srgbClr val="333333"/>
                    </a:solidFill>
                    <a:latin typeface="Helvetica Neue Thin"/>
                    <a:sym typeface="Helvetica Neue Thin"/>
                  </a:endParaRPr>
                </a:p>
              </p:txBody>
            </p:sp>
            <p:sp>
              <p:nvSpPr>
                <p:cNvPr id="196" name="Figura"/>
                <p:cNvSpPr/>
                <p:nvPr/>
              </p:nvSpPr>
              <p:spPr>
                <a:xfrm>
                  <a:off x="0" y="0"/>
                  <a:ext cx="980544" cy="1954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161" y="0"/>
                      </a:moveTo>
                      <a:lnTo>
                        <a:pt x="9589" y="7681"/>
                      </a:lnTo>
                      <a:lnTo>
                        <a:pt x="12706" y="7681"/>
                      </a:lnTo>
                      <a:lnTo>
                        <a:pt x="4777" y="14044"/>
                      </a:lnTo>
                      <a:lnTo>
                        <a:pt x="7905" y="14044"/>
                      </a:lnTo>
                      <a:lnTo>
                        <a:pt x="0" y="20390"/>
                      </a:lnTo>
                      <a:lnTo>
                        <a:pt x="16525" y="21600"/>
                      </a:lnTo>
                      <a:lnTo>
                        <a:pt x="15811" y="14554"/>
                      </a:lnTo>
                      <a:lnTo>
                        <a:pt x="20425" y="15061"/>
                      </a:lnTo>
                      <a:lnTo>
                        <a:pt x="17231" y="8038"/>
                      </a:lnTo>
                      <a:lnTo>
                        <a:pt x="21600" y="8682"/>
                      </a:lnTo>
                      <a:lnTo>
                        <a:pt x="19161" y="0"/>
                      </a:lnTo>
                      <a:close/>
                    </a:path>
                  </a:pathLst>
                </a:custGeom>
                <a:solidFill>
                  <a:srgbClr val="649BB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10766" hangingPunct="0">
                    <a:defRPr sz="2800" cap="all" spc="279">
                      <a:solidFill>
                        <a:srgbClr val="53585F"/>
                      </a:solidFill>
                      <a:latin typeface="Avenir Next Medium"/>
                      <a:ea typeface="Avenir Next Medium"/>
                      <a:cs typeface="Avenir Next Medium"/>
                      <a:sym typeface="Avenir Next Medium"/>
                    </a:defRPr>
                  </a:pPr>
                  <a:endParaRPr sz="1400" kern="0" cap="all" spc="140">
                    <a:solidFill>
                      <a:srgbClr val="53585F"/>
                    </a:solidFill>
                    <a:latin typeface="Avenir Next Medium"/>
                    <a:sym typeface="Avenir Next Medium"/>
                  </a:endParaRPr>
                </a:p>
              </p:txBody>
            </p:sp>
          </p:grpSp>
        </p:grpSp>
      </p:grpSp>
      <p:pic>
        <p:nvPicPr>
          <p:cNvPr id="200" name="logo ChileValora blanco sin bajada.png" descr="logo ChileValora blanco sin bajad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918" y="3458301"/>
            <a:ext cx="2532238" cy="1074508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Misión Institucional"/>
          <p:cNvSpPr txBox="1"/>
          <p:nvPr/>
        </p:nvSpPr>
        <p:spPr>
          <a:xfrm>
            <a:off x="307124" y="4573461"/>
            <a:ext cx="7121944" cy="592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l" defTabSz="642937">
              <a:lnSpc>
                <a:spcPct val="90000"/>
              </a:lnSpc>
              <a:spcBef>
                <a:spcPts val="7700"/>
              </a:spcBef>
              <a:defRPr sz="4300" b="1">
                <a:solidFill>
                  <a:srgbClr val="FFFFFF"/>
                </a:solidFill>
              </a:defRPr>
            </a:lvl1pPr>
          </a:lstStyle>
          <a:p>
            <a:pPr defTabSz="321469" hangingPunct="0">
              <a:spcBef>
                <a:spcPts val="3850"/>
              </a:spcBef>
            </a:pPr>
            <a:r>
              <a:rPr lang="es-ES_tradnl" sz="3200" kern="0" dirty="0">
                <a:latin typeface="Helvetica Neue"/>
                <a:sym typeface="Helvetica Neue"/>
              </a:rPr>
              <a:t>Misión Institucional</a:t>
            </a:r>
          </a:p>
        </p:txBody>
      </p:sp>
      <p:sp>
        <p:nvSpPr>
          <p:cNvPr id="202" name="Certificar las competencias laborales de las personas ocupadas y desocupadas, mediante procesos de evaluación basados en estándares de competencias alineados con las demandas del mercado del trabajo y definidos y validados por los sectores productivos, a"/>
          <p:cNvSpPr txBox="1"/>
          <p:nvPr/>
        </p:nvSpPr>
        <p:spPr>
          <a:xfrm>
            <a:off x="738552" y="5578684"/>
            <a:ext cx="10446553" cy="953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just" defTabSz="228600" hangingPunct="0">
              <a:spcBef>
                <a:spcPts val="600"/>
              </a:spcBef>
              <a:defRPr sz="3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s-ES_tradnl" sz="1400" b="1" u="sng" kern="0" dirty="0">
                <a:solidFill>
                  <a:srgbClr val="FFFFFF"/>
                </a:solidFill>
                <a:latin typeface="Trebuchet MS" panose="020B0603020202020204" pitchFamily="34" charset="0"/>
                <a:sym typeface="Helvetica Neue"/>
              </a:rPr>
              <a:t>Certificar</a:t>
            </a:r>
            <a:r>
              <a:rPr lang="es-ES_tradnl" sz="1400" kern="0" dirty="0">
                <a:solidFill>
                  <a:srgbClr val="FFFFFF"/>
                </a:solidFill>
                <a:latin typeface="Trebuchet MS" panose="020B0603020202020204" pitchFamily="34" charset="0"/>
                <a:sym typeface="Helvetica Neue Light"/>
              </a:rPr>
              <a:t> las competencias laborales de las personas ocupadas y desocupadas, </a:t>
            </a:r>
            <a:r>
              <a:rPr lang="es-ES_tradnl" sz="1400" u="sng" kern="0" dirty="0">
                <a:solidFill>
                  <a:srgbClr val="FFFFFF"/>
                </a:solidFill>
                <a:latin typeface="Trebuchet MS" panose="020B0603020202020204" pitchFamily="34" charset="0"/>
                <a:sym typeface="Helvetica Neue Light"/>
              </a:rPr>
              <a:t>mediante </a:t>
            </a:r>
            <a:r>
              <a:rPr lang="es-ES_tradnl" sz="1400" u="sng" kern="0" dirty="0">
                <a:solidFill>
                  <a:srgbClr val="FFFFFF"/>
                </a:solidFill>
                <a:latin typeface="Trebuchet MS" panose="020B0603020202020204" pitchFamily="34" charset="0"/>
                <a:sym typeface="Helvetica Neue"/>
              </a:rPr>
              <a:t>procesos de evaluación</a:t>
            </a:r>
            <a:r>
              <a:rPr lang="es-ES_tradnl" sz="1400" u="sng" kern="0" dirty="0">
                <a:solidFill>
                  <a:srgbClr val="FFFFFF"/>
                </a:solidFill>
                <a:latin typeface="Trebuchet MS" panose="020B0603020202020204" pitchFamily="34" charset="0"/>
                <a:sym typeface="Helvetica Neue Light"/>
              </a:rPr>
              <a:t> basados en </a:t>
            </a:r>
            <a:r>
              <a:rPr lang="es-ES_tradnl" sz="1400" u="sng" kern="0" dirty="0">
                <a:solidFill>
                  <a:srgbClr val="FFFFFF"/>
                </a:solidFill>
                <a:latin typeface="Trebuchet MS" panose="020B0603020202020204" pitchFamily="34" charset="0"/>
                <a:sym typeface="Helvetica Neue"/>
              </a:rPr>
              <a:t>estándares de competencias</a:t>
            </a:r>
            <a:r>
              <a:rPr lang="es-ES_tradnl" sz="1400" u="sng" kern="0" dirty="0">
                <a:solidFill>
                  <a:srgbClr val="FFFFFF"/>
                </a:solidFill>
                <a:latin typeface="Trebuchet MS" panose="020B0603020202020204" pitchFamily="34" charset="0"/>
                <a:sym typeface="Helvetica Neue Light"/>
              </a:rPr>
              <a:t> alineados con las demandas del mercado del trabajo</a:t>
            </a:r>
            <a:r>
              <a:rPr lang="es-ES_tradnl" sz="1400" kern="0" dirty="0">
                <a:solidFill>
                  <a:srgbClr val="FFFFFF"/>
                </a:solidFill>
                <a:latin typeface="Trebuchet MS" panose="020B0603020202020204" pitchFamily="34" charset="0"/>
                <a:sym typeface="Helvetica Neue Light"/>
              </a:rPr>
              <a:t>, definidos y validados por los sectores productivos, a través de instancias de </a:t>
            </a:r>
            <a:r>
              <a:rPr lang="es-ES_tradnl" sz="1400" kern="0" dirty="0">
                <a:solidFill>
                  <a:srgbClr val="FFFFFF"/>
                </a:solidFill>
                <a:latin typeface="Trebuchet MS" panose="020B0603020202020204" pitchFamily="34" charset="0"/>
                <a:sym typeface="Helvetica Neue"/>
              </a:rPr>
              <a:t>diálogo social</a:t>
            </a:r>
            <a:r>
              <a:rPr lang="es-ES_tradnl" sz="1400" kern="0" dirty="0">
                <a:solidFill>
                  <a:srgbClr val="FFFFFF"/>
                </a:solidFill>
                <a:latin typeface="Trebuchet MS" panose="020B0603020202020204" pitchFamily="34" charset="0"/>
                <a:sym typeface="Helvetica Neue Light"/>
              </a:rPr>
              <a:t>, promoviendo su uso tanto en el sistema de capacitación como en el de la formación técnica, para favorecer la empleabilidad y oportunidades de aprendizaje continuo de las personas.</a:t>
            </a:r>
            <a:endParaRPr lang="es-ES_tradnl" sz="500" kern="0" dirty="0">
              <a:solidFill>
                <a:srgbClr val="000000"/>
              </a:solidFill>
              <a:latin typeface="Trebuchet MS" panose="020B0603020202020204" pitchFamily="34" charset="0"/>
              <a:sym typeface="Helvetica Neue Light"/>
            </a:endParaRPr>
          </a:p>
        </p:txBody>
      </p:sp>
      <p:pic>
        <p:nvPicPr>
          <p:cNvPr id="54" name="Imagen 53">
            <a:extLst>
              <a:ext uri="{FF2B5EF4-FFF2-40B4-BE49-F238E27FC236}">
                <a16:creationId xmlns="" xmlns:a16="http://schemas.microsoft.com/office/drawing/2014/main" id="{267DC9BD-2A55-8D4D-8D86-DC1D1F1536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857" y="122862"/>
            <a:ext cx="1264798" cy="53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922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792" y="2415607"/>
            <a:ext cx="6887023" cy="1271964"/>
          </a:xfrm>
        </p:spPr>
        <p:txBody>
          <a:bodyPr/>
          <a:lstStyle/>
          <a:p>
            <a:r>
              <a:rPr lang="es-CL" sz="8000" dirty="0"/>
              <a:t/>
            </a:r>
            <a:br>
              <a:rPr lang="es-CL" sz="8000" dirty="0"/>
            </a:br>
            <a:r>
              <a:rPr lang="es-CL" sz="8000" dirty="0"/>
              <a:t>¿Qué </a:t>
            </a:r>
            <a:r>
              <a:rPr lang="es-CL" sz="8000" dirty="0" smtClean="0"/>
              <a:t>Hacemos?</a:t>
            </a:r>
            <a:endParaRPr lang="es-CL" sz="8000" dirty="0"/>
          </a:p>
        </p:txBody>
      </p:sp>
    </p:spTree>
    <p:extLst>
      <p:ext uri="{BB962C8B-B14F-4D97-AF65-F5344CB8AC3E}">
        <p14:creationId xmlns:p14="http://schemas.microsoft.com/office/powerpoint/2010/main" val="296731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3427700484"/>
              </p:ext>
            </p:extLst>
          </p:nvPr>
        </p:nvGraphicFramePr>
        <p:xfrm>
          <a:off x="3673532" y="1125797"/>
          <a:ext cx="4755662" cy="491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9" name="Grupo 18"/>
          <p:cNvGrpSpPr/>
          <p:nvPr/>
        </p:nvGrpSpPr>
        <p:grpSpPr>
          <a:xfrm>
            <a:off x="6051363" y="2441071"/>
            <a:ext cx="2032816" cy="808384"/>
            <a:chOff x="511056" y="3511648"/>
            <a:chExt cx="2032816" cy="808384"/>
          </a:xfrm>
        </p:grpSpPr>
        <p:sp>
          <p:nvSpPr>
            <p:cNvPr id="20" name="Rectángulo redondeado 19"/>
            <p:cNvSpPr/>
            <p:nvPr/>
          </p:nvSpPr>
          <p:spPr>
            <a:xfrm>
              <a:off x="511056" y="3511648"/>
              <a:ext cx="2032816" cy="808384"/>
            </a:xfrm>
            <a:prstGeom prst="roundRect">
              <a:avLst>
                <a:gd name="adj" fmla="val 10000"/>
              </a:avLst>
            </a:prstGeom>
            <a:solidFill>
              <a:srgbClr val="00206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1" name="CuadroTexto 20"/>
            <p:cNvSpPr txBox="1"/>
            <p:nvPr/>
          </p:nvSpPr>
          <p:spPr>
            <a:xfrm>
              <a:off x="534733" y="3535325"/>
              <a:ext cx="1985462" cy="7610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85" tIns="21590" rIns="32385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100" kern="1200" dirty="0">
                  <a:solidFill>
                    <a:sysClr val="window" lastClr="FFFFFF"/>
                  </a:solidFill>
                  <a:latin typeface="Corbel" panose="020B0503020204020204" pitchFamily="34" charset="0"/>
                </a:rPr>
                <a:t>Sectores Productivos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100" dirty="0">
                  <a:solidFill>
                    <a:sysClr val="window" lastClr="FFFFFF"/>
                  </a:solidFill>
                  <a:latin typeface="Corbel" panose="020B0503020204020204" pitchFamily="34" charset="0"/>
                </a:rPr>
                <a:t>Organismos Sectoriales de Competencias Laborales</a:t>
              </a:r>
              <a:endParaRPr lang="es-ES" sz="1100" kern="1200" dirty="0">
                <a:solidFill>
                  <a:sysClr val="window" lastClr="FFFFFF"/>
                </a:solidFill>
                <a:latin typeface="Corbel" panose="020B0503020204020204" pitchFamily="34" charset="0"/>
              </a:endParaRP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700" kern="1200" dirty="0">
                  <a:solidFill>
                    <a:sysClr val="window" lastClr="FFFFFF"/>
                  </a:solidFill>
                  <a:latin typeface="Corbel" panose="020B0503020204020204" pitchFamily="34" charset="0"/>
                  <a:ea typeface="+mn-ea"/>
                  <a:cs typeface="+mn-cs"/>
                </a:rPr>
                <a:t>(OSCL) </a:t>
              </a:r>
            </a:p>
          </p:txBody>
        </p:sp>
      </p:grpSp>
      <p:sp>
        <p:nvSpPr>
          <p:cNvPr id="26" name="CuadroTexto 25"/>
          <p:cNvSpPr txBox="1"/>
          <p:nvPr/>
        </p:nvSpPr>
        <p:spPr>
          <a:xfrm>
            <a:off x="1029827" y="1558808"/>
            <a:ext cx="50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>
                <a:solidFill>
                  <a:schemeClr val="bg1"/>
                </a:solidFill>
              </a:rPr>
              <a:t>1</a:t>
            </a:r>
            <a:endParaRPr lang="es-ES" sz="3600" b="1">
              <a:solidFill>
                <a:schemeClr val="bg1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1095963" y="3904767"/>
            <a:ext cx="50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>
                <a:solidFill>
                  <a:schemeClr val="bg1"/>
                </a:solidFill>
              </a:rPr>
              <a:t>2</a:t>
            </a:r>
            <a:endParaRPr lang="es-ES" sz="3600" b="1">
              <a:solidFill>
                <a:schemeClr val="bg1"/>
              </a:solidFill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7453944" y="412432"/>
            <a:ext cx="1577554" cy="1577554"/>
            <a:chOff x="1905019" y="1893611"/>
            <a:chExt cx="1577554" cy="1577554"/>
          </a:xfrm>
        </p:grpSpPr>
        <p:sp>
          <p:nvSpPr>
            <p:cNvPr id="16" name="Elipse 15"/>
            <p:cNvSpPr/>
            <p:nvPr/>
          </p:nvSpPr>
          <p:spPr>
            <a:xfrm>
              <a:off x="1905019" y="1893611"/>
              <a:ext cx="1577554" cy="1577554"/>
            </a:xfrm>
            <a:prstGeom prst="ellipse">
              <a:avLst/>
            </a:prstGeom>
            <a:solidFill>
              <a:srgbClr val="000C3C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Elipse 4"/>
            <p:cNvSpPr txBox="1"/>
            <p:nvPr/>
          </p:nvSpPr>
          <p:spPr>
            <a:xfrm>
              <a:off x="2136046" y="2124638"/>
              <a:ext cx="1115500" cy="1115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200" kern="1200" dirty="0">
                  <a:solidFill>
                    <a:srgbClr val="92D050"/>
                  </a:solidFill>
                  <a:latin typeface="Corbel" panose="020B0503020204020204" pitchFamily="34" charset="0"/>
                </a:rPr>
                <a:t>Diálogo Social Tripartito </a:t>
              </a:r>
              <a:endParaRPr lang="es-ES" sz="2200" kern="1200" dirty="0">
                <a:solidFill>
                  <a:srgbClr val="92D050"/>
                </a:solidFill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38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8F388F2-2761-A14D-B7F9-61DCE129D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86" y="456275"/>
            <a:ext cx="5446223" cy="732155"/>
          </a:xfrm>
        </p:spPr>
        <p:txBody>
          <a:bodyPr/>
          <a:lstStyle/>
          <a:p>
            <a:r>
              <a:rPr lang="es-ES_tradnl">
                <a:solidFill>
                  <a:srgbClr val="002060"/>
                </a:solidFill>
              </a:rPr>
              <a:t>¿Cómo trabajamos?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="" xmlns:a16="http://schemas.microsoft.com/office/drawing/2014/main" id="{B6733B31-420C-4BB8-916B-B4EFBBE7CBA4}"/>
              </a:ext>
            </a:extLst>
          </p:cNvPr>
          <p:cNvGraphicFramePr/>
          <p:nvPr>
            <p:extLst/>
          </p:nvPr>
        </p:nvGraphicFramePr>
        <p:xfrm>
          <a:off x="643316" y="456276"/>
          <a:ext cx="11263709" cy="5945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43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chilevalora2022">
      <a:dk1>
        <a:srgbClr val="000000"/>
      </a:dk1>
      <a:lt1>
        <a:srgbClr val="FFFFFF"/>
      </a:lt1>
      <a:dk2>
        <a:srgbClr val="99CC00"/>
      </a:dk2>
      <a:lt2>
        <a:srgbClr val="2E58A6"/>
      </a:lt2>
      <a:accent1>
        <a:srgbClr val="00A9E0"/>
      </a:accent1>
      <a:accent2>
        <a:srgbClr val="7C7D7C"/>
      </a:accent2>
      <a:accent3>
        <a:srgbClr val="A5A5A5"/>
      </a:accent3>
      <a:accent4>
        <a:srgbClr val="2EBDCC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E2C133655D5AA448E83C0F60819771C" ma:contentTypeVersion="12" ma:contentTypeDescription="Crear nuevo documento." ma:contentTypeScope="" ma:versionID="f9eb4198ac56e2ac2794696887e9179c">
  <xsd:schema xmlns:xsd="http://www.w3.org/2001/XMLSchema" xmlns:xs="http://www.w3.org/2001/XMLSchema" xmlns:p="http://schemas.microsoft.com/office/2006/metadata/properties" xmlns:ns2="275e5c63-eba9-4fd1-bd7e-cbb57075b130" xmlns:ns3="eae3f06e-86f1-45d8-a7e9-615964df9a31" targetNamespace="http://schemas.microsoft.com/office/2006/metadata/properties" ma:root="true" ma:fieldsID="1e0cbe4f42443544264c876babe127d4" ns2:_="" ns3:_="">
    <xsd:import namespace="275e5c63-eba9-4fd1-bd7e-cbb57075b130"/>
    <xsd:import namespace="eae3f06e-86f1-45d8-a7e9-615964df9a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5e5c63-eba9-4fd1-bd7e-cbb57075b1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3f06e-86f1-45d8-a7e9-615964df9a3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00094BE-4950-40DB-9169-E59CC049D9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93F83F-97B3-436A-8275-BBF91B3819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5e5c63-eba9-4fd1-bd7e-cbb57075b130"/>
    <ds:schemaRef ds:uri="eae3f06e-86f1-45d8-a7e9-615964df9a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4245C0-D0CF-4B5D-8321-3F5C9A347174}">
  <ds:schemaRefs>
    <ds:schemaRef ds:uri="eae3f06e-86f1-45d8-a7e9-615964df9a31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www.w3.org/XML/1998/namespace"/>
    <ds:schemaRef ds:uri="275e5c63-eba9-4fd1-bd7e-cbb57075b130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5900</TotalTime>
  <Words>2133</Words>
  <Application>Microsoft Office PowerPoint</Application>
  <PresentationFormat>Panorámica</PresentationFormat>
  <Paragraphs>363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38</vt:i4>
      </vt:variant>
    </vt:vector>
  </HeadingPairs>
  <TitlesOfParts>
    <vt:vector size="54" baseType="lpstr">
      <vt:lpstr>Avenir Next Medium</vt:lpstr>
      <vt:lpstr>Trebuchet MS</vt:lpstr>
      <vt:lpstr>Arial</vt:lpstr>
      <vt:lpstr>Helvetica Neue Thin</vt:lpstr>
      <vt:lpstr>Helvetica Neue</vt:lpstr>
      <vt:lpstr>GOBCL-LIGHT</vt:lpstr>
      <vt:lpstr>muliregular</vt:lpstr>
      <vt:lpstr>Calibri</vt:lpstr>
      <vt:lpstr>Century Gothic</vt:lpstr>
      <vt:lpstr>gobCL</vt:lpstr>
      <vt:lpstr>Wingdings</vt:lpstr>
      <vt:lpstr>Corbel</vt:lpstr>
      <vt:lpstr>Helvetica Neue Medium</vt:lpstr>
      <vt:lpstr>Helvetica Neue Light</vt:lpstr>
      <vt:lpstr>Tema de Office</vt:lpstr>
      <vt:lpstr>21_BasicWhite</vt:lpstr>
      <vt:lpstr>ChileValora Sistema Nacional de Certificación de Competencias Laborales</vt:lpstr>
      <vt:lpstr>¿Quiénes somos?</vt:lpstr>
      <vt:lpstr>Nuevo Directorio ChileValora</vt:lpstr>
      <vt:lpstr>Equipo de ChileValora</vt:lpstr>
      <vt:lpstr>Presentación de PowerPoint</vt:lpstr>
      <vt:lpstr>Presentación de PowerPoint</vt:lpstr>
      <vt:lpstr> ¿Qué Hacemos?</vt:lpstr>
      <vt:lpstr>Presentación de PowerPoint</vt:lpstr>
      <vt:lpstr>¿Cómo trabajamos?</vt:lpstr>
      <vt:lpstr>Organismos Sectoriales de Competencias Laborales </vt:lpstr>
      <vt:lpstr>Último Proyecto en el Sector</vt:lpstr>
      <vt:lpstr>Presentación de PowerPoint</vt:lpstr>
      <vt:lpstr>Presentación de PowerPoint</vt:lpstr>
      <vt:lpstr>Pero…  ¿Qué es certificar?</vt:lpstr>
      <vt:lpstr>Certificar es evaluar, observando en terreno el despliegue de conocimientos y habilidades del trabajador(a) en el logro de una función determinada. </vt:lpstr>
      <vt:lpstr>El círculo virtuoso de la Certificación y Capacitación</vt:lpstr>
      <vt:lpstr>¿Qué se evalúa?</vt:lpstr>
      <vt:lpstr>¿Quién evalúa?</vt:lpstr>
      <vt:lpstr>¿Cómo se evalúa?</vt:lpstr>
      <vt:lpstr>¿Y para qué sirve la certificación?</vt:lpstr>
      <vt:lpstr>Beneficios de la Certificación  Estudio de Satisfacción beneficiarios/as</vt:lpstr>
      <vt:lpstr>Beneficios de la Certificación  Estudio de Percepción de Valor en los Empleadores</vt:lpstr>
      <vt:lpstr> </vt:lpstr>
      <vt:lpstr>¿Cómo me puedo certificar?</vt:lpstr>
      <vt:lpstr>Presentación de PowerPoint</vt:lpstr>
      <vt:lpstr>¿Cómo definir los perfiles a certificar?</vt:lpstr>
      <vt:lpstr>¿Cómo definir los perfiles a certificar?</vt:lpstr>
      <vt:lpstr>¿Cómo definir los perfiles a certificar?</vt:lpstr>
      <vt:lpstr>¿Cómo definir los perfiles a certificar?</vt:lpstr>
      <vt:lpstr>¿Cómo definir los perfiles a certificar?</vt:lpstr>
      <vt:lpstr>¿Cómo definir los perfiles a certificar?</vt:lpstr>
      <vt:lpstr>¿Cómo definir los perfiles a certificar?</vt:lpstr>
      <vt:lpstr>Verificar si el perfil tiene Centros</vt:lpstr>
      <vt:lpstr>Catálogo de Competencias</vt:lpstr>
      <vt:lpstr>Centros y Evaluadores/as</vt:lpstr>
      <vt:lpstr>Cifras de Certificación</vt:lpstr>
      <vt:lpstr>Perfiles más certificados en el Sistema</vt:lpstr>
      <vt:lpstr>ChileValora Sistema Nacional de Certificación de Competencias Laborales  Para Mayor información visitar www.chilevalora.cl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Claudio Burgos Hoyar</dc:creator>
  <cp:keywords/>
  <dc:description/>
  <cp:lastModifiedBy>Lorena Menares</cp:lastModifiedBy>
  <cp:revision>207</cp:revision>
  <dcterms:created xsi:type="dcterms:W3CDTF">2019-06-10T15:59:28Z</dcterms:created>
  <dcterms:modified xsi:type="dcterms:W3CDTF">2023-05-22T17:17:19Z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0x010100AE2C133655D5AA448E83C0F60819771C</vt:lpwstr>
  </property>
</Properties>
</file>