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  <p:sldMasterId id="2147483678" r:id="rId6"/>
    <p:sldMasterId id="2147483693" r:id="rId7"/>
  </p:sldMasterIdLst>
  <p:notesMasterIdLst>
    <p:notesMasterId r:id="rId44"/>
  </p:notesMasterIdLst>
  <p:sldIdLst>
    <p:sldId id="274" r:id="rId8"/>
    <p:sldId id="363" r:id="rId9"/>
    <p:sldId id="364" r:id="rId10"/>
    <p:sldId id="365" r:id="rId11"/>
    <p:sldId id="314" r:id="rId12"/>
    <p:sldId id="315" r:id="rId13"/>
    <p:sldId id="316" r:id="rId14"/>
    <p:sldId id="317" r:id="rId15"/>
    <p:sldId id="318" r:id="rId16"/>
    <p:sldId id="323" r:id="rId17"/>
    <p:sldId id="324" r:id="rId18"/>
    <p:sldId id="368" r:id="rId19"/>
    <p:sldId id="362" r:id="rId20"/>
    <p:sldId id="326" r:id="rId21"/>
    <p:sldId id="361" r:id="rId22"/>
    <p:sldId id="327" r:id="rId23"/>
    <p:sldId id="354" r:id="rId24"/>
    <p:sldId id="346" r:id="rId25"/>
    <p:sldId id="366" r:id="rId26"/>
    <p:sldId id="367" r:id="rId27"/>
    <p:sldId id="377" r:id="rId28"/>
    <p:sldId id="376" r:id="rId29"/>
    <p:sldId id="369" r:id="rId30"/>
    <p:sldId id="370" r:id="rId31"/>
    <p:sldId id="375" r:id="rId32"/>
    <p:sldId id="372" r:id="rId33"/>
    <p:sldId id="330" r:id="rId34"/>
    <p:sldId id="260" r:id="rId35"/>
    <p:sldId id="288" r:id="rId36"/>
    <p:sldId id="289" r:id="rId37"/>
    <p:sldId id="290" r:id="rId38"/>
    <p:sldId id="373" r:id="rId39"/>
    <p:sldId id="374" r:id="rId40"/>
    <p:sldId id="303" r:id="rId41"/>
    <p:sldId id="339" r:id="rId42"/>
    <p:sldId id="275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A0"/>
    <a:srgbClr val="001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86418"/>
  </p:normalViewPr>
  <p:slideViewPr>
    <p:cSldViewPr snapToGrid="0" snapToObjects="1">
      <p:cViewPr varScale="1">
        <p:scale>
          <a:sx n="67" d="100"/>
          <a:sy n="67" d="100"/>
        </p:scale>
        <p:origin x="96" y="5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000" b="1" noProof="0" dirty="0" smtClea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Proyección en los 16 países del RMRP</a:t>
            </a:r>
            <a:endParaRPr lang="es-CO" sz="2000" b="1" noProof="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888888888888889E-2"/>
          <c:y val="0.16245370370370371"/>
          <c:w val="0.93888888888888888"/>
          <c:h val="0.72088764946048411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152942"/>
              </a:solidFill>
              <a:round/>
            </a:ln>
            <a:effectLst/>
          </c:spPr>
          <c:marker>
            <c:symbol val="none"/>
          </c:marker>
          <c:dPt>
            <c:idx val="3"/>
            <c:bubble3D val="0"/>
            <c:spPr>
              <a:ln w="28575" cap="rnd">
                <a:solidFill>
                  <a:srgbClr val="152942"/>
                </a:solidFill>
                <a:prstDash val="sysDash"/>
                <a:round/>
              </a:ln>
              <a:effectLst/>
            </c:spPr>
          </c:dPt>
          <c:dPt>
            <c:idx val="4"/>
            <c:bubble3D val="0"/>
            <c:spPr>
              <a:ln w="28575" cap="rnd">
                <a:solidFill>
                  <a:srgbClr val="152942"/>
                </a:solidFill>
                <a:prstDash val="sysDash"/>
                <a:round/>
              </a:ln>
              <a:effectLst/>
            </c:spPr>
          </c:dPt>
          <c:dLbls>
            <c:dLbl>
              <c:idx val="0"/>
              <c:layout>
                <c:manualLayout>
                  <c:x val="-8.6273073510511555E-2"/>
                  <c:y val="-6.9507096513784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197379271689643E-2"/>
                  <c:y val="-7.765245938649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548190687134169E-2"/>
                  <c:y val="-6.1361733641075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0531870750642192"/>
                  <c:y val="-7.16791932798405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5156087043921071"/>
                  <c:y val="-3.96407659805178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'POP PROJECTIONS'!$B$1:$F$1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2017</c:v>
                </c:pt>
                <c:pt idx="2" formatCode="mmm\-yy">
                  <c:v>43344</c:v>
                </c:pt>
                <c:pt idx="3" formatCode="mmm\-yy">
                  <c:v>43435</c:v>
                </c:pt>
                <c:pt idx="4" formatCode="mmm\-yy">
                  <c:v>43800</c:v>
                </c:pt>
              </c:numCache>
            </c:numRef>
          </c:cat>
          <c:val>
            <c:numRef>
              <c:f>'POP PROJECTIONS'!$B$18:$F$18</c:f>
              <c:numCache>
                <c:formatCode>_-* #,##0_-;\-* #,##0_-;_-* "-"??_-;_-@_-</c:formatCode>
                <c:ptCount val="5"/>
                <c:pt idx="0">
                  <c:v>123406</c:v>
                </c:pt>
                <c:pt idx="1">
                  <c:v>1234025</c:v>
                </c:pt>
                <c:pt idx="2">
                  <c:v>2672398</c:v>
                </c:pt>
                <c:pt idx="3">
                  <c:v>3314195</c:v>
                </c:pt>
                <c:pt idx="4">
                  <c:v>5384876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30905368"/>
        <c:axId val="330907720"/>
      </c:lineChart>
      <c:catAx>
        <c:axId val="330905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s-CL"/>
          </a:p>
        </c:txPr>
        <c:crossAx val="330907720"/>
        <c:crosses val="autoZero"/>
        <c:auto val="1"/>
        <c:lblAlgn val="ctr"/>
        <c:lblOffset val="100"/>
        <c:noMultiLvlLbl val="0"/>
      </c:catAx>
      <c:valAx>
        <c:axId val="330907720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330905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8B161-24AF-42FC-A22C-640F70EFFFA3}" type="doc">
      <dgm:prSet loTypeId="urn:microsoft.com/office/officeart/2005/8/layout/hierarchy1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CL"/>
        </a:p>
      </dgm:t>
    </dgm:pt>
    <dgm:pt modelId="{8128CA79-17E8-4330-A14A-977A947026E3}">
      <dgm:prSet phldrT="[Texto]" custT="1"/>
      <dgm:spPr/>
      <dgm:t>
        <a:bodyPr/>
        <a:lstStyle/>
        <a:p>
          <a:r>
            <a:rPr lang="es-CL" sz="1400" b="1" dirty="0" smtClean="0"/>
            <a:t>Enfoques de Trabajo</a:t>
          </a:r>
          <a:endParaRPr lang="es-CL" sz="1400" b="1" dirty="0"/>
        </a:p>
      </dgm:t>
    </dgm:pt>
    <dgm:pt modelId="{92BB2D0F-9467-49FE-BF52-B16743C906C6}" type="parTrans" cxnId="{ADA1F92F-609D-4BC1-9D6C-99365E97E541}">
      <dgm:prSet/>
      <dgm:spPr/>
      <dgm:t>
        <a:bodyPr/>
        <a:lstStyle/>
        <a:p>
          <a:endParaRPr lang="es-CL"/>
        </a:p>
      </dgm:t>
    </dgm:pt>
    <dgm:pt modelId="{3DCC307B-A33C-485F-BB00-A3877E5E6A00}" type="sibTrans" cxnId="{ADA1F92F-609D-4BC1-9D6C-99365E97E541}">
      <dgm:prSet/>
      <dgm:spPr/>
      <dgm:t>
        <a:bodyPr/>
        <a:lstStyle/>
        <a:p>
          <a:endParaRPr lang="es-CL"/>
        </a:p>
      </dgm:t>
    </dgm:pt>
    <dgm:pt modelId="{6DDF847A-E0D7-4826-9DC4-30E23A088ED9}">
      <dgm:prSet phldrT="[Texto]" custT="1"/>
      <dgm:spPr/>
      <dgm:t>
        <a:bodyPr/>
        <a:lstStyle/>
        <a:p>
          <a:r>
            <a:rPr lang="es-CL" sz="1400" b="1" dirty="0" smtClean="0"/>
            <a:t>Derechos Humanos</a:t>
          </a:r>
          <a:endParaRPr lang="es-CL" sz="1400" b="1" dirty="0"/>
        </a:p>
      </dgm:t>
    </dgm:pt>
    <dgm:pt modelId="{D5007785-E4F8-4987-913F-D5CAD43A3341}" type="parTrans" cxnId="{DBDA9F81-9789-4890-9163-010118332465}">
      <dgm:prSet/>
      <dgm:spPr/>
      <dgm:t>
        <a:bodyPr/>
        <a:lstStyle/>
        <a:p>
          <a:endParaRPr lang="es-CL"/>
        </a:p>
      </dgm:t>
    </dgm:pt>
    <dgm:pt modelId="{91EA22D0-B3CD-479B-9870-3E2F263878C1}" type="sibTrans" cxnId="{DBDA9F81-9789-4890-9163-010118332465}">
      <dgm:prSet/>
      <dgm:spPr/>
      <dgm:t>
        <a:bodyPr/>
        <a:lstStyle/>
        <a:p>
          <a:endParaRPr lang="es-CL"/>
        </a:p>
      </dgm:t>
    </dgm:pt>
    <dgm:pt modelId="{E36E1E75-5D0B-4380-8F26-AAFD6FCFA47D}">
      <dgm:prSet phldrT="[Texto]" custT="1"/>
      <dgm:spPr/>
      <dgm:t>
        <a:bodyPr/>
        <a:lstStyle/>
        <a:p>
          <a:r>
            <a:rPr lang="es-CL" sz="1400" b="1" dirty="0" smtClean="0"/>
            <a:t>No </a:t>
          </a:r>
          <a:r>
            <a:rPr lang="es-CL" sz="1300" b="1" dirty="0" smtClean="0"/>
            <a:t>Discriminación</a:t>
          </a:r>
          <a:r>
            <a:rPr lang="es-CL" sz="1400" b="1" dirty="0" smtClean="0"/>
            <a:t>	</a:t>
          </a:r>
          <a:endParaRPr lang="es-CL" sz="1400" b="1" dirty="0"/>
        </a:p>
      </dgm:t>
    </dgm:pt>
    <dgm:pt modelId="{027D317D-C3D4-402E-8A18-F637825A57FC}" type="parTrans" cxnId="{4A4EEE55-94C4-4883-AC0A-7D643B828E8D}">
      <dgm:prSet/>
      <dgm:spPr/>
      <dgm:t>
        <a:bodyPr/>
        <a:lstStyle/>
        <a:p>
          <a:endParaRPr lang="es-CL"/>
        </a:p>
      </dgm:t>
    </dgm:pt>
    <dgm:pt modelId="{10EFB801-D59C-4A6F-B87B-FC803FE6FE31}" type="sibTrans" cxnId="{4A4EEE55-94C4-4883-AC0A-7D643B828E8D}">
      <dgm:prSet/>
      <dgm:spPr/>
      <dgm:t>
        <a:bodyPr/>
        <a:lstStyle/>
        <a:p>
          <a:endParaRPr lang="es-CL"/>
        </a:p>
      </dgm:t>
    </dgm:pt>
    <dgm:pt modelId="{B0C81F98-F889-4D1A-A04D-605F6C409118}">
      <dgm:prSet custT="1"/>
      <dgm:spPr/>
      <dgm:t>
        <a:bodyPr/>
        <a:lstStyle/>
        <a:p>
          <a:r>
            <a:rPr lang="es-CL" sz="1400" b="1" dirty="0" smtClean="0"/>
            <a:t>Inter</a:t>
          </a:r>
          <a:br>
            <a:rPr lang="es-CL" sz="1400" b="1" dirty="0" smtClean="0"/>
          </a:br>
          <a:r>
            <a:rPr lang="es-CL" sz="1400" b="1" dirty="0" smtClean="0"/>
            <a:t>culturalidad</a:t>
          </a:r>
          <a:endParaRPr lang="es-CL" sz="1400" b="1" dirty="0"/>
        </a:p>
      </dgm:t>
    </dgm:pt>
    <dgm:pt modelId="{6972F77A-D23E-40AA-B50D-B29D363DF0BF}" type="parTrans" cxnId="{A0C7C03B-47F7-42E1-B28D-7146D57E97CA}">
      <dgm:prSet/>
      <dgm:spPr/>
      <dgm:t>
        <a:bodyPr/>
        <a:lstStyle/>
        <a:p>
          <a:endParaRPr lang="es-CL"/>
        </a:p>
      </dgm:t>
    </dgm:pt>
    <dgm:pt modelId="{87CA9F00-BE31-420C-9DC5-C30764B431F0}" type="sibTrans" cxnId="{A0C7C03B-47F7-42E1-B28D-7146D57E97CA}">
      <dgm:prSet/>
      <dgm:spPr/>
      <dgm:t>
        <a:bodyPr/>
        <a:lstStyle/>
        <a:p>
          <a:endParaRPr lang="es-CL"/>
        </a:p>
      </dgm:t>
    </dgm:pt>
    <dgm:pt modelId="{0942B241-B19B-4CCA-9208-81944EB6FD30}">
      <dgm:prSet custT="1"/>
      <dgm:spPr/>
      <dgm:t>
        <a:bodyPr/>
        <a:lstStyle/>
        <a:p>
          <a:r>
            <a:rPr lang="es-CL" sz="1800" b="1" dirty="0" smtClean="0"/>
            <a:t>Proyectos y Actividades</a:t>
          </a:r>
          <a:endParaRPr lang="es-CL" sz="1800" b="1" dirty="0"/>
        </a:p>
      </dgm:t>
    </dgm:pt>
    <dgm:pt modelId="{D9E8BF50-BA69-477C-BFCA-F78871AFDA34}" type="sibTrans" cxnId="{A8B053AF-B37C-48CB-ABD7-38D17742427A}">
      <dgm:prSet/>
      <dgm:spPr/>
      <dgm:t>
        <a:bodyPr/>
        <a:lstStyle/>
        <a:p>
          <a:endParaRPr lang="es-CL"/>
        </a:p>
      </dgm:t>
    </dgm:pt>
    <dgm:pt modelId="{5081CD65-24A0-49B6-B3C2-3F7A8F87239F}" type="parTrans" cxnId="{A8B053AF-B37C-48CB-ABD7-38D17742427A}">
      <dgm:prSet/>
      <dgm:spPr/>
      <dgm:t>
        <a:bodyPr/>
        <a:lstStyle/>
        <a:p>
          <a:endParaRPr lang="es-CL"/>
        </a:p>
      </dgm:t>
    </dgm:pt>
    <dgm:pt modelId="{E37B3CFB-C730-4915-8498-EC53003FEBE7}">
      <dgm:prSet custT="1"/>
      <dgm:spPr/>
      <dgm:t>
        <a:bodyPr/>
        <a:lstStyle/>
        <a:p>
          <a:r>
            <a:rPr lang="es-CL" sz="1400" b="1" dirty="0" smtClean="0"/>
            <a:t>Construcción de Redes</a:t>
          </a:r>
          <a:endParaRPr lang="es-CL" sz="1400" b="1" dirty="0"/>
        </a:p>
      </dgm:t>
    </dgm:pt>
    <dgm:pt modelId="{B77FF8FB-8C16-466B-9CDF-ED1342EBFA9A}">
      <dgm:prSet phldrT="[Texto]" custT="1"/>
      <dgm:spPr/>
      <dgm:t>
        <a:bodyPr/>
        <a:lstStyle/>
        <a:p>
          <a:r>
            <a:rPr lang="es-CL" sz="1400" b="1" dirty="0" smtClean="0"/>
            <a:t>Atención Psicosocial</a:t>
          </a:r>
          <a:endParaRPr lang="es-CL" sz="1400" b="1" dirty="0"/>
        </a:p>
      </dgm:t>
    </dgm:pt>
    <dgm:pt modelId="{E763F064-83F1-4F72-9473-A84004CDBF76}">
      <dgm:prSet phldrT="[Texto]" custT="1"/>
      <dgm:spPr/>
      <dgm:t>
        <a:bodyPr/>
        <a:lstStyle/>
        <a:p>
          <a:r>
            <a:rPr lang="es-CL" sz="1400" b="1" dirty="0" smtClean="0"/>
            <a:t>Intervención Socio-comunitaria</a:t>
          </a:r>
          <a:endParaRPr lang="es-CL" sz="1400" b="1" dirty="0"/>
        </a:p>
      </dgm:t>
    </dgm:pt>
    <dgm:pt modelId="{65E70EDC-1D17-4EDE-9E1B-AFFB568F2B50}">
      <dgm:prSet phldrT="[Texto]" custT="1"/>
      <dgm:spPr/>
      <dgm:t>
        <a:bodyPr/>
        <a:lstStyle/>
        <a:p>
          <a:r>
            <a:rPr lang="es-CL" sz="1400" b="1" dirty="0" smtClean="0"/>
            <a:t>Líneas de Acción</a:t>
          </a:r>
          <a:endParaRPr lang="es-CL" sz="1400" b="1" dirty="0"/>
        </a:p>
      </dgm:t>
    </dgm:pt>
    <dgm:pt modelId="{E4C108DA-DD6C-4B74-9F2D-83DAB1760103}" type="sibTrans" cxnId="{D21D8B9E-50DE-47E2-AF9E-8DA81E07CD93}">
      <dgm:prSet/>
      <dgm:spPr/>
      <dgm:t>
        <a:bodyPr/>
        <a:lstStyle/>
        <a:p>
          <a:endParaRPr lang="es-CL"/>
        </a:p>
      </dgm:t>
    </dgm:pt>
    <dgm:pt modelId="{3C46BAA7-AA22-49E9-B682-4C23AD41019C}" type="parTrans" cxnId="{D21D8B9E-50DE-47E2-AF9E-8DA81E07CD93}">
      <dgm:prSet/>
      <dgm:spPr/>
      <dgm:t>
        <a:bodyPr/>
        <a:lstStyle/>
        <a:p>
          <a:endParaRPr lang="es-CL"/>
        </a:p>
      </dgm:t>
    </dgm:pt>
    <dgm:pt modelId="{7C77EE29-46C0-4B5B-B3DA-969CA3F94ECA}" type="sibTrans" cxnId="{31A1DB8A-8D75-43CA-B41D-139E644B3488}">
      <dgm:prSet/>
      <dgm:spPr/>
      <dgm:t>
        <a:bodyPr/>
        <a:lstStyle/>
        <a:p>
          <a:endParaRPr lang="es-CL"/>
        </a:p>
      </dgm:t>
    </dgm:pt>
    <dgm:pt modelId="{9F55D6F9-DC3F-4001-842C-A128AB0F33BC}" type="parTrans" cxnId="{31A1DB8A-8D75-43CA-B41D-139E644B3488}">
      <dgm:prSet/>
      <dgm:spPr/>
      <dgm:t>
        <a:bodyPr/>
        <a:lstStyle/>
        <a:p>
          <a:endParaRPr lang="es-CL"/>
        </a:p>
      </dgm:t>
    </dgm:pt>
    <dgm:pt modelId="{84C7D4DB-CF12-4223-976B-AD21F78AF03B}" type="sibTrans" cxnId="{F68CDBAC-F559-451E-B6F6-D5DB063E90C9}">
      <dgm:prSet/>
      <dgm:spPr/>
      <dgm:t>
        <a:bodyPr/>
        <a:lstStyle/>
        <a:p>
          <a:endParaRPr lang="es-CL"/>
        </a:p>
      </dgm:t>
    </dgm:pt>
    <dgm:pt modelId="{6C63D6EE-DC56-46F1-A5B9-8A6FB9004000}" type="parTrans" cxnId="{F68CDBAC-F559-451E-B6F6-D5DB063E90C9}">
      <dgm:prSet/>
      <dgm:spPr/>
      <dgm:t>
        <a:bodyPr/>
        <a:lstStyle/>
        <a:p>
          <a:endParaRPr lang="es-CL"/>
        </a:p>
      </dgm:t>
    </dgm:pt>
    <dgm:pt modelId="{BAAB3A94-7F11-465E-B3DA-1A5A23A7AC39}" type="sibTrans" cxnId="{C85E15BD-D04D-4CAC-8008-49F98722161E}">
      <dgm:prSet/>
      <dgm:spPr/>
      <dgm:t>
        <a:bodyPr/>
        <a:lstStyle/>
        <a:p>
          <a:endParaRPr lang="es-CL"/>
        </a:p>
      </dgm:t>
    </dgm:pt>
    <dgm:pt modelId="{26FF1D68-DE04-4CBD-A4FF-9915AF82953E}" type="parTrans" cxnId="{C85E15BD-D04D-4CAC-8008-49F98722161E}">
      <dgm:prSet/>
      <dgm:spPr/>
      <dgm:t>
        <a:bodyPr/>
        <a:lstStyle/>
        <a:p>
          <a:endParaRPr lang="es-CL"/>
        </a:p>
      </dgm:t>
    </dgm:pt>
    <dgm:pt modelId="{A4B02AD3-1D74-4FEC-A8E4-1CD43C23036E}" type="pres">
      <dgm:prSet presAssocID="{8618B161-24AF-42FC-A22C-640F70EFFF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393BA07E-DFA7-4D47-A7F2-6153697338CC}" type="pres">
      <dgm:prSet presAssocID="{8128CA79-17E8-4330-A14A-977A947026E3}" presName="hierRoot1" presStyleCnt="0"/>
      <dgm:spPr/>
      <dgm:t>
        <a:bodyPr/>
        <a:lstStyle/>
        <a:p>
          <a:endParaRPr lang="es-CL"/>
        </a:p>
      </dgm:t>
    </dgm:pt>
    <dgm:pt modelId="{C192FC20-337D-47B8-8F0C-527E950E84B4}" type="pres">
      <dgm:prSet presAssocID="{8128CA79-17E8-4330-A14A-977A947026E3}" presName="composite" presStyleCnt="0"/>
      <dgm:spPr/>
      <dgm:t>
        <a:bodyPr/>
        <a:lstStyle/>
        <a:p>
          <a:endParaRPr lang="es-CL"/>
        </a:p>
      </dgm:t>
    </dgm:pt>
    <dgm:pt modelId="{C95F7CC2-D6D6-421E-B95C-5AAC446C4729}" type="pres">
      <dgm:prSet presAssocID="{8128CA79-17E8-4330-A14A-977A947026E3}" presName="background" presStyleLbl="node0" presStyleIdx="0" presStyleCnt="3"/>
      <dgm:spPr/>
      <dgm:t>
        <a:bodyPr/>
        <a:lstStyle/>
        <a:p>
          <a:endParaRPr lang="es-CL"/>
        </a:p>
      </dgm:t>
    </dgm:pt>
    <dgm:pt modelId="{0E4CC150-780A-48D0-8808-8B634A46FF01}" type="pres">
      <dgm:prSet presAssocID="{8128CA79-17E8-4330-A14A-977A947026E3}" presName="text" presStyleLbl="fgAcc0" presStyleIdx="0" presStyleCnt="3" custLinFactX="100000" custLinFactY="-100000" custLinFactNeighborX="154676" custLinFactNeighborY="-13891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979C4047-5E9F-44CC-9AE3-DEDBE6445A9B}" type="pres">
      <dgm:prSet presAssocID="{8128CA79-17E8-4330-A14A-977A947026E3}" presName="hierChild2" presStyleCnt="0"/>
      <dgm:spPr/>
      <dgm:t>
        <a:bodyPr/>
        <a:lstStyle/>
        <a:p>
          <a:endParaRPr lang="es-CL"/>
        </a:p>
      </dgm:t>
    </dgm:pt>
    <dgm:pt modelId="{903D4C22-B5E4-45CC-BEFB-E29827B4CE2E}" type="pres">
      <dgm:prSet presAssocID="{D5007785-E4F8-4987-913F-D5CAD43A3341}" presName="Name10" presStyleLbl="parChTrans1D2" presStyleIdx="0" presStyleCnt="6"/>
      <dgm:spPr/>
      <dgm:t>
        <a:bodyPr/>
        <a:lstStyle/>
        <a:p>
          <a:endParaRPr lang="es-CL"/>
        </a:p>
      </dgm:t>
    </dgm:pt>
    <dgm:pt modelId="{1FA5D59F-031E-496E-B8B8-327961A3EB14}" type="pres">
      <dgm:prSet presAssocID="{6DDF847A-E0D7-4826-9DC4-30E23A088ED9}" presName="hierRoot2" presStyleCnt="0"/>
      <dgm:spPr/>
      <dgm:t>
        <a:bodyPr/>
        <a:lstStyle/>
        <a:p>
          <a:endParaRPr lang="es-CL"/>
        </a:p>
      </dgm:t>
    </dgm:pt>
    <dgm:pt modelId="{46C5096E-C674-4670-A029-5FF2ECCAD820}" type="pres">
      <dgm:prSet presAssocID="{6DDF847A-E0D7-4826-9DC4-30E23A088ED9}" presName="composite2" presStyleCnt="0"/>
      <dgm:spPr/>
      <dgm:t>
        <a:bodyPr/>
        <a:lstStyle/>
        <a:p>
          <a:endParaRPr lang="es-CL"/>
        </a:p>
      </dgm:t>
    </dgm:pt>
    <dgm:pt modelId="{F2B3308D-BC74-4F16-940B-FC496D110B92}" type="pres">
      <dgm:prSet presAssocID="{6DDF847A-E0D7-4826-9DC4-30E23A088ED9}" presName="background2" presStyleLbl="node2" presStyleIdx="0" presStyleCnt="6"/>
      <dgm:spPr/>
      <dgm:t>
        <a:bodyPr/>
        <a:lstStyle/>
        <a:p>
          <a:endParaRPr lang="es-CL"/>
        </a:p>
      </dgm:t>
    </dgm:pt>
    <dgm:pt modelId="{86F147C9-8B53-4175-B4E6-5DF29ADF8AF7}" type="pres">
      <dgm:prSet presAssocID="{6DDF847A-E0D7-4826-9DC4-30E23A088ED9}" presName="text2" presStyleLbl="fgAcc2" presStyleIdx="0" presStyleCnt="6" custLinFactX="100000" custLinFactY="-100000" custLinFactNeighborX="154676" custLinFactNeighborY="-13891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C160181E-9BF1-4B94-8A1A-F9F5984B2550}" type="pres">
      <dgm:prSet presAssocID="{6DDF847A-E0D7-4826-9DC4-30E23A088ED9}" presName="hierChild3" presStyleCnt="0"/>
      <dgm:spPr/>
      <dgm:t>
        <a:bodyPr/>
        <a:lstStyle/>
        <a:p>
          <a:endParaRPr lang="es-CL"/>
        </a:p>
      </dgm:t>
    </dgm:pt>
    <dgm:pt modelId="{EEB53BDB-0A6E-4418-B649-DDFD431CA852}" type="pres">
      <dgm:prSet presAssocID="{027D317D-C3D4-402E-8A18-F637825A57FC}" presName="Name10" presStyleLbl="parChTrans1D2" presStyleIdx="1" presStyleCnt="6"/>
      <dgm:spPr/>
      <dgm:t>
        <a:bodyPr/>
        <a:lstStyle/>
        <a:p>
          <a:endParaRPr lang="es-CL"/>
        </a:p>
      </dgm:t>
    </dgm:pt>
    <dgm:pt modelId="{66D133D5-49DB-489C-B9F7-2FB3F7817AD1}" type="pres">
      <dgm:prSet presAssocID="{E36E1E75-5D0B-4380-8F26-AAFD6FCFA47D}" presName="hierRoot2" presStyleCnt="0"/>
      <dgm:spPr/>
      <dgm:t>
        <a:bodyPr/>
        <a:lstStyle/>
        <a:p>
          <a:endParaRPr lang="es-CL"/>
        </a:p>
      </dgm:t>
    </dgm:pt>
    <dgm:pt modelId="{6C23F235-1501-4BF9-917D-F1FE0D10B0EA}" type="pres">
      <dgm:prSet presAssocID="{E36E1E75-5D0B-4380-8F26-AAFD6FCFA47D}" presName="composite2" presStyleCnt="0"/>
      <dgm:spPr/>
      <dgm:t>
        <a:bodyPr/>
        <a:lstStyle/>
        <a:p>
          <a:endParaRPr lang="es-CL"/>
        </a:p>
      </dgm:t>
    </dgm:pt>
    <dgm:pt modelId="{99E7EA88-19D8-4D19-AA9A-AA2C3BF4B7E5}" type="pres">
      <dgm:prSet presAssocID="{E36E1E75-5D0B-4380-8F26-AAFD6FCFA47D}" presName="background2" presStyleLbl="node2" presStyleIdx="1" presStyleCnt="6"/>
      <dgm:spPr/>
      <dgm:t>
        <a:bodyPr/>
        <a:lstStyle/>
        <a:p>
          <a:endParaRPr lang="es-CL"/>
        </a:p>
      </dgm:t>
    </dgm:pt>
    <dgm:pt modelId="{7D3810A6-90F0-4FF0-9F4E-91B128F787BA}" type="pres">
      <dgm:prSet presAssocID="{E36E1E75-5D0B-4380-8F26-AAFD6FCFA47D}" presName="text2" presStyleLbl="fgAcc2" presStyleIdx="1" presStyleCnt="6" custScaleX="115885" custScaleY="91045" custLinFactX="100000" custLinFactY="-100000" custLinFactNeighborX="154676" custLinFactNeighborY="-134869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60981B00-5317-4CE4-8A3D-0B4A02B8172C}" type="pres">
      <dgm:prSet presAssocID="{E36E1E75-5D0B-4380-8F26-AAFD6FCFA47D}" presName="hierChild3" presStyleCnt="0"/>
      <dgm:spPr/>
      <dgm:t>
        <a:bodyPr/>
        <a:lstStyle/>
        <a:p>
          <a:endParaRPr lang="es-CL"/>
        </a:p>
      </dgm:t>
    </dgm:pt>
    <dgm:pt modelId="{C5B834BD-336B-43A9-80FD-75BB75EF96E5}" type="pres">
      <dgm:prSet presAssocID="{6972F77A-D23E-40AA-B50D-B29D363DF0BF}" presName="Name10" presStyleLbl="parChTrans1D2" presStyleIdx="2" presStyleCnt="6"/>
      <dgm:spPr/>
      <dgm:t>
        <a:bodyPr/>
        <a:lstStyle/>
        <a:p>
          <a:endParaRPr lang="es-CL"/>
        </a:p>
      </dgm:t>
    </dgm:pt>
    <dgm:pt modelId="{53229AAA-B13B-4AC0-BA27-1C0EFF69B49D}" type="pres">
      <dgm:prSet presAssocID="{B0C81F98-F889-4D1A-A04D-605F6C409118}" presName="hierRoot2" presStyleCnt="0"/>
      <dgm:spPr/>
      <dgm:t>
        <a:bodyPr/>
        <a:lstStyle/>
        <a:p>
          <a:endParaRPr lang="es-CL"/>
        </a:p>
      </dgm:t>
    </dgm:pt>
    <dgm:pt modelId="{E480247B-F64E-4F7D-B03C-5A72F8C0950C}" type="pres">
      <dgm:prSet presAssocID="{B0C81F98-F889-4D1A-A04D-605F6C409118}" presName="composite2" presStyleCnt="0"/>
      <dgm:spPr/>
      <dgm:t>
        <a:bodyPr/>
        <a:lstStyle/>
        <a:p>
          <a:endParaRPr lang="es-CL"/>
        </a:p>
      </dgm:t>
    </dgm:pt>
    <dgm:pt modelId="{24CFE950-56F3-401A-8B76-9397F14C3DEE}" type="pres">
      <dgm:prSet presAssocID="{B0C81F98-F889-4D1A-A04D-605F6C409118}" presName="background2" presStyleLbl="node2" presStyleIdx="2" presStyleCnt="6"/>
      <dgm:spPr/>
      <dgm:t>
        <a:bodyPr/>
        <a:lstStyle/>
        <a:p>
          <a:endParaRPr lang="es-CL"/>
        </a:p>
      </dgm:t>
    </dgm:pt>
    <dgm:pt modelId="{B2D7C947-3E4C-4409-8FB2-ED327AF8D970}" type="pres">
      <dgm:prSet presAssocID="{B0C81F98-F889-4D1A-A04D-605F6C409118}" presName="text2" presStyleLbl="fgAcc2" presStyleIdx="2" presStyleCnt="6" custScaleX="121547" custLinFactX="100000" custLinFactY="-100000" custLinFactNeighborX="154676" custLinFactNeighborY="-13891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45B8DFDB-C747-4D3D-8A33-51F290F9DC3C}" type="pres">
      <dgm:prSet presAssocID="{B0C81F98-F889-4D1A-A04D-605F6C409118}" presName="hierChild3" presStyleCnt="0"/>
      <dgm:spPr/>
      <dgm:t>
        <a:bodyPr/>
        <a:lstStyle/>
        <a:p>
          <a:endParaRPr lang="es-CL"/>
        </a:p>
      </dgm:t>
    </dgm:pt>
    <dgm:pt modelId="{A57581F7-437B-4E6B-824D-41F858AC23DA}" type="pres">
      <dgm:prSet presAssocID="{65E70EDC-1D17-4EDE-9E1B-AFFB568F2B50}" presName="hierRoot1" presStyleCnt="0"/>
      <dgm:spPr/>
      <dgm:t>
        <a:bodyPr/>
        <a:lstStyle/>
        <a:p>
          <a:endParaRPr lang="es-CL"/>
        </a:p>
      </dgm:t>
    </dgm:pt>
    <dgm:pt modelId="{CF80E320-D026-43F2-97B0-8DA55C7BC121}" type="pres">
      <dgm:prSet presAssocID="{65E70EDC-1D17-4EDE-9E1B-AFFB568F2B50}" presName="composite" presStyleCnt="0"/>
      <dgm:spPr/>
      <dgm:t>
        <a:bodyPr/>
        <a:lstStyle/>
        <a:p>
          <a:endParaRPr lang="es-CL"/>
        </a:p>
      </dgm:t>
    </dgm:pt>
    <dgm:pt modelId="{E2F71A11-9702-473D-9B68-2ED5E26550FB}" type="pres">
      <dgm:prSet presAssocID="{65E70EDC-1D17-4EDE-9E1B-AFFB568F2B50}" presName="background" presStyleLbl="node0" presStyleIdx="1" presStyleCnt="3"/>
      <dgm:spPr/>
      <dgm:t>
        <a:bodyPr/>
        <a:lstStyle/>
        <a:p>
          <a:endParaRPr lang="es-CL"/>
        </a:p>
      </dgm:t>
    </dgm:pt>
    <dgm:pt modelId="{AE3C1DF2-F0AA-4B86-85A7-BA58AB58F516}" type="pres">
      <dgm:prSet presAssocID="{65E70EDC-1D17-4EDE-9E1B-AFFB568F2B50}" presName="text" presStyleLbl="fgAcc0" presStyleIdx="1" presStyleCnt="3" custLinFactX="-11077" custLinFactNeighborX="-100000" custLinFactNeighborY="4319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3423947A-6638-4204-B9D4-C22F2E3EB6CD}" type="pres">
      <dgm:prSet presAssocID="{65E70EDC-1D17-4EDE-9E1B-AFFB568F2B50}" presName="hierChild2" presStyleCnt="0"/>
      <dgm:spPr/>
      <dgm:t>
        <a:bodyPr/>
        <a:lstStyle/>
        <a:p>
          <a:endParaRPr lang="es-CL"/>
        </a:p>
      </dgm:t>
    </dgm:pt>
    <dgm:pt modelId="{AA723F07-6A62-46BA-A9D4-FD1DB2E3BDDF}" type="pres">
      <dgm:prSet presAssocID="{26FF1D68-DE04-4CBD-A4FF-9915AF82953E}" presName="Name10" presStyleLbl="parChTrans1D2" presStyleIdx="3" presStyleCnt="6"/>
      <dgm:spPr/>
      <dgm:t>
        <a:bodyPr/>
        <a:lstStyle/>
        <a:p>
          <a:endParaRPr lang="es-CL"/>
        </a:p>
      </dgm:t>
    </dgm:pt>
    <dgm:pt modelId="{DB95286F-1FBA-4CAE-86B8-E5E5033803A8}" type="pres">
      <dgm:prSet presAssocID="{E763F064-83F1-4F72-9473-A84004CDBF76}" presName="hierRoot2" presStyleCnt="0"/>
      <dgm:spPr/>
      <dgm:t>
        <a:bodyPr/>
        <a:lstStyle/>
        <a:p>
          <a:endParaRPr lang="es-CL"/>
        </a:p>
      </dgm:t>
    </dgm:pt>
    <dgm:pt modelId="{439FB5EB-BEE7-4964-A05D-758FCEC871A1}" type="pres">
      <dgm:prSet presAssocID="{E763F064-83F1-4F72-9473-A84004CDBF76}" presName="composite2" presStyleCnt="0"/>
      <dgm:spPr/>
      <dgm:t>
        <a:bodyPr/>
        <a:lstStyle/>
        <a:p>
          <a:endParaRPr lang="es-CL"/>
        </a:p>
      </dgm:t>
    </dgm:pt>
    <dgm:pt modelId="{A5EA993D-E428-4181-B355-BD15B6FB1A0A}" type="pres">
      <dgm:prSet presAssocID="{E763F064-83F1-4F72-9473-A84004CDBF76}" presName="background2" presStyleLbl="node2" presStyleIdx="3" presStyleCnt="6"/>
      <dgm:spPr/>
      <dgm:t>
        <a:bodyPr/>
        <a:lstStyle/>
        <a:p>
          <a:endParaRPr lang="es-CL"/>
        </a:p>
      </dgm:t>
    </dgm:pt>
    <dgm:pt modelId="{E89F1B09-4BED-4A7D-A2D8-A9F9712005C6}" type="pres">
      <dgm:prSet presAssocID="{E763F064-83F1-4F72-9473-A84004CDBF76}" presName="text2" presStyleLbl="fgAcc2" presStyleIdx="3" presStyleCnt="6" custScaleX="124927" custLinFactX="-32653" custLinFactNeighborX="-100000" custLinFactNeighborY="50981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AD995E79-CA47-460B-9204-A81CC6F48A78}" type="pres">
      <dgm:prSet presAssocID="{E763F064-83F1-4F72-9473-A84004CDBF76}" presName="hierChild3" presStyleCnt="0"/>
      <dgm:spPr/>
      <dgm:t>
        <a:bodyPr/>
        <a:lstStyle/>
        <a:p>
          <a:endParaRPr lang="es-CL"/>
        </a:p>
      </dgm:t>
    </dgm:pt>
    <dgm:pt modelId="{8C5C8ABE-A41B-4943-904A-FF3A2D608FE9}" type="pres">
      <dgm:prSet presAssocID="{6C63D6EE-DC56-46F1-A5B9-8A6FB9004000}" presName="Name10" presStyleLbl="parChTrans1D2" presStyleIdx="4" presStyleCnt="6"/>
      <dgm:spPr/>
      <dgm:t>
        <a:bodyPr/>
        <a:lstStyle/>
        <a:p>
          <a:endParaRPr lang="es-CL"/>
        </a:p>
      </dgm:t>
    </dgm:pt>
    <dgm:pt modelId="{A1320743-9800-4E7B-9F17-1687E91F41AB}" type="pres">
      <dgm:prSet presAssocID="{B77FF8FB-8C16-466B-9CDF-ED1342EBFA9A}" presName="hierRoot2" presStyleCnt="0"/>
      <dgm:spPr/>
      <dgm:t>
        <a:bodyPr/>
        <a:lstStyle/>
        <a:p>
          <a:endParaRPr lang="es-CL"/>
        </a:p>
      </dgm:t>
    </dgm:pt>
    <dgm:pt modelId="{06A212A8-C4F4-4631-B69C-56A4181CD64E}" type="pres">
      <dgm:prSet presAssocID="{B77FF8FB-8C16-466B-9CDF-ED1342EBFA9A}" presName="composite2" presStyleCnt="0"/>
      <dgm:spPr/>
      <dgm:t>
        <a:bodyPr/>
        <a:lstStyle/>
        <a:p>
          <a:endParaRPr lang="es-CL"/>
        </a:p>
      </dgm:t>
    </dgm:pt>
    <dgm:pt modelId="{AD15BF32-5601-4444-9158-A66EFDC3D271}" type="pres">
      <dgm:prSet presAssocID="{B77FF8FB-8C16-466B-9CDF-ED1342EBFA9A}" presName="background2" presStyleLbl="node2" presStyleIdx="4" presStyleCnt="6"/>
      <dgm:spPr/>
      <dgm:t>
        <a:bodyPr/>
        <a:lstStyle/>
        <a:p>
          <a:endParaRPr lang="es-CL"/>
        </a:p>
      </dgm:t>
    </dgm:pt>
    <dgm:pt modelId="{7B7FD912-8DC8-496A-923A-987D683C6899}" type="pres">
      <dgm:prSet presAssocID="{B77FF8FB-8C16-466B-9CDF-ED1342EBFA9A}" presName="text2" presStyleLbl="fgAcc2" presStyleIdx="4" presStyleCnt="6" custLinFactX="-20155" custLinFactNeighborX="-100000" custLinFactNeighborY="7032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CF92F322-5E75-4880-BD04-BB399752B527}" type="pres">
      <dgm:prSet presAssocID="{B77FF8FB-8C16-466B-9CDF-ED1342EBFA9A}" presName="hierChild3" presStyleCnt="0"/>
      <dgm:spPr/>
      <dgm:t>
        <a:bodyPr/>
        <a:lstStyle/>
        <a:p>
          <a:endParaRPr lang="es-CL"/>
        </a:p>
      </dgm:t>
    </dgm:pt>
    <dgm:pt modelId="{B2D189AB-F224-4E07-ACA5-993FE8AB879F}" type="pres">
      <dgm:prSet presAssocID="{9F55D6F9-DC3F-4001-842C-A128AB0F33BC}" presName="Name10" presStyleLbl="parChTrans1D2" presStyleIdx="5" presStyleCnt="6"/>
      <dgm:spPr/>
      <dgm:t>
        <a:bodyPr/>
        <a:lstStyle/>
        <a:p>
          <a:endParaRPr lang="es-CL"/>
        </a:p>
      </dgm:t>
    </dgm:pt>
    <dgm:pt modelId="{72E8CE00-B424-4EE0-8A48-E1C884A8E980}" type="pres">
      <dgm:prSet presAssocID="{E37B3CFB-C730-4915-8498-EC53003FEBE7}" presName="hierRoot2" presStyleCnt="0"/>
      <dgm:spPr/>
      <dgm:t>
        <a:bodyPr/>
        <a:lstStyle/>
        <a:p>
          <a:endParaRPr lang="es-CL"/>
        </a:p>
      </dgm:t>
    </dgm:pt>
    <dgm:pt modelId="{592406B4-2CFB-4451-8241-47F090D7A169}" type="pres">
      <dgm:prSet presAssocID="{E37B3CFB-C730-4915-8498-EC53003FEBE7}" presName="composite2" presStyleCnt="0"/>
      <dgm:spPr/>
      <dgm:t>
        <a:bodyPr/>
        <a:lstStyle/>
        <a:p>
          <a:endParaRPr lang="es-CL"/>
        </a:p>
      </dgm:t>
    </dgm:pt>
    <dgm:pt modelId="{34CDCB67-47A4-4416-8517-A2ADA2EF1B0F}" type="pres">
      <dgm:prSet presAssocID="{E37B3CFB-C730-4915-8498-EC53003FEBE7}" presName="background2" presStyleLbl="node2" presStyleIdx="5" presStyleCnt="6"/>
      <dgm:spPr/>
      <dgm:t>
        <a:bodyPr/>
        <a:lstStyle/>
        <a:p>
          <a:endParaRPr lang="es-CL"/>
        </a:p>
      </dgm:t>
    </dgm:pt>
    <dgm:pt modelId="{D9C870E2-CA22-413E-9001-5F5838004DED}" type="pres">
      <dgm:prSet presAssocID="{E37B3CFB-C730-4915-8498-EC53003FEBE7}" presName="text2" presStyleLbl="fgAcc2" presStyleIdx="5" presStyleCnt="6" custScaleX="113250" custScaleY="97249" custLinFactNeighborX="-90040" custLinFactNeighborY="48265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849DE5C0-D40E-4C94-88D1-938E6874AF79}" type="pres">
      <dgm:prSet presAssocID="{E37B3CFB-C730-4915-8498-EC53003FEBE7}" presName="hierChild3" presStyleCnt="0"/>
      <dgm:spPr/>
      <dgm:t>
        <a:bodyPr/>
        <a:lstStyle/>
        <a:p>
          <a:endParaRPr lang="es-CL"/>
        </a:p>
      </dgm:t>
    </dgm:pt>
    <dgm:pt modelId="{19E7846E-B211-49C9-A10E-3F57463A9707}" type="pres">
      <dgm:prSet presAssocID="{0942B241-B19B-4CCA-9208-81944EB6FD30}" presName="hierRoot1" presStyleCnt="0"/>
      <dgm:spPr/>
      <dgm:t>
        <a:bodyPr/>
        <a:lstStyle/>
        <a:p>
          <a:endParaRPr lang="es-CL"/>
        </a:p>
      </dgm:t>
    </dgm:pt>
    <dgm:pt modelId="{74933150-2F08-4CFB-8A5F-A927B090063C}" type="pres">
      <dgm:prSet presAssocID="{0942B241-B19B-4CCA-9208-81944EB6FD30}" presName="composite" presStyleCnt="0"/>
      <dgm:spPr/>
      <dgm:t>
        <a:bodyPr/>
        <a:lstStyle/>
        <a:p>
          <a:endParaRPr lang="es-CL"/>
        </a:p>
      </dgm:t>
    </dgm:pt>
    <dgm:pt modelId="{65C17837-7C1A-4E61-917B-7E822B48E067}" type="pres">
      <dgm:prSet presAssocID="{0942B241-B19B-4CCA-9208-81944EB6FD30}" presName="background" presStyleLbl="node0" presStyleIdx="2" presStyleCnt="3"/>
      <dgm:spPr/>
      <dgm:t>
        <a:bodyPr/>
        <a:lstStyle/>
        <a:p>
          <a:endParaRPr lang="es-CL"/>
        </a:p>
      </dgm:t>
    </dgm:pt>
    <dgm:pt modelId="{12EAC922-27CF-4E63-B3F3-16B622A8EB24}" type="pres">
      <dgm:prSet presAssocID="{0942B241-B19B-4CCA-9208-81944EB6FD30}" presName="text" presStyleLbl="fgAcc0" presStyleIdx="2" presStyleCnt="3" custScaleX="383628" custLinFactX="-158859" custLinFactY="151497" custLinFactNeighborX="-200000" custLinFactNeighborY="20000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A3148803-130E-4F03-882F-1FF31FCA3E42}" type="pres">
      <dgm:prSet presAssocID="{0942B241-B19B-4CCA-9208-81944EB6FD30}" presName="hierChild2" presStyleCnt="0"/>
      <dgm:spPr/>
      <dgm:t>
        <a:bodyPr/>
        <a:lstStyle/>
        <a:p>
          <a:endParaRPr lang="es-CL"/>
        </a:p>
      </dgm:t>
    </dgm:pt>
  </dgm:ptLst>
  <dgm:cxnLst>
    <dgm:cxn modelId="{DBDA9F81-9789-4890-9163-010118332465}" srcId="{8128CA79-17E8-4330-A14A-977A947026E3}" destId="{6DDF847A-E0D7-4826-9DC4-30E23A088ED9}" srcOrd="0" destOrd="0" parTransId="{D5007785-E4F8-4987-913F-D5CAD43A3341}" sibTransId="{91EA22D0-B3CD-479B-9870-3E2F263878C1}"/>
    <dgm:cxn modelId="{ADA1F92F-609D-4BC1-9D6C-99365E97E541}" srcId="{8618B161-24AF-42FC-A22C-640F70EFFFA3}" destId="{8128CA79-17E8-4330-A14A-977A947026E3}" srcOrd="0" destOrd="0" parTransId="{92BB2D0F-9467-49FE-BF52-B16743C906C6}" sibTransId="{3DCC307B-A33C-485F-BB00-A3877E5E6A00}"/>
    <dgm:cxn modelId="{3E1E67CC-DA0B-4D67-9D68-F523E36F4475}" type="presOf" srcId="{9F55D6F9-DC3F-4001-842C-A128AB0F33BC}" destId="{B2D189AB-F224-4E07-ACA5-993FE8AB879F}" srcOrd="0" destOrd="0" presId="urn:microsoft.com/office/officeart/2005/8/layout/hierarchy1"/>
    <dgm:cxn modelId="{D21D8B9E-50DE-47E2-AF9E-8DA81E07CD93}" srcId="{8618B161-24AF-42FC-A22C-640F70EFFFA3}" destId="{65E70EDC-1D17-4EDE-9E1B-AFFB568F2B50}" srcOrd="1" destOrd="0" parTransId="{3C46BAA7-AA22-49E9-B682-4C23AD41019C}" sibTransId="{E4C108DA-DD6C-4B74-9F2D-83DAB1760103}"/>
    <dgm:cxn modelId="{3D4BE881-1039-4A46-A03A-20894A983968}" type="presOf" srcId="{6972F77A-D23E-40AA-B50D-B29D363DF0BF}" destId="{C5B834BD-336B-43A9-80FD-75BB75EF96E5}" srcOrd="0" destOrd="0" presId="urn:microsoft.com/office/officeart/2005/8/layout/hierarchy1"/>
    <dgm:cxn modelId="{065042EA-5ADA-4BD3-8438-AD9B9E677274}" type="presOf" srcId="{6DDF847A-E0D7-4826-9DC4-30E23A088ED9}" destId="{86F147C9-8B53-4175-B4E6-5DF29ADF8AF7}" srcOrd="0" destOrd="0" presId="urn:microsoft.com/office/officeart/2005/8/layout/hierarchy1"/>
    <dgm:cxn modelId="{2F474CBC-567B-49F2-93F9-AD74BFB0844D}" type="presOf" srcId="{E763F064-83F1-4F72-9473-A84004CDBF76}" destId="{E89F1B09-4BED-4A7D-A2D8-A9F9712005C6}" srcOrd="0" destOrd="0" presId="urn:microsoft.com/office/officeart/2005/8/layout/hierarchy1"/>
    <dgm:cxn modelId="{BF97B1B9-9BBC-4B74-A0ED-F6AD6D83CA44}" type="presOf" srcId="{B0C81F98-F889-4D1A-A04D-605F6C409118}" destId="{B2D7C947-3E4C-4409-8FB2-ED327AF8D970}" srcOrd="0" destOrd="0" presId="urn:microsoft.com/office/officeart/2005/8/layout/hierarchy1"/>
    <dgm:cxn modelId="{F68CDBAC-F559-451E-B6F6-D5DB063E90C9}" srcId="{65E70EDC-1D17-4EDE-9E1B-AFFB568F2B50}" destId="{B77FF8FB-8C16-466B-9CDF-ED1342EBFA9A}" srcOrd="1" destOrd="0" parTransId="{6C63D6EE-DC56-46F1-A5B9-8A6FB9004000}" sibTransId="{84C7D4DB-CF12-4223-976B-AD21F78AF03B}"/>
    <dgm:cxn modelId="{8449AA81-F277-48D6-978B-BEFF0D961F92}" type="presOf" srcId="{D5007785-E4F8-4987-913F-D5CAD43A3341}" destId="{903D4C22-B5E4-45CC-BEFB-E29827B4CE2E}" srcOrd="0" destOrd="0" presId="urn:microsoft.com/office/officeart/2005/8/layout/hierarchy1"/>
    <dgm:cxn modelId="{B661BC23-90AF-4F6C-B81F-F9CC241A9DBD}" type="presOf" srcId="{B77FF8FB-8C16-466B-9CDF-ED1342EBFA9A}" destId="{7B7FD912-8DC8-496A-923A-987D683C6899}" srcOrd="0" destOrd="0" presId="urn:microsoft.com/office/officeart/2005/8/layout/hierarchy1"/>
    <dgm:cxn modelId="{C85E15BD-D04D-4CAC-8008-49F98722161E}" srcId="{65E70EDC-1D17-4EDE-9E1B-AFFB568F2B50}" destId="{E763F064-83F1-4F72-9473-A84004CDBF76}" srcOrd="0" destOrd="0" parTransId="{26FF1D68-DE04-4CBD-A4FF-9915AF82953E}" sibTransId="{BAAB3A94-7F11-465E-B3DA-1A5A23A7AC39}"/>
    <dgm:cxn modelId="{A0C7C03B-47F7-42E1-B28D-7146D57E97CA}" srcId="{8128CA79-17E8-4330-A14A-977A947026E3}" destId="{B0C81F98-F889-4D1A-A04D-605F6C409118}" srcOrd="2" destOrd="0" parTransId="{6972F77A-D23E-40AA-B50D-B29D363DF0BF}" sibTransId="{87CA9F00-BE31-420C-9DC5-C30764B431F0}"/>
    <dgm:cxn modelId="{4A4EEE55-94C4-4883-AC0A-7D643B828E8D}" srcId="{8128CA79-17E8-4330-A14A-977A947026E3}" destId="{E36E1E75-5D0B-4380-8F26-AAFD6FCFA47D}" srcOrd="1" destOrd="0" parTransId="{027D317D-C3D4-402E-8A18-F637825A57FC}" sibTransId="{10EFB801-D59C-4A6F-B87B-FC803FE6FE31}"/>
    <dgm:cxn modelId="{29C41C49-AB09-4334-A62E-247011F6B4F0}" type="presOf" srcId="{8618B161-24AF-42FC-A22C-640F70EFFFA3}" destId="{A4B02AD3-1D74-4FEC-A8E4-1CD43C23036E}" srcOrd="0" destOrd="0" presId="urn:microsoft.com/office/officeart/2005/8/layout/hierarchy1"/>
    <dgm:cxn modelId="{31A1DB8A-8D75-43CA-B41D-139E644B3488}" srcId="{65E70EDC-1D17-4EDE-9E1B-AFFB568F2B50}" destId="{E37B3CFB-C730-4915-8498-EC53003FEBE7}" srcOrd="2" destOrd="0" parTransId="{9F55D6F9-DC3F-4001-842C-A128AB0F33BC}" sibTransId="{7C77EE29-46C0-4B5B-B3DA-969CA3F94ECA}"/>
    <dgm:cxn modelId="{89F1404C-A2C7-496C-B3B6-73E7C7857911}" type="presOf" srcId="{8128CA79-17E8-4330-A14A-977A947026E3}" destId="{0E4CC150-780A-48D0-8808-8B634A46FF01}" srcOrd="0" destOrd="0" presId="urn:microsoft.com/office/officeart/2005/8/layout/hierarchy1"/>
    <dgm:cxn modelId="{57FC4DB0-6DD1-4AC7-878C-07BBFE3E72F3}" type="presOf" srcId="{26FF1D68-DE04-4CBD-A4FF-9915AF82953E}" destId="{AA723F07-6A62-46BA-A9D4-FD1DB2E3BDDF}" srcOrd="0" destOrd="0" presId="urn:microsoft.com/office/officeart/2005/8/layout/hierarchy1"/>
    <dgm:cxn modelId="{41F289DB-44A6-45D4-B43E-9603E7C4E4C5}" type="presOf" srcId="{E36E1E75-5D0B-4380-8F26-AAFD6FCFA47D}" destId="{7D3810A6-90F0-4FF0-9F4E-91B128F787BA}" srcOrd="0" destOrd="0" presId="urn:microsoft.com/office/officeart/2005/8/layout/hierarchy1"/>
    <dgm:cxn modelId="{42B9FB5A-EE5E-4157-B97C-C59A253B57BA}" type="presOf" srcId="{027D317D-C3D4-402E-8A18-F637825A57FC}" destId="{EEB53BDB-0A6E-4418-B649-DDFD431CA852}" srcOrd="0" destOrd="0" presId="urn:microsoft.com/office/officeart/2005/8/layout/hierarchy1"/>
    <dgm:cxn modelId="{2C6CFD87-F68E-48F1-9689-B54AF89EA8DB}" type="presOf" srcId="{E37B3CFB-C730-4915-8498-EC53003FEBE7}" destId="{D9C870E2-CA22-413E-9001-5F5838004DED}" srcOrd="0" destOrd="0" presId="urn:microsoft.com/office/officeart/2005/8/layout/hierarchy1"/>
    <dgm:cxn modelId="{92E4BF1F-14B0-4408-92E7-FC85143DB1F0}" type="presOf" srcId="{6C63D6EE-DC56-46F1-A5B9-8A6FB9004000}" destId="{8C5C8ABE-A41B-4943-904A-FF3A2D608FE9}" srcOrd="0" destOrd="0" presId="urn:microsoft.com/office/officeart/2005/8/layout/hierarchy1"/>
    <dgm:cxn modelId="{07C47F3C-6058-4B8E-8ADD-8461F45170F9}" type="presOf" srcId="{65E70EDC-1D17-4EDE-9E1B-AFFB568F2B50}" destId="{AE3C1DF2-F0AA-4B86-85A7-BA58AB58F516}" srcOrd="0" destOrd="0" presId="urn:microsoft.com/office/officeart/2005/8/layout/hierarchy1"/>
    <dgm:cxn modelId="{A8B053AF-B37C-48CB-ABD7-38D17742427A}" srcId="{8618B161-24AF-42FC-A22C-640F70EFFFA3}" destId="{0942B241-B19B-4CCA-9208-81944EB6FD30}" srcOrd="2" destOrd="0" parTransId="{5081CD65-24A0-49B6-B3C2-3F7A8F87239F}" sibTransId="{D9E8BF50-BA69-477C-BFCA-F78871AFDA34}"/>
    <dgm:cxn modelId="{279F93DE-4BA8-4429-8027-676B64C55343}" type="presOf" srcId="{0942B241-B19B-4CCA-9208-81944EB6FD30}" destId="{12EAC922-27CF-4E63-B3F3-16B622A8EB24}" srcOrd="0" destOrd="0" presId="urn:microsoft.com/office/officeart/2005/8/layout/hierarchy1"/>
    <dgm:cxn modelId="{9ECFCAD4-EC6D-42A3-8A33-A361C22C1ED0}" type="presParOf" srcId="{A4B02AD3-1D74-4FEC-A8E4-1CD43C23036E}" destId="{393BA07E-DFA7-4D47-A7F2-6153697338CC}" srcOrd="0" destOrd="0" presId="urn:microsoft.com/office/officeart/2005/8/layout/hierarchy1"/>
    <dgm:cxn modelId="{72BA8E46-9736-4539-A93A-93734EFCCD19}" type="presParOf" srcId="{393BA07E-DFA7-4D47-A7F2-6153697338CC}" destId="{C192FC20-337D-47B8-8F0C-527E950E84B4}" srcOrd="0" destOrd="0" presId="urn:microsoft.com/office/officeart/2005/8/layout/hierarchy1"/>
    <dgm:cxn modelId="{95B1C77F-D04A-4FA8-B052-E264AE06FC0B}" type="presParOf" srcId="{C192FC20-337D-47B8-8F0C-527E950E84B4}" destId="{C95F7CC2-D6D6-421E-B95C-5AAC446C4729}" srcOrd="0" destOrd="0" presId="urn:microsoft.com/office/officeart/2005/8/layout/hierarchy1"/>
    <dgm:cxn modelId="{E2EAE2F1-C5CA-4C6D-8D1F-68A8DF64EBD9}" type="presParOf" srcId="{C192FC20-337D-47B8-8F0C-527E950E84B4}" destId="{0E4CC150-780A-48D0-8808-8B634A46FF01}" srcOrd="1" destOrd="0" presId="urn:microsoft.com/office/officeart/2005/8/layout/hierarchy1"/>
    <dgm:cxn modelId="{017EB49E-0051-47A2-AC7D-4AFA376008A9}" type="presParOf" srcId="{393BA07E-DFA7-4D47-A7F2-6153697338CC}" destId="{979C4047-5E9F-44CC-9AE3-DEDBE6445A9B}" srcOrd="1" destOrd="0" presId="urn:microsoft.com/office/officeart/2005/8/layout/hierarchy1"/>
    <dgm:cxn modelId="{2029DAF8-3E8D-4433-B7AE-9B36D1F84ED6}" type="presParOf" srcId="{979C4047-5E9F-44CC-9AE3-DEDBE6445A9B}" destId="{903D4C22-B5E4-45CC-BEFB-E29827B4CE2E}" srcOrd="0" destOrd="0" presId="urn:microsoft.com/office/officeart/2005/8/layout/hierarchy1"/>
    <dgm:cxn modelId="{FD5B58E0-90F0-482E-8444-087D7C6303C4}" type="presParOf" srcId="{979C4047-5E9F-44CC-9AE3-DEDBE6445A9B}" destId="{1FA5D59F-031E-496E-B8B8-327961A3EB14}" srcOrd="1" destOrd="0" presId="urn:microsoft.com/office/officeart/2005/8/layout/hierarchy1"/>
    <dgm:cxn modelId="{56A59E54-91A0-4DEE-833A-8A9BD9A3E267}" type="presParOf" srcId="{1FA5D59F-031E-496E-B8B8-327961A3EB14}" destId="{46C5096E-C674-4670-A029-5FF2ECCAD820}" srcOrd="0" destOrd="0" presId="urn:microsoft.com/office/officeart/2005/8/layout/hierarchy1"/>
    <dgm:cxn modelId="{7ABDFD49-9939-49A1-B820-07C228B12334}" type="presParOf" srcId="{46C5096E-C674-4670-A029-5FF2ECCAD820}" destId="{F2B3308D-BC74-4F16-940B-FC496D110B92}" srcOrd="0" destOrd="0" presId="urn:microsoft.com/office/officeart/2005/8/layout/hierarchy1"/>
    <dgm:cxn modelId="{E13C715A-C6CF-4A0D-9BD8-A54DD3DADDEB}" type="presParOf" srcId="{46C5096E-C674-4670-A029-5FF2ECCAD820}" destId="{86F147C9-8B53-4175-B4E6-5DF29ADF8AF7}" srcOrd="1" destOrd="0" presId="urn:microsoft.com/office/officeart/2005/8/layout/hierarchy1"/>
    <dgm:cxn modelId="{66D52E56-A6E6-450F-B904-7DE819E6E688}" type="presParOf" srcId="{1FA5D59F-031E-496E-B8B8-327961A3EB14}" destId="{C160181E-9BF1-4B94-8A1A-F9F5984B2550}" srcOrd="1" destOrd="0" presId="urn:microsoft.com/office/officeart/2005/8/layout/hierarchy1"/>
    <dgm:cxn modelId="{A6D522E4-C947-453C-B55E-113EE746C804}" type="presParOf" srcId="{979C4047-5E9F-44CC-9AE3-DEDBE6445A9B}" destId="{EEB53BDB-0A6E-4418-B649-DDFD431CA852}" srcOrd="2" destOrd="0" presId="urn:microsoft.com/office/officeart/2005/8/layout/hierarchy1"/>
    <dgm:cxn modelId="{710320AB-B5F1-471A-93CC-07DF48F747DF}" type="presParOf" srcId="{979C4047-5E9F-44CC-9AE3-DEDBE6445A9B}" destId="{66D133D5-49DB-489C-B9F7-2FB3F7817AD1}" srcOrd="3" destOrd="0" presId="urn:microsoft.com/office/officeart/2005/8/layout/hierarchy1"/>
    <dgm:cxn modelId="{8C25FC64-1095-4568-ABEE-6D7774D40C96}" type="presParOf" srcId="{66D133D5-49DB-489C-B9F7-2FB3F7817AD1}" destId="{6C23F235-1501-4BF9-917D-F1FE0D10B0EA}" srcOrd="0" destOrd="0" presId="urn:microsoft.com/office/officeart/2005/8/layout/hierarchy1"/>
    <dgm:cxn modelId="{8D3B1486-F8E7-48B1-AC1C-F6C23CFECCE8}" type="presParOf" srcId="{6C23F235-1501-4BF9-917D-F1FE0D10B0EA}" destId="{99E7EA88-19D8-4D19-AA9A-AA2C3BF4B7E5}" srcOrd="0" destOrd="0" presId="urn:microsoft.com/office/officeart/2005/8/layout/hierarchy1"/>
    <dgm:cxn modelId="{1FBFEEA0-74C0-4F73-9F6A-E5D83A1E9855}" type="presParOf" srcId="{6C23F235-1501-4BF9-917D-F1FE0D10B0EA}" destId="{7D3810A6-90F0-4FF0-9F4E-91B128F787BA}" srcOrd="1" destOrd="0" presId="urn:microsoft.com/office/officeart/2005/8/layout/hierarchy1"/>
    <dgm:cxn modelId="{5141C9E1-AC50-445C-B52D-74E5061F4C46}" type="presParOf" srcId="{66D133D5-49DB-489C-B9F7-2FB3F7817AD1}" destId="{60981B00-5317-4CE4-8A3D-0B4A02B8172C}" srcOrd="1" destOrd="0" presId="urn:microsoft.com/office/officeart/2005/8/layout/hierarchy1"/>
    <dgm:cxn modelId="{A8BD50A2-6017-4EB7-A2DB-84E684A1FA8F}" type="presParOf" srcId="{979C4047-5E9F-44CC-9AE3-DEDBE6445A9B}" destId="{C5B834BD-336B-43A9-80FD-75BB75EF96E5}" srcOrd="4" destOrd="0" presId="urn:microsoft.com/office/officeart/2005/8/layout/hierarchy1"/>
    <dgm:cxn modelId="{1CE8F097-E891-4364-B159-12994B2649C5}" type="presParOf" srcId="{979C4047-5E9F-44CC-9AE3-DEDBE6445A9B}" destId="{53229AAA-B13B-4AC0-BA27-1C0EFF69B49D}" srcOrd="5" destOrd="0" presId="urn:microsoft.com/office/officeart/2005/8/layout/hierarchy1"/>
    <dgm:cxn modelId="{1E910475-CF9F-40E6-9D12-CC2F0D25E283}" type="presParOf" srcId="{53229AAA-B13B-4AC0-BA27-1C0EFF69B49D}" destId="{E480247B-F64E-4F7D-B03C-5A72F8C0950C}" srcOrd="0" destOrd="0" presId="urn:microsoft.com/office/officeart/2005/8/layout/hierarchy1"/>
    <dgm:cxn modelId="{8136A5E4-339E-4984-8F94-30D2E28EE850}" type="presParOf" srcId="{E480247B-F64E-4F7D-B03C-5A72F8C0950C}" destId="{24CFE950-56F3-401A-8B76-9397F14C3DEE}" srcOrd="0" destOrd="0" presId="urn:microsoft.com/office/officeart/2005/8/layout/hierarchy1"/>
    <dgm:cxn modelId="{620C03C8-2226-46D3-B7E0-C372B16BDAD7}" type="presParOf" srcId="{E480247B-F64E-4F7D-B03C-5A72F8C0950C}" destId="{B2D7C947-3E4C-4409-8FB2-ED327AF8D970}" srcOrd="1" destOrd="0" presId="urn:microsoft.com/office/officeart/2005/8/layout/hierarchy1"/>
    <dgm:cxn modelId="{8A14FEE4-3439-4D69-8F57-8E34F71D4E9E}" type="presParOf" srcId="{53229AAA-B13B-4AC0-BA27-1C0EFF69B49D}" destId="{45B8DFDB-C747-4D3D-8A33-51F290F9DC3C}" srcOrd="1" destOrd="0" presId="urn:microsoft.com/office/officeart/2005/8/layout/hierarchy1"/>
    <dgm:cxn modelId="{BBF75818-2AC1-4048-8713-F92F3CE60FE9}" type="presParOf" srcId="{A4B02AD3-1D74-4FEC-A8E4-1CD43C23036E}" destId="{A57581F7-437B-4E6B-824D-41F858AC23DA}" srcOrd="1" destOrd="0" presId="urn:microsoft.com/office/officeart/2005/8/layout/hierarchy1"/>
    <dgm:cxn modelId="{5F488B9F-CEB8-4B98-8CC5-5B859C5AD39C}" type="presParOf" srcId="{A57581F7-437B-4E6B-824D-41F858AC23DA}" destId="{CF80E320-D026-43F2-97B0-8DA55C7BC121}" srcOrd="0" destOrd="0" presId="urn:microsoft.com/office/officeart/2005/8/layout/hierarchy1"/>
    <dgm:cxn modelId="{B21E3CBD-C3F6-4DBD-8EFE-7044FF7BC735}" type="presParOf" srcId="{CF80E320-D026-43F2-97B0-8DA55C7BC121}" destId="{E2F71A11-9702-473D-9B68-2ED5E26550FB}" srcOrd="0" destOrd="0" presId="urn:microsoft.com/office/officeart/2005/8/layout/hierarchy1"/>
    <dgm:cxn modelId="{DB5CBAD0-C7C2-42DB-91CB-85087717021F}" type="presParOf" srcId="{CF80E320-D026-43F2-97B0-8DA55C7BC121}" destId="{AE3C1DF2-F0AA-4B86-85A7-BA58AB58F516}" srcOrd="1" destOrd="0" presId="urn:microsoft.com/office/officeart/2005/8/layout/hierarchy1"/>
    <dgm:cxn modelId="{9EED4DDE-D408-47F0-9937-4DB5774C03F1}" type="presParOf" srcId="{A57581F7-437B-4E6B-824D-41F858AC23DA}" destId="{3423947A-6638-4204-B9D4-C22F2E3EB6CD}" srcOrd="1" destOrd="0" presId="urn:microsoft.com/office/officeart/2005/8/layout/hierarchy1"/>
    <dgm:cxn modelId="{0E80238E-3BA6-4A63-96BC-8A8F2F1E3A73}" type="presParOf" srcId="{3423947A-6638-4204-B9D4-C22F2E3EB6CD}" destId="{AA723F07-6A62-46BA-A9D4-FD1DB2E3BDDF}" srcOrd="0" destOrd="0" presId="urn:microsoft.com/office/officeart/2005/8/layout/hierarchy1"/>
    <dgm:cxn modelId="{76CA1C1D-CA82-4956-9584-251D18B187A5}" type="presParOf" srcId="{3423947A-6638-4204-B9D4-C22F2E3EB6CD}" destId="{DB95286F-1FBA-4CAE-86B8-E5E5033803A8}" srcOrd="1" destOrd="0" presId="urn:microsoft.com/office/officeart/2005/8/layout/hierarchy1"/>
    <dgm:cxn modelId="{92901ADB-046B-43EB-B74E-66953F8D6492}" type="presParOf" srcId="{DB95286F-1FBA-4CAE-86B8-E5E5033803A8}" destId="{439FB5EB-BEE7-4964-A05D-758FCEC871A1}" srcOrd="0" destOrd="0" presId="urn:microsoft.com/office/officeart/2005/8/layout/hierarchy1"/>
    <dgm:cxn modelId="{2D1914B3-1DDC-4185-B924-567BCABC279B}" type="presParOf" srcId="{439FB5EB-BEE7-4964-A05D-758FCEC871A1}" destId="{A5EA993D-E428-4181-B355-BD15B6FB1A0A}" srcOrd="0" destOrd="0" presId="urn:microsoft.com/office/officeart/2005/8/layout/hierarchy1"/>
    <dgm:cxn modelId="{611777E5-DB0E-499C-8400-B9F098D8B7C9}" type="presParOf" srcId="{439FB5EB-BEE7-4964-A05D-758FCEC871A1}" destId="{E89F1B09-4BED-4A7D-A2D8-A9F9712005C6}" srcOrd="1" destOrd="0" presId="urn:microsoft.com/office/officeart/2005/8/layout/hierarchy1"/>
    <dgm:cxn modelId="{E43A11ED-7066-4E76-9E1A-590C52B1C6A8}" type="presParOf" srcId="{DB95286F-1FBA-4CAE-86B8-E5E5033803A8}" destId="{AD995E79-CA47-460B-9204-A81CC6F48A78}" srcOrd="1" destOrd="0" presId="urn:microsoft.com/office/officeart/2005/8/layout/hierarchy1"/>
    <dgm:cxn modelId="{6936F5EB-9AFD-4436-9C9C-E0EC2849966F}" type="presParOf" srcId="{3423947A-6638-4204-B9D4-C22F2E3EB6CD}" destId="{8C5C8ABE-A41B-4943-904A-FF3A2D608FE9}" srcOrd="2" destOrd="0" presId="urn:microsoft.com/office/officeart/2005/8/layout/hierarchy1"/>
    <dgm:cxn modelId="{4711BD8C-EB26-4559-B6CB-FBE04943254D}" type="presParOf" srcId="{3423947A-6638-4204-B9D4-C22F2E3EB6CD}" destId="{A1320743-9800-4E7B-9F17-1687E91F41AB}" srcOrd="3" destOrd="0" presId="urn:microsoft.com/office/officeart/2005/8/layout/hierarchy1"/>
    <dgm:cxn modelId="{AF58DEE8-0FC9-43E4-9573-F34930759621}" type="presParOf" srcId="{A1320743-9800-4E7B-9F17-1687E91F41AB}" destId="{06A212A8-C4F4-4631-B69C-56A4181CD64E}" srcOrd="0" destOrd="0" presId="urn:microsoft.com/office/officeart/2005/8/layout/hierarchy1"/>
    <dgm:cxn modelId="{4D686637-2885-498A-9637-FC93A4CBD8EC}" type="presParOf" srcId="{06A212A8-C4F4-4631-B69C-56A4181CD64E}" destId="{AD15BF32-5601-4444-9158-A66EFDC3D271}" srcOrd="0" destOrd="0" presId="urn:microsoft.com/office/officeart/2005/8/layout/hierarchy1"/>
    <dgm:cxn modelId="{D135F040-AFCB-4007-9157-63CB4DFE0AA3}" type="presParOf" srcId="{06A212A8-C4F4-4631-B69C-56A4181CD64E}" destId="{7B7FD912-8DC8-496A-923A-987D683C6899}" srcOrd="1" destOrd="0" presId="urn:microsoft.com/office/officeart/2005/8/layout/hierarchy1"/>
    <dgm:cxn modelId="{CF23AB2F-A1F0-4CC8-A563-545760C4A19C}" type="presParOf" srcId="{A1320743-9800-4E7B-9F17-1687E91F41AB}" destId="{CF92F322-5E75-4880-BD04-BB399752B527}" srcOrd="1" destOrd="0" presId="urn:microsoft.com/office/officeart/2005/8/layout/hierarchy1"/>
    <dgm:cxn modelId="{D79653D8-D893-44B8-B094-0BC5AC1EB2D5}" type="presParOf" srcId="{3423947A-6638-4204-B9D4-C22F2E3EB6CD}" destId="{B2D189AB-F224-4E07-ACA5-993FE8AB879F}" srcOrd="4" destOrd="0" presId="urn:microsoft.com/office/officeart/2005/8/layout/hierarchy1"/>
    <dgm:cxn modelId="{383BEEA1-0983-4D6B-ABD3-50C116467BE5}" type="presParOf" srcId="{3423947A-6638-4204-B9D4-C22F2E3EB6CD}" destId="{72E8CE00-B424-4EE0-8A48-E1C884A8E980}" srcOrd="5" destOrd="0" presId="urn:microsoft.com/office/officeart/2005/8/layout/hierarchy1"/>
    <dgm:cxn modelId="{88183949-7327-4DF4-9388-AF260547A881}" type="presParOf" srcId="{72E8CE00-B424-4EE0-8A48-E1C884A8E980}" destId="{592406B4-2CFB-4451-8241-47F090D7A169}" srcOrd="0" destOrd="0" presId="urn:microsoft.com/office/officeart/2005/8/layout/hierarchy1"/>
    <dgm:cxn modelId="{44608BA4-7C77-40B6-B1FE-CB93454D81E1}" type="presParOf" srcId="{592406B4-2CFB-4451-8241-47F090D7A169}" destId="{34CDCB67-47A4-4416-8517-A2ADA2EF1B0F}" srcOrd="0" destOrd="0" presId="urn:microsoft.com/office/officeart/2005/8/layout/hierarchy1"/>
    <dgm:cxn modelId="{B8C029D5-C067-41A1-B1CB-1ABB627EC297}" type="presParOf" srcId="{592406B4-2CFB-4451-8241-47F090D7A169}" destId="{D9C870E2-CA22-413E-9001-5F5838004DED}" srcOrd="1" destOrd="0" presId="urn:microsoft.com/office/officeart/2005/8/layout/hierarchy1"/>
    <dgm:cxn modelId="{A9AF2EC6-917F-4426-92A7-D7A463D1A1D3}" type="presParOf" srcId="{72E8CE00-B424-4EE0-8A48-E1C884A8E980}" destId="{849DE5C0-D40E-4C94-88D1-938E6874AF79}" srcOrd="1" destOrd="0" presId="urn:microsoft.com/office/officeart/2005/8/layout/hierarchy1"/>
    <dgm:cxn modelId="{EDC52169-BE9B-4373-AA93-B3511A589A99}" type="presParOf" srcId="{A4B02AD3-1D74-4FEC-A8E4-1CD43C23036E}" destId="{19E7846E-B211-49C9-A10E-3F57463A9707}" srcOrd="2" destOrd="0" presId="urn:microsoft.com/office/officeart/2005/8/layout/hierarchy1"/>
    <dgm:cxn modelId="{F3BAC874-187A-473A-A8A4-911657D64EC3}" type="presParOf" srcId="{19E7846E-B211-49C9-A10E-3F57463A9707}" destId="{74933150-2F08-4CFB-8A5F-A927B090063C}" srcOrd="0" destOrd="0" presId="urn:microsoft.com/office/officeart/2005/8/layout/hierarchy1"/>
    <dgm:cxn modelId="{96E97618-00A7-46A6-9148-331C2D14F430}" type="presParOf" srcId="{74933150-2F08-4CFB-8A5F-A927B090063C}" destId="{65C17837-7C1A-4E61-917B-7E822B48E067}" srcOrd="0" destOrd="0" presId="urn:microsoft.com/office/officeart/2005/8/layout/hierarchy1"/>
    <dgm:cxn modelId="{B44CB154-2EFD-442D-B026-B20E5CC33BF4}" type="presParOf" srcId="{74933150-2F08-4CFB-8A5F-A927B090063C}" destId="{12EAC922-27CF-4E63-B3F3-16B622A8EB24}" srcOrd="1" destOrd="0" presId="urn:microsoft.com/office/officeart/2005/8/layout/hierarchy1"/>
    <dgm:cxn modelId="{421D4557-242E-42B0-8F57-3ED00C6F7F33}" type="presParOf" srcId="{19E7846E-B211-49C9-A10E-3F57463A9707}" destId="{A3148803-130E-4F03-882F-1FF31FCA3E4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05C8AC-47F9-4D5F-8B18-E64B603E68CB}" type="doc">
      <dgm:prSet loTypeId="urn:microsoft.com/office/officeart/2005/8/layout/radial6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CL"/>
        </a:p>
      </dgm:t>
    </dgm:pt>
    <dgm:pt modelId="{670E0E55-AB5C-4C42-9E49-1264A6E8834C}">
      <dgm:prSet phldrT="[Texto]"/>
      <dgm:spPr/>
      <dgm:t>
        <a:bodyPr/>
        <a:lstStyle/>
        <a:p>
          <a:r>
            <a:rPr lang="es-CL" b="1" dirty="0" smtClean="0">
              <a:solidFill>
                <a:schemeClr val="accent1"/>
              </a:solidFill>
            </a:rPr>
            <a:t>Inclusión, interculturalidad y DDHH.</a:t>
          </a:r>
          <a:endParaRPr lang="es-CL" b="1" dirty="0">
            <a:solidFill>
              <a:schemeClr val="accent1"/>
            </a:solidFill>
          </a:endParaRPr>
        </a:p>
      </dgm:t>
    </dgm:pt>
    <dgm:pt modelId="{F59FF263-38C5-49CD-A4F0-9287A146C3D5}" type="parTrans" cxnId="{42951A41-03B7-49D8-B013-77FF0B500C90}">
      <dgm:prSet/>
      <dgm:spPr/>
      <dgm:t>
        <a:bodyPr/>
        <a:lstStyle/>
        <a:p>
          <a:endParaRPr lang="es-CL"/>
        </a:p>
      </dgm:t>
    </dgm:pt>
    <dgm:pt modelId="{5BDE294D-CF87-4D9A-B30B-5B1202F9834A}" type="sibTrans" cxnId="{42951A41-03B7-49D8-B013-77FF0B500C90}">
      <dgm:prSet/>
      <dgm:spPr/>
      <dgm:t>
        <a:bodyPr/>
        <a:lstStyle/>
        <a:p>
          <a:endParaRPr lang="es-CL"/>
        </a:p>
      </dgm:t>
    </dgm:pt>
    <dgm:pt modelId="{9F3D85CD-6200-47C0-8D83-2BF1EA83E7C5}">
      <dgm:prSet phldrT="[Texto]" custT="1"/>
      <dgm:spPr/>
      <dgm:t>
        <a:bodyPr/>
        <a:lstStyle/>
        <a:p>
          <a:r>
            <a:rPr lang="es-CL" sz="1000" b="1" dirty="0" smtClean="0">
              <a:solidFill>
                <a:schemeClr val="accent1"/>
              </a:solidFill>
            </a:rPr>
            <a:t>INICIATIVAS DE CONVIVENCIA VECINAL</a:t>
          </a:r>
          <a:endParaRPr lang="es-CL" sz="1000" b="1" dirty="0">
            <a:solidFill>
              <a:schemeClr val="accent1"/>
            </a:solidFill>
          </a:endParaRPr>
        </a:p>
      </dgm:t>
    </dgm:pt>
    <dgm:pt modelId="{1DC6DBE9-593C-4B1B-A5FE-5D7E65DC403B}" type="parTrans" cxnId="{693FE2D9-8D22-4F02-B291-02D781A6FEAE}">
      <dgm:prSet/>
      <dgm:spPr/>
      <dgm:t>
        <a:bodyPr/>
        <a:lstStyle/>
        <a:p>
          <a:endParaRPr lang="es-CL"/>
        </a:p>
      </dgm:t>
    </dgm:pt>
    <dgm:pt modelId="{5C9ED2AB-A051-4170-B7A7-2692C10838B0}" type="sibTrans" cxnId="{693FE2D9-8D22-4F02-B291-02D781A6FEAE}">
      <dgm:prSet/>
      <dgm:spPr/>
      <dgm:t>
        <a:bodyPr/>
        <a:lstStyle/>
        <a:p>
          <a:endParaRPr lang="es-CL"/>
        </a:p>
      </dgm:t>
    </dgm:pt>
    <dgm:pt modelId="{0712A263-835A-4F2E-821E-05EE9A1FFBE5}">
      <dgm:prSet phldrT="[Texto]" custT="1"/>
      <dgm:spPr/>
      <dgm:t>
        <a:bodyPr/>
        <a:lstStyle/>
        <a:p>
          <a:r>
            <a:rPr lang="es-CL" sz="1000" b="1" dirty="0" smtClean="0">
              <a:solidFill>
                <a:schemeClr val="accent1"/>
              </a:solidFill>
            </a:rPr>
            <a:t>ACTIVIDADES DE INCLUSION MULTI</a:t>
          </a:r>
          <a:br>
            <a:rPr lang="es-CL" sz="1000" b="1" dirty="0" smtClean="0">
              <a:solidFill>
                <a:schemeClr val="accent1"/>
              </a:solidFill>
            </a:rPr>
          </a:br>
          <a:r>
            <a:rPr lang="es-CL" sz="1000" b="1" dirty="0" smtClean="0">
              <a:solidFill>
                <a:schemeClr val="accent1"/>
              </a:solidFill>
            </a:rPr>
            <a:t>CULTURAL</a:t>
          </a:r>
          <a:endParaRPr lang="es-CL" sz="1000" b="1" dirty="0">
            <a:solidFill>
              <a:schemeClr val="accent1"/>
            </a:solidFill>
          </a:endParaRPr>
        </a:p>
      </dgm:t>
    </dgm:pt>
    <dgm:pt modelId="{208B9DB9-BF2F-4C38-8423-E018EAC9B6AC}" type="parTrans" cxnId="{3AFFE2D1-F5AF-4CC1-8D68-C005EFAA0B18}">
      <dgm:prSet/>
      <dgm:spPr/>
      <dgm:t>
        <a:bodyPr/>
        <a:lstStyle/>
        <a:p>
          <a:endParaRPr lang="es-CL"/>
        </a:p>
      </dgm:t>
    </dgm:pt>
    <dgm:pt modelId="{99FA4217-8DD9-40FA-966F-EF9F429C4029}" type="sibTrans" cxnId="{3AFFE2D1-F5AF-4CC1-8D68-C005EFAA0B18}">
      <dgm:prSet/>
      <dgm:spPr/>
      <dgm:t>
        <a:bodyPr/>
        <a:lstStyle/>
        <a:p>
          <a:endParaRPr lang="es-CL"/>
        </a:p>
      </dgm:t>
    </dgm:pt>
    <dgm:pt modelId="{6F22FF28-8F78-46A4-A607-B4724EBF8291}">
      <dgm:prSet phldrT="[Texto]" custT="1"/>
      <dgm:spPr/>
      <dgm:t>
        <a:bodyPr/>
        <a:lstStyle/>
        <a:p>
          <a:endParaRPr lang="en-GB"/>
        </a:p>
      </dgm:t>
    </dgm:pt>
    <dgm:pt modelId="{91681824-D04C-4FB7-88E5-2F45E81C706C}" type="parTrans" cxnId="{6610AF33-7294-4644-9B14-421E97FC6B8A}">
      <dgm:prSet/>
      <dgm:spPr/>
      <dgm:t>
        <a:bodyPr/>
        <a:lstStyle/>
        <a:p>
          <a:endParaRPr lang="es-CL"/>
        </a:p>
      </dgm:t>
    </dgm:pt>
    <dgm:pt modelId="{04AE026B-C6D4-4342-BBE2-D861F8B727F9}" type="sibTrans" cxnId="{6610AF33-7294-4644-9B14-421E97FC6B8A}">
      <dgm:prSet/>
      <dgm:spPr/>
      <dgm:t>
        <a:bodyPr/>
        <a:lstStyle/>
        <a:p>
          <a:endParaRPr lang="es-CL"/>
        </a:p>
      </dgm:t>
    </dgm:pt>
    <dgm:pt modelId="{C7B2CE15-66E3-4579-8347-86D7BD6012F9}">
      <dgm:prSet custT="1"/>
      <dgm:spPr/>
      <dgm:t>
        <a:bodyPr/>
        <a:lstStyle/>
        <a:p>
          <a:endParaRPr lang="en-GB"/>
        </a:p>
      </dgm:t>
    </dgm:pt>
    <dgm:pt modelId="{3A8CEFF4-D8E0-45DF-9E49-029055E71BA4}" type="parTrans" cxnId="{89FC636C-FB87-4D77-B627-C13548F2E3EF}">
      <dgm:prSet/>
      <dgm:spPr/>
      <dgm:t>
        <a:bodyPr/>
        <a:lstStyle/>
        <a:p>
          <a:endParaRPr lang="es-CL"/>
        </a:p>
      </dgm:t>
    </dgm:pt>
    <dgm:pt modelId="{DAFE8A55-08A8-4AD8-B91B-582DA45BDB40}" type="sibTrans" cxnId="{89FC636C-FB87-4D77-B627-C13548F2E3EF}">
      <dgm:prSet/>
      <dgm:spPr/>
      <dgm:t>
        <a:bodyPr/>
        <a:lstStyle/>
        <a:p>
          <a:endParaRPr lang="es-CL"/>
        </a:p>
      </dgm:t>
    </dgm:pt>
    <dgm:pt modelId="{97C287E2-27DD-4C4E-B5AE-552EA31DEF20}">
      <dgm:prSet custT="1"/>
      <dgm:spPr/>
      <dgm:t>
        <a:bodyPr/>
        <a:lstStyle/>
        <a:p>
          <a:r>
            <a:rPr lang="es-CL" sz="1050" b="1" dirty="0" smtClean="0">
              <a:solidFill>
                <a:schemeClr val="accent1"/>
              </a:solidFill>
            </a:rPr>
            <a:t>ESTUDIOS E INVESTIGACIÓN </a:t>
          </a:r>
          <a:endParaRPr lang="es-CL" sz="1050" b="1" dirty="0">
            <a:solidFill>
              <a:schemeClr val="accent1"/>
            </a:solidFill>
          </a:endParaRPr>
        </a:p>
      </dgm:t>
    </dgm:pt>
    <dgm:pt modelId="{0C3BF056-5496-4409-BA61-A6AE1B5E56FB}" type="parTrans" cxnId="{8ABCF54E-251A-458B-97C5-C04714B058A3}">
      <dgm:prSet/>
      <dgm:spPr/>
      <dgm:t>
        <a:bodyPr/>
        <a:lstStyle/>
        <a:p>
          <a:endParaRPr lang="es-CL"/>
        </a:p>
      </dgm:t>
    </dgm:pt>
    <dgm:pt modelId="{AB8F7769-F704-4E0D-994B-F22C2E0033CE}" type="sibTrans" cxnId="{8ABCF54E-251A-458B-97C5-C04714B058A3}">
      <dgm:prSet/>
      <dgm:spPr/>
      <dgm:t>
        <a:bodyPr/>
        <a:lstStyle/>
        <a:p>
          <a:endParaRPr lang="es-CL"/>
        </a:p>
      </dgm:t>
    </dgm:pt>
    <dgm:pt modelId="{574154CA-A903-4EA8-A004-30078A95681B}">
      <dgm:prSet custT="1"/>
      <dgm:spPr/>
      <dgm:t>
        <a:bodyPr/>
        <a:lstStyle/>
        <a:p>
          <a:r>
            <a:rPr lang="es-CL" sz="1050" b="1" dirty="0" smtClean="0">
              <a:solidFill>
                <a:schemeClr val="accent1"/>
              </a:solidFill>
            </a:rPr>
            <a:t>INTER</a:t>
          </a:r>
          <a:br>
            <a:rPr lang="es-CL" sz="1050" b="1" dirty="0" smtClean="0">
              <a:solidFill>
                <a:schemeClr val="accent1"/>
              </a:solidFill>
            </a:rPr>
          </a:br>
          <a:r>
            <a:rPr lang="es-CL" sz="1050" b="1" dirty="0" smtClean="0">
              <a:solidFill>
                <a:schemeClr val="accent1"/>
              </a:solidFill>
            </a:rPr>
            <a:t>SECTORIALIDAD</a:t>
          </a:r>
          <a:endParaRPr lang="es-CL" sz="1050" b="1" dirty="0">
            <a:solidFill>
              <a:schemeClr val="accent1"/>
            </a:solidFill>
          </a:endParaRPr>
        </a:p>
      </dgm:t>
    </dgm:pt>
    <dgm:pt modelId="{975F57B7-3CE0-4531-ACFC-A7A1E56A8227}" type="sibTrans" cxnId="{EEDAAC68-67EE-4CE2-96F9-F0AE1710D136}">
      <dgm:prSet/>
      <dgm:spPr/>
      <dgm:t>
        <a:bodyPr/>
        <a:lstStyle/>
        <a:p>
          <a:endParaRPr lang="es-CL"/>
        </a:p>
      </dgm:t>
    </dgm:pt>
    <dgm:pt modelId="{4D6CF1EA-6262-4F5F-AE04-9867395E155A}" type="parTrans" cxnId="{EEDAAC68-67EE-4CE2-96F9-F0AE1710D136}">
      <dgm:prSet/>
      <dgm:spPr/>
      <dgm:t>
        <a:bodyPr/>
        <a:lstStyle/>
        <a:p>
          <a:endParaRPr lang="es-CL"/>
        </a:p>
      </dgm:t>
    </dgm:pt>
    <dgm:pt modelId="{16C7959A-1C8D-427B-B1E7-C6EC2742E26C}">
      <dgm:prSet phldrT="[Texto]" custT="1"/>
      <dgm:spPr/>
      <dgm:t>
        <a:bodyPr/>
        <a:lstStyle/>
        <a:p>
          <a:r>
            <a:rPr lang="es-CL" sz="1000" b="1" dirty="0" smtClean="0">
              <a:solidFill>
                <a:schemeClr val="accent1"/>
              </a:solidFill>
            </a:rPr>
            <a:t>ORIENTACIÓN Y ACOGIDA EN OFICINA</a:t>
          </a:r>
          <a:endParaRPr lang="es-CL" sz="1000" b="1" dirty="0">
            <a:solidFill>
              <a:schemeClr val="accent1"/>
            </a:solidFill>
          </a:endParaRPr>
        </a:p>
      </dgm:t>
    </dgm:pt>
    <dgm:pt modelId="{48DC21DC-4D0A-47DF-AE20-BD0FEB308720}" type="parTrans" cxnId="{224D7DB6-09A8-48AB-B69D-8D8FF7CEE093}">
      <dgm:prSet/>
      <dgm:spPr/>
      <dgm:t>
        <a:bodyPr/>
        <a:lstStyle/>
        <a:p>
          <a:endParaRPr lang="es-CL"/>
        </a:p>
      </dgm:t>
    </dgm:pt>
    <dgm:pt modelId="{B6FA4A38-C7B0-413B-B93D-3639B902B7D6}" type="sibTrans" cxnId="{224D7DB6-09A8-48AB-B69D-8D8FF7CEE093}">
      <dgm:prSet/>
      <dgm:spPr/>
      <dgm:t>
        <a:bodyPr/>
        <a:lstStyle/>
        <a:p>
          <a:endParaRPr lang="es-CL"/>
        </a:p>
      </dgm:t>
    </dgm:pt>
    <dgm:pt modelId="{A9AB0317-A92D-4731-BD98-00AADE9D0EB4}">
      <dgm:prSet phldrT="[Texto]" custT="1"/>
      <dgm:spPr/>
      <dgm:t>
        <a:bodyPr/>
        <a:lstStyle/>
        <a:p>
          <a:r>
            <a:rPr lang="es-CL" sz="1000" b="1" dirty="0" smtClean="0">
              <a:solidFill>
                <a:schemeClr val="accent1"/>
              </a:solidFill>
            </a:rPr>
            <a:t>ASOCIATIVIDAD Y PARTICIPACIÓN CIUDADANA</a:t>
          </a:r>
          <a:endParaRPr lang="es-CL" sz="1000" b="1" dirty="0">
            <a:solidFill>
              <a:schemeClr val="accent1"/>
            </a:solidFill>
          </a:endParaRPr>
        </a:p>
      </dgm:t>
    </dgm:pt>
    <dgm:pt modelId="{AFD26230-1CDA-46C6-8E9C-2744DB91A997}" type="parTrans" cxnId="{54CBEAFB-E660-40CE-ADBF-1F46E87288D9}">
      <dgm:prSet/>
      <dgm:spPr/>
      <dgm:t>
        <a:bodyPr/>
        <a:lstStyle/>
        <a:p>
          <a:endParaRPr lang="es-CL"/>
        </a:p>
      </dgm:t>
    </dgm:pt>
    <dgm:pt modelId="{1307DEA3-C3B7-4D30-B93C-21D77039DADD}" type="sibTrans" cxnId="{54CBEAFB-E660-40CE-ADBF-1F46E87288D9}">
      <dgm:prSet/>
      <dgm:spPr/>
      <dgm:t>
        <a:bodyPr/>
        <a:lstStyle/>
        <a:p>
          <a:endParaRPr lang="es-CL"/>
        </a:p>
      </dgm:t>
    </dgm:pt>
    <dgm:pt modelId="{1966EDDD-90E1-4178-9671-9683DB8C0AB1}" type="pres">
      <dgm:prSet presAssocID="{8E05C8AC-47F9-4D5F-8B18-E64B603E68C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BCACD786-EBE2-4EE3-8910-C7CF0911C693}" type="pres">
      <dgm:prSet presAssocID="{670E0E55-AB5C-4C42-9E49-1264A6E8834C}" presName="centerShape" presStyleLbl="node0" presStyleIdx="0" presStyleCnt="1"/>
      <dgm:spPr/>
      <dgm:t>
        <a:bodyPr/>
        <a:lstStyle/>
        <a:p>
          <a:endParaRPr lang="es-CL"/>
        </a:p>
      </dgm:t>
    </dgm:pt>
    <dgm:pt modelId="{CFFFA18A-5182-4FF0-8DD1-CB8D65152F11}" type="pres">
      <dgm:prSet presAssocID="{9F3D85CD-6200-47C0-8D83-2BF1EA83E7C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FC37EAB-6BC1-46BB-B55E-32BF3EC993FD}" type="pres">
      <dgm:prSet presAssocID="{9F3D85CD-6200-47C0-8D83-2BF1EA83E7C5}" presName="dummy" presStyleCnt="0"/>
      <dgm:spPr/>
      <dgm:t>
        <a:bodyPr/>
        <a:lstStyle/>
        <a:p>
          <a:endParaRPr lang="es-CL"/>
        </a:p>
      </dgm:t>
    </dgm:pt>
    <dgm:pt modelId="{4703D530-A25F-4BC0-A461-41F2FF2C871F}" type="pres">
      <dgm:prSet presAssocID="{5C9ED2AB-A051-4170-B7A7-2692C10838B0}" presName="sibTrans" presStyleLbl="sibTrans2D1" presStyleIdx="0" presStyleCnt="6"/>
      <dgm:spPr/>
      <dgm:t>
        <a:bodyPr/>
        <a:lstStyle/>
        <a:p>
          <a:endParaRPr lang="es-CL"/>
        </a:p>
      </dgm:t>
    </dgm:pt>
    <dgm:pt modelId="{7FA09E8A-1E8E-4F37-BD5C-0A8F2716411E}" type="pres">
      <dgm:prSet presAssocID="{574154CA-A903-4EA8-A004-30078A95681B}" presName="node" presStyleLbl="node1" presStyleIdx="1" presStyleCnt="6" custRadScaleRad="106469" custRadScaleInc="815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222025B-789A-4D08-B2D1-ED33CECFB5DA}" type="pres">
      <dgm:prSet presAssocID="{574154CA-A903-4EA8-A004-30078A95681B}" presName="dummy" presStyleCnt="0"/>
      <dgm:spPr/>
      <dgm:t>
        <a:bodyPr/>
        <a:lstStyle/>
        <a:p>
          <a:endParaRPr lang="es-CL"/>
        </a:p>
      </dgm:t>
    </dgm:pt>
    <dgm:pt modelId="{899F91D3-16F0-4E72-8540-2F89BA3F0ED9}" type="pres">
      <dgm:prSet presAssocID="{975F57B7-3CE0-4531-ACFC-A7A1E56A8227}" presName="sibTrans" presStyleLbl="sibTrans2D1" presStyleIdx="1" presStyleCnt="6"/>
      <dgm:spPr/>
      <dgm:t>
        <a:bodyPr/>
        <a:lstStyle/>
        <a:p>
          <a:endParaRPr lang="es-CL"/>
        </a:p>
      </dgm:t>
    </dgm:pt>
    <dgm:pt modelId="{880C6318-2391-4145-BB4D-A8627C0F98FC}" type="pres">
      <dgm:prSet presAssocID="{97C287E2-27DD-4C4E-B5AE-552EA31DEF2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82032BD-3451-4E97-96E4-906D0AFB5957}" type="pres">
      <dgm:prSet presAssocID="{97C287E2-27DD-4C4E-B5AE-552EA31DEF20}" presName="dummy" presStyleCnt="0"/>
      <dgm:spPr/>
      <dgm:t>
        <a:bodyPr/>
        <a:lstStyle/>
        <a:p>
          <a:endParaRPr lang="es-CL"/>
        </a:p>
      </dgm:t>
    </dgm:pt>
    <dgm:pt modelId="{27565E55-BE8E-4E0D-A573-BB3F0759C022}" type="pres">
      <dgm:prSet presAssocID="{AB8F7769-F704-4E0D-994B-F22C2E0033CE}" presName="sibTrans" presStyleLbl="sibTrans2D1" presStyleIdx="2" presStyleCnt="6"/>
      <dgm:spPr/>
      <dgm:t>
        <a:bodyPr/>
        <a:lstStyle/>
        <a:p>
          <a:endParaRPr lang="es-CL"/>
        </a:p>
      </dgm:t>
    </dgm:pt>
    <dgm:pt modelId="{9F03CBF6-F959-4C69-9ED0-29452B8983FB}" type="pres">
      <dgm:prSet presAssocID="{0712A263-835A-4F2E-821E-05EE9A1FFBE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828FE01-73A7-42E0-8DD9-BE9809EE92B2}" type="pres">
      <dgm:prSet presAssocID="{0712A263-835A-4F2E-821E-05EE9A1FFBE5}" presName="dummy" presStyleCnt="0"/>
      <dgm:spPr/>
      <dgm:t>
        <a:bodyPr/>
        <a:lstStyle/>
        <a:p>
          <a:endParaRPr lang="es-CL"/>
        </a:p>
      </dgm:t>
    </dgm:pt>
    <dgm:pt modelId="{47D036AF-A0F2-45F7-8BBF-A3663425BD17}" type="pres">
      <dgm:prSet presAssocID="{99FA4217-8DD9-40FA-966F-EF9F429C4029}" presName="sibTrans" presStyleLbl="sibTrans2D1" presStyleIdx="3" presStyleCnt="6"/>
      <dgm:spPr/>
      <dgm:t>
        <a:bodyPr/>
        <a:lstStyle/>
        <a:p>
          <a:endParaRPr lang="es-CL"/>
        </a:p>
      </dgm:t>
    </dgm:pt>
    <dgm:pt modelId="{8DC8A505-E457-4DB1-92DD-785A32727562}" type="pres">
      <dgm:prSet presAssocID="{16C7959A-1C8D-427B-B1E7-C6EC2742E26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43F5DAD-2637-4745-8E26-ECEB39E363CA}" type="pres">
      <dgm:prSet presAssocID="{16C7959A-1C8D-427B-B1E7-C6EC2742E26C}" presName="dummy" presStyleCnt="0"/>
      <dgm:spPr/>
    </dgm:pt>
    <dgm:pt modelId="{F38A9B16-A7D5-40CD-A073-EBE4CCCA0617}" type="pres">
      <dgm:prSet presAssocID="{B6FA4A38-C7B0-413B-B93D-3639B902B7D6}" presName="sibTrans" presStyleLbl="sibTrans2D1" presStyleIdx="4" presStyleCnt="6"/>
      <dgm:spPr/>
      <dgm:t>
        <a:bodyPr/>
        <a:lstStyle/>
        <a:p>
          <a:endParaRPr lang="en-GB"/>
        </a:p>
      </dgm:t>
    </dgm:pt>
    <dgm:pt modelId="{0981720B-B5DD-41D4-B140-B6E9E8CFFF28}" type="pres">
      <dgm:prSet presAssocID="{A9AB0317-A92D-4731-BD98-00AADE9D0EB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617DDE2-D593-4D83-9F47-3257699A5431}" type="pres">
      <dgm:prSet presAssocID="{A9AB0317-A92D-4731-BD98-00AADE9D0EB4}" presName="dummy" presStyleCnt="0"/>
      <dgm:spPr/>
    </dgm:pt>
    <dgm:pt modelId="{574E2DE2-BB34-4D85-86BF-24F4278522D2}" type="pres">
      <dgm:prSet presAssocID="{1307DEA3-C3B7-4D30-B93C-21D77039DADD}" presName="sibTrans" presStyleLbl="sibTrans2D1" presStyleIdx="5" presStyleCnt="6"/>
      <dgm:spPr/>
      <dgm:t>
        <a:bodyPr/>
        <a:lstStyle/>
        <a:p>
          <a:endParaRPr lang="en-GB"/>
        </a:p>
      </dgm:t>
    </dgm:pt>
  </dgm:ptLst>
  <dgm:cxnLst>
    <dgm:cxn modelId="{C2D77394-5065-4CEC-9E78-FA12A565FEBB}" type="presOf" srcId="{97C287E2-27DD-4C4E-B5AE-552EA31DEF20}" destId="{880C6318-2391-4145-BB4D-A8627C0F98FC}" srcOrd="0" destOrd="0" presId="urn:microsoft.com/office/officeart/2005/8/layout/radial6"/>
    <dgm:cxn modelId="{3C08747C-59BC-4C67-8E06-ECB966D1CAA7}" type="presOf" srcId="{670E0E55-AB5C-4C42-9E49-1264A6E8834C}" destId="{BCACD786-EBE2-4EE3-8910-C7CF0911C693}" srcOrd="0" destOrd="0" presId="urn:microsoft.com/office/officeart/2005/8/layout/radial6"/>
    <dgm:cxn modelId="{8F455BED-6442-4694-9B43-6A80888B6C20}" type="presOf" srcId="{0712A263-835A-4F2E-821E-05EE9A1FFBE5}" destId="{9F03CBF6-F959-4C69-9ED0-29452B8983FB}" srcOrd="0" destOrd="0" presId="urn:microsoft.com/office/officeart/2005/8/layout/radial6"/>
    <dgm:cxn modelId="{14ED4EBF-F10B-481A-BE19-42E4754E65ED}" type="presOf" srcId="{9F3D85CD-6200-47C0-8D83-2BF1EA83E7C5}" destId="{CFFFA18A-5182-4FF0-8DD1-CB8D65152F11}" srcOrd="0" destOrd="0" presId="urn:microsoft.com/office/officeart/2005/8/layout/radial6"/>
    <dgm:cxn modelId="{54CBEAFB-E660-40CE-ADBF-1F46E87288D9}" srcId="{670E0E55-AB5C-4C42-9E49-1264A6E8834C}" destId="{A9AB0317-A92D-4731-BD98-00AADE9D0EB4}" srcOrd="5" destOrd="0" parTransId="{AFD26230-1CDA-46C6-8E9C-2744DB91A997}" sibTransId="{1307DEA3-C3B7-4D30-B93C-21D77039DADD}"/>
    <dgm:cxn modelId="{8ABCF54E-251A-458B-97C5-C04714B058A3}" srcId="{670E0E55-AB5C-4C42-9E49-1264A6E8834C}" destId="{97C287E2-27DD-4C4E-B5AE-552EA31DEF20}" srcOrd="2" destOrd="0" parTransId="{0C3BF056-5496-4409-BA61-A6AE1B5E56FB}" sibTransId="{AB8F7769-F704-4E0D-994B-F22C2E0033CE}"/>
    <dgm:cxn modelId="{1EB8230E-9682-436D-A2E0-0062D04967C7}" type="presOf" srcId="{975F57B7-3CE0-4531-ACFC-A7A1E56A8227}" destId="{899F91D3-16F0-4E72-8540-2F89BA3F0ED9}" srcOrd="0" destOrd="0" presId="urn:microsoft.com/office/officeart/2005/8/layout/radial6"/>
    <dgm:cxn modelId="{224D7DB6-09A8-48AB-B69D-8D8FF7CEE093}" srcId="{670E0E55-AB5C-4C42-9E49-1264A6E8834C}" destId="{16C7959A-1C8D-427B-B1E7-C6EC2742E26C}" srcOrd="4" destOrd="0" parTransId="{48DC21DC-4D0A-47DF-AE20-BD0FEB308720}" sibTransId="{B6FA4A38-C7B0-413B-B93D-3639B902B7D6}"/>
    <dgm:cxn modelId="{3AFFE2D1-F5AF-4CC1-8D68-C005EFAA0B18}" srcId="{670E0E55-AB5C-4C42-9E49-1264A6E8834C}" destId="{0712A263-835A-4F2E-821E-05EE9A1FFBE5}" srcOrd="3" destOrd="0" parTransId="{208B9DB9-BF2F-4C38-8423-E018EAC9B6AC}" sibTransId="{99FA4217-8DD9-40FA-966F-EF9F429C4029}"/>
    <dgm:cxn modelId="{C6E1E626-1288-4F44-BB45-BBAD3578E9EC}" type="presOf" srcId="{B6FA4A38-C7B0-413B-B93D-3639B902B7D6}" destId="{F38A9B16-A7D5-40CD-A073-EBE4CCCA0617}" srcOrd="0" destOrd="0" presId="urn:microsoft.com/office/officeart/2005/8/layout/radial6"/>
    <dgm:cxn modelId="{6571F785-8412-4F2C-B15C-D07AA981FEB4}" type="presOf" srcId="{A9AB0317-A92D-4731-BD98-00AADE9D0EB4}" destId="{0981720B-B5DD-41D4-B140-B6E9E8CFFF28}" srcOrd="0" destOrd="0" presId="urn:microsoft.com/office/officeart/2005/8/layout/radial6"/>
    <dgm:cxn modelId="{C455B5E4-1375-42E0-98F9-BF5BB2FA6AF8}" type="presOf" srcId="{16C7959A-1C8D-427B-B1E7-C6EC2742E26C}" destId="{8DC8A505-E457-4DB1-92DD-785A32727562}" srcOrd="0" destOrd="0" presId="urn:microsoft.com/office/officeart/2005/8/layout/radial6"/>
    <dgm:cxn modelId="{CA4FFF3E-8CA5-4A7A-9F2E-5B2DBB10C446}" type="presOf" srcId="{8E05C8AC-47F9-4D5F-8B18-E64B603E68CB}" destId="{1966EDDD-90E1-4178-9671-9683DB8C0AB1}" srcOrd="0" destOrd="0" presId="urn:microsoft.com/office/officeart/2005/8/layout/radial6"/>
    <dgm:cxn modelId="{EEDAAC68-67EE-4CE2-96F9-F0AE1710D136}" srcId="{670E0E55-AB5C-4C42-9E49-1264A6E8834C}" destId="{574154CA-A903-4EA8-A004-30078A95681B}" srcOrd="1" destOrd="0" parTransId="{4D6CF1EA-6262-4F5F-AE04-9867395E155A}" sibTransId="{975F57B7-3CE0-4531-ACFC-A7A1E56A8227}"/>
    <dgm:cxn modelId="{4E93ED0E-2280-4427-B91A-0C9423DA0566}" type="presOf" srcId="{574154CA-A903-4EA8-A004-30078A95681B}" destId="{7FA09E8A-1E8E-4F37-BD5C-0A8F2716411E}" srcOrd="0" destOrd="0" presId="urn:microsoft.com/office/officeart/2005/8/layout/radial6"/>
    <dgm:cxn modelId="{6610AF33-7294-4644-9B14-421E97FC6B8A}" srcId="{8E05C8AC-47F9-4D5F-8B18-E64B603E68CB}" destId="{6F22FF28-8F78-46A4-A607-B4724EBF8291}" srcOrd="1" destOrd="0" parTransId="{91681824-D04C-4FB7-88E5-2F45E81C706C}" sibTransId="{04AE026B-C6D4-4342-BBE2-D861F8B727F9}"/>
    <dgm:cxn modelId="{C22B355D-3B84-4363-B5A2-C521A9ABCBCC}" type="presOf" srcId="{AB8F7769-F704-4E0D-994B-F22C2E0033CE}" destId="{27565E55-BE8E-4E0D-A573-BB3F0759C022}" srcOrd="0" destOrd="0" presId="urn:microsoft.com/office/officeart/2005/8/layout/radial6"/>
    <dgm:cxn modelId="{CC7CC02F-AC65-44BB-81FA-407DD643A44C}" type="presOf" srcId="{5C9ED2AB-A051-4170-B7A7-2692C10838B0}" destId="{4703D530-A25F-4BC0-A461-41F2FF2C871F}" srcOrd="0" destOrd="0" presId="urn:microsoft.com/office/officeart/2005/8/layout/radial6"/>
    <dgm:cxn modelId="{693FE2D9-8D22-4F02-B291-02D781A6FEAE}" srcId="{670E0E55-AB5C-4C42-9E49-1264A6E8834C}" destId="{9F3D85CD-6200-47C0-8D83-2BF1EA83E7C5}" srcOrd="0" destOrd="0" parTransId="{1DC6DBE9-593C-4B1B-A5FE-5D7E65DC403B}" sibTransId="{5C9ED2AB-A051-4170-B7A7-2692C10838B0}"/>
    <dgm:cxn modelId="{89FC636C-FB87-4D77-B627-C13548F2E3EF}" srcId="{6F22FF28-8F78-46A4-A607-B4724EBF8291}" destId="{C7B2CE15-66E3-4579-8347-86D7BD6012F9}" srcOrd="0" destOrd="0" parTransId="{3A8CEFF4-D8E0-45DF-9E49-029055E71BA4}" sibTransId="{DAFE8A55-08A8-4AD8-B91B-582DA45BDB40}"/>
    <dgm:cxn modelId="{42951A41-03B7-49D8-B013-77FF0B500C90}" srcId="{8E05C8AC-47F9-4D5F-8B18-E64B603E68CB}" destId="{670E0E55-AB5C-4C42-9E49-1264A6E8834C}" srcOrd="0" destOrd="0" parTransId="{F59FF263-38C5-49CD-A4F0-9287A146C3D5}" sibTransId="{5BDE294D-CF87-4D9A-B30B-5B1202F9834A}"/>
    <dgm:cxn modelId="{3C97F238-1009-4BBE-8931-73F9FF4B4424}" type="presOf" srcId="{99FA4217-8DD9-40FA-966F-EF9F429C4029}" destId="{47D036AF-A0F2-45F7-8BBF-A3663425BD17}" srcOrd="0" destOrd="0" presId="urn:microsoft.com/office/officeart/2005/8/layout/radial6"/>
    <dgm:cxn modelId="{3CAF8EE9-0643-41E8-8494-DFF095D31EBA}" type="presOf" srcId="{1307DEA3-C3B7-4D30-B93C-21D77039DADD}" destId="{574E2DE2-BB34-4D85-86BF-24F4278522D2}" srcOrd="0" destOrd="0" presId="urn:microsoft.com/office/officeart/2005/8/layout/radial6"/>
    <dgm:cxn modelId="{5A745D0C-B3DE-45EF-B286-04294CB5EDA4}" type="presParOf" srcId="{1966EDDD-90E1-4178-9671-9683DB8C0AB1}" destId="{BCACD786-EBE2-4EE3-8910-C7CF0911C693}" srcOrd="0" destOrd="0" presId="urn:microsoft.com/office/officeart/2005/8/layout/radial6"/>
    <dgm:cxn modelId="{57CF143B-DBE4-4A06-A1BF-152360FD6B5D}" type="presParOf" srcId="{1966EDDD-90E1-4178-9671-9683DB8C0AB1}" destId="{CFFFA18A-5182-4FF0-8DD1-CB8D65152F11}" srcOrd="1" destOrd="0" presId="urn:microsoft.com/office/officeart/2005/8/layout/radial6"/>
    <dgm:cxn modelId="{D05E1FEE-88FF-480A-A914-0A83F488F50E}" type="presParOf" srcId="{1966EDDD-90E1-4178-9671-9683DB8C0AB1}" destId="{5FC37EAB-6BC1-46BB-B55E-32BF3EC993FD}" srcOrd="2" destOrd="0" presId="urn:microsoft.com/office/officeart/2005/8/layout/radial6"/>
    <dgm:cxn modelId="{CE623AB0-A675-475F-9840-63591ABE6557}" type="presParOf" srcId="{1966EDDD-90E1-4178-9671-9683DB8C0AB1}" destId="{4703D530-A25F-4BC0-A461-41F2FF2C871F}" srcOrd="3" destOrd="0" presId="urn:microsoft.com/office/officeart/2005/8/layout/radial6"/>
    <dgm:cxn modelId="{BC8464F1-A2BF-4A98-B70E-75EA65278F51}" type="presParOf" srcId="{1966EDDD-90E1-4178-9671-9683DB8C0AB1}" destId="{7FA09E8A-1E8E-4F37-BD5C-0A8F2716411E}" srcOrd="4" destOrd="0" presId="urn:microsoft.com/office/officeart/2005/8/layout/radial6"/>
    <dgm:cxn modelId="{537B7EC9-F610-4E59-8F7F-6F944C59A8AE}" type="presParOf" srcId="{1966EDDD-90E1-4178-9671-9683DB8C0AB1}" destId="{3222025B-789A-4D08-B2D1-ED33CECFB5DA}" srcOrd="5" destOrd="0" presId="urn:microsoft.com/office/officeart/2005/8/layout/radial6"/>
    <dgm:cxn modelId="{FE42307B-8E48-49F8-AD16-71092EF28F47}" type="presParOf" srcId="{1966EDDD-90E1-4178-9671-9683DB8C0AB1}" destId="{899F91D3-16F0-4E72-8540-2F89BA3F0ED9}" srcOrd="6" destOrd="0" presId="urn:microsoft.com/office/officeart/2005/8/layout/radial6"/>
    <dgm:cxn modelId="{9AEFAF2A-BE27-4554-9415-8C52ED246C6C}" type="presParOf" srcId="{1966EDDD-90E1-4178-9671-9683DB8C0AB1}" destId="{880C6318-2391-4145-BB4D-A8627C0F98FC}" srcOrd="7" destOrd="0" presId="urn:microsoft.com/office/officeart/2005/8/layout/radial6"/>
    <dgm:cxn modelId="{900B40B9-BC9D-46CA-B035-537908C25CFE}" type="presParOf" srcId="{1966EDDD-90E1-4178-9671-9683DB8C0AB1}" destId="{582032BD-3451-4E97-96E4-906D0AFB5957}" srcOrd="8" destOrd="0" presId="urn:microsoft.com/office/officeart/2005/8/layout/radial6"/>
    <dgm:cxn modelId="{EDCBC7E2-28CD-4A67-8617-55FC29354E4B}" type="presParOf" srcId="{1966EDDD-90E1-4178-9671-9683DB8C0AB1}" destId="{27565E55-BE8E-4E0D-A573-BB3F0759C022}" srcOrd="9" destOrd="0" presId="urn:microsoft.com/office/officeart/2005/8/layout/radial6"/>
    <dgm:cxn modelId="{E19CBA5B-CC55-41DA-A625-3554A004BC67}" type="presParOf" srcId="{1966EDDD-90E1-4178-9671-9683DB8C0AB1}" destId="{9F03CBF6-F959-4C69-9ED0-29452B8983FB}" srcOrd="10" destOrd="0" presId="urn:microsoft.com/office/officeart/2005/8/layout/radial6"/>
    <dgm:cxn modelId="{BBA12EE0-2B7F-410A-97CF-97901C53FE0D}" type="presParOf" srcId="{1966EDDD-90E1-4178-9671-9683DB8C0AB1}" destId="{C828FE01-73A7-42E0-8DD9-BE9809EE92B2}" srcOrd="11" destOrd="0" presId="urn:microsoft.com/office/officeart/2005/8/layout/radial6"/>
    <dgm:cxn modelId="{66450BF1-0C03-4364-9594-43F0A31B93B0}" type="presParOf" srcId="{1966EDDD-90E1-4178-9671-9683DB8C0AB1}" destId="{47D036AF-A0F2-45F7-8BBF-A3663425BD17}" srcOrd="12" destOrd="0" presId="urn:microsoft.com/office/officeart/2005/8/layout/radial6"/>
    <dgm:cxn modelId="{0987E872-92EC-41B8-8EF0-A427263B3C9E}" type="presParOf" srcId="{1966EDDD-90E1-4178-9671-9683DB8C0AB1}" destId="{8DC8A505-E457-4DB1-92DD-785A32727562}" srcOrd="13" destOrd="0" presId="urn:microsoft.com/office/officeart/2005/8/layout/radial6"/>
    <dgm:cxn modelId="{A267A5B9-D779-486E-BF2C-B2383439098F}" type="presParOf" srcId="{1966EDDD-90E1-4178-9671-9683DB8C0AB1}" destId="{343F5DAD-2637-4745-8E26-ECEB39E363CA}" srcOrd="14" destOrd="0" presId="urn:microsoft.com/office/officeart/2005/8/layout/radial6"/>
    <dgm:cxn modelId="{38AF8B8D-1EE7-44F4-B1AD-717BAA074A03}" type="presParOf" srcId="{1966EDDD-90E1-4178-9671-9683DB8C0AB1}" destId="{F38A9B16-A7D5-40CD-A073-EBE4CCCA0617}" srcOrd="15" destOrd="0" presId="urn:microsoft.com/office/officeart/2005/8/layout/radial6"/>
    <dgm:cxn modelId="{99BAB18A-9963-4F87-9A0C-DC3D7C8FE827}" type="presParOf" srcId="{1966EDDD-90E1-4178-9671-9683DB8C0AB1}" destId="{0981720B-B5DD-41D4-B140-B6E9E8CFFF28}" srcOrd="16" destOrd="0" presId="urn:microsoft.com/office/officeart/2005/8/layout/radial6"/>
    <dgm:cxn modelId="{53CEC160-1F64-4AB5-86C8-6A480FE725B5}" type="presParOf" srcId="{1966EDDD-90E1-4178-9671-9683DB8C0AB1}" destId="{7617DDE2-D593-4D83-9F47-3257699A5431}" srcOrd="17" destOrd="0" presId="urn:microsoft.com/office/officeart/2005/8/layout/radial6"/>
    <dgm:cxn modelId="{1D00D610-5DF0-4346-8C7F-333E1AEABDA4}" type="presParOf" srcId="{1966EDDD-90E1-4178-9671-9683DB8C0AB1}" destId="{574E2DE2-BB34-4D85-86BF-24F4278522D2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998870-5CCD-C641-974B-F575C14467C3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6DAB169B-FBC1-8B48-A12A-CBAF0B06F720}">
      <dgm:prSet phldrT="[Texto]"/>
      <dgm:spPr/>
      <dgm:t>
        <a:bodyPr/>
        <a:lstStyle/>
        <a:p>
          <a:r>
            <a:rPr lang="es-ES" dirty="0"/>
            <a:t>Estereotipo</a:t>
          </a:r>
        </a:p>
      </dgm:t>
    </dgm:pt>
    <dgm:pt modelId="{2325DDB7-C953-B548-BE47-B1B432CD1A9E}" type="parTrans" cxnId="{AE85B151-67BA-EE41-B1F8-2545124F00DE}">
      <dgm:prSet/>
      <dgm:spPr/>
      <dgm:t>
        <a:bodyPr/>
        <a:lstStyle/>
        <a:p>
          <a:endParaRPr lang="es-ES"/>
        </a:p>
      </dgm:t>
    </dgm:pt>
    <dgm:pt modelId="{99EEC6C2-9D60-9040-81B1-DDAAA4F29541}" type="sibTrans" cxnId="{AE85B151-67BA-EE41-B1F8-2545124F00DE}">
      <dgm:prSet/>
      <dgm:spPr/>
      <dgm:t>
        <a:bodyPr/>
        <a:lstStyle/>
        <a:p>
          <a:endParaRPr lang="es-ES"/>
        </a:p>
      </dgm:t>
    </dgm:pt>
    <dgm:pt modelId="{12281CCE-8F72-AA49-B1D1-124AFA1AF240}">
      <dgm:prSet phldrT="[Texto]"/>
      <dgm:spPr/>
      <dgm:t>
        <a:bodyPr/>
        <a:lstStyle/>
        <a:p>
          <a:r>
            <a:rPr lang="es-ES" dirty="0"/>
            <a:t>Prejuicio</a:t>
          </a:r>
        </a:p>
      </dgm:t>
    </dgm:pt>
    <dgm:pt modelId="{05A021C3-82EE-3D4B-B420-DB908CBAB817}" type="parTrans" cxnId="{7656234B-F786-B84A-9733-1239CDB31AA6}">
      <dgm:prSet/>
      <dgm:spPr/>
      <dgm:t>
        <a:bodyPr/>
        <a:lstStyle/>
        <a:p>
          <a:endParaRPr lang="es-ES"/>
        </a:p>
      </dgm:t>
    </dgm:pt>
    <dgm:pt modelId="{39049DD0-73F7-DE46-B9F4-15788D59A445}" type="sibTrans" cxnId="{7656234B-F786-B84A-9733-1239CDB31AA6}">
      <dgm:prSet/>
      <dgm:spPr/>
      <dgm:t>
        <a:bodyPr/>
        <a:lstStyle/>
        <a:p>
          <a:endParaRPr lang="es-ES"/>
        </a:p>
      </dgm:t>
    </dgm:pt>
    <dgm:pt modelId="{6104EB81-20B4-F144-9189-EA772108E995}">
      <dgm:prSet phldrT="[Texto]"/>
      <dgm:spPr/>
      <dgm:t>
        <a:bodyPr/>
        <a:lstStyle/>
        <a:p>
          <a:r>
            <a:rPr lang="es-ES" dirty="0"/>
            <a:t>Discriminación</a:t>
          </a:r>
        </a:p>
      </dgm:t>
    </dgm:pt>
    <dgm:pt modelId="{AD408AB7-9978-EC45-AC19-33F98CE5F194}" type="parTrans" cxnId="{628B3448-A092-784E-ADA0-B360FFB25D95}">
      <dgm:prSet/>
      <dgm:spPr/>
      <dgm:t>
        <a:bodyPr/>
        <a:lstStyle/>
        <a:p>
          <a:endParaRPr lang="es-ES"/>
        </a:p>
      </dgm:t>
    </dgm:pt>
    <dgm:pt modelId="{6FE223E2-9C67-6948-B797-B995CD9CAE18}" type="sibTrans" cxnId="{628B3448-A092-784E-ADA0-B360FFB25D95}">
      <dgm:prSet/>
      <dgm:spPr/>
      <dgm:t>
        <a:bodyPr/>
        <a:lstStyle/>
        <a:p>
          <a:endParaRPr lang="es-ES"/>
        </a:p>
      </dgm:t>
    </dgm:pt>
    <dgm:pt modelId="{772AFDBB-3895-844C-8D79-32EA6561B8B6}" type="pres">
      <dgm:prSet presAssocID="{B7998870-5CCD-C641-974B-F575C14467C3}" presName="Name0" presStyleCnt="0">
        <dgm:presLayoutVars>
          <dgm:dir/>
          <dgm:resizeHandles val="exact"/>
        </dgm:presLayoutVars>
      </dgm:prSet>
      <dgm:spPr/>
    </dgm:pt>
    <dgm:pt modelId="{590CFBC3-E93A-0545-BFA8-5A0DC26A64F1}" type="pres">
      <dgm:prSet presAssocID="{6DAB169B-FBC1-8B48-A12A-CBAF0B06F72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7C3195-220B-2847-A157-C34150079496}" type="pres">
      <dgm:prSet presAssocID="{99EEC6C2-9D60-9040-81B1-DDAAA4F29541}" presName="sibTrans" presStyleLbl="sibTrans2D1" presStyleIdx="0" presStyleCnt="2"/>
      <dgm:spPr/>
      <dgm:t>
        <a:bodyPr/>
        <a:lstStyle/>
        <a:p>
          <a:endParaRPr lang="es-ES"/>
        </a:p>
      </dgm:t>
    </dgm:pt>
    <dgm:pt modelId="{FF0A30D5-65E9-B043-A5C8-2F3F1A17E779}" type="pres">
      <dgm:prSet presAssocID="{99EEC6C2-9D60-9040-81B1-DDAAA4F29541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E54A23B6-0102-444D-A025-8F63B5CAF801}" type="pres">
      <dgm:prSet presAssocID="{12281CCE-8F72-AA49-B1D1-124AFA1AF24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5B2D3F-6772-154C-9A40-ED5FDDF3735A}" type="pres">
      <dgm:prSet presAssocID="{39049DD0-73F7-DE46-B9F4-15788D59A445}" presName="sibTrans" presStyleLbl="sibTrans2D1" presStyleIdx="1" presStyleCnt="2"/>
      <dgm:spPr/>
      <dgm:t>
        <a:bodyPr/>
        <a:lstStyle/>
        <a:p>
          <a:endParaRPr lang="es-ES"/>
        </a:p>
      </dgm:t>
    </dgm:pt>
    <dgm:pt modelId="{EA99112B-2056-5D4C-8D42-21D31EBAD696}" type="pres">
      <dgm:prSet presAssocID="{39049DD0-73F7-DE46-B9F4-15788D59A445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89C1B93B-678B-8847-A56F-B4ABFD0E9EDD}" type="pres">
      <dgm:prSet presAssocID="{6104EB81-20B4-F144-9189-EA772108E99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656234B-F786-B84A-9733-1239CDB31AA6}" srcId="{B7998870-5CCD-C641-974B-F575C14467C3}" destId="{12281CCE-8F72-AA49-B1D1-124AFA1AF240}" srcOrd="1" destOrd="0" parTransId="{05A021C3-82EE-3D4B-B420-DB908CBAB817}" sibTransId="{39049DD0-73F7-DE46-B9F4-15788D59A445}"/>
    <dgm:cxn modelId="{39D7D02B-9BA3-5D4D-8B28-5FC6AA221FB6}" type="presOf" srcId="{12281CCE-8F72-AA49-B1D1-124AFA1AF240}" destId="{E54A23B6-0102-444D-A025-8F63B5CAF801}" srcOrd="0" destOrd="0" presId="urn:microsoft.com/office/officeart/2005/8/layout/process1"/>
    <dgm:cxn modelId="{A65E207C-B6BD-154F-BEF3-727A08875312}" type="presOf" srcId="{B7998870-5CCD-C641-974B-F575C14467C3}" destId="{772AFDBB-3895-844C-8D79-32EA6561B8B6}" srcOrd="0" destOrd="0" presId="urn:microsoft.com/office/officeart/2005/8/layout/process1"/>
    <dgm:cxn modelId="{42CC6CC2-FC0B-264C-A7F5-125E4E793301}" type="presOf" srcId="{39049DD0-73F7-DE46-B9F4-15788D59A445}" destId="{705B2D3F-6772-154C-9A40-ED5FDDF3735A}" srcOrd="0" destOrd="0" presId="urn:microsoft.com/office/officeart/2005/8/layout/process1"/>
    <dgm:cxn modelId="{271CC74F-E6C4-A24A-9048-16664713938D}" type="presOf" srcId="{6104EB81-20B4-F144-9189-EA772108E995}" destId="{89C1B93B-678B-8847-A56F-B4ABFD0E9EDD}" srcOrd="0" destOrd="0" presId="urn:microsoft.com/office/officeart/2005/8/layout/process1"/>
    <dgm:cxn modelId="{FEEDFD88-C9D8-A14E-9BBB-8E95C1DBC397}" type="presOf" srcId="{39049DD0-73F7-DE46-B9F4-15788D59A445}" destId="{EA99112B-2056-5D4C-8D42-21D31EBAD696}" srcOrd="1" destOrd="0" presId="urn:microsoft.com/office/officeart/2005/8/layout/process1"/>
    <dgm:cxn modelId="{87E216F6-36A2-6C40-BCFE-DA194E59907A}" type="presOf" srcId="{99EEC6C2-9D60-9040-81B1-DDAAA4F29541}" destId="{5D7C3195-220B-2847-A157-C34150079496}" srcOrd="0" destOrd="0" presId="urn:microsoft.com/office/officeart/2005/8/layout/process1"/>
    <dgm:cxn modelId="{353DE2F7-C889-4D42-B6CA-6EC143FD4F20}" type="presOf" srcId="{99EEC6C2-9D60-9040-81B1-DDAAA4F29541}" destId="{FF0A30D5-65E9-B043-A5C8-2F3F1A17E779}" srcOrd="1" destOrd="0" presId="urn:microsoft.com/office/officeart/2005/8/layout/process1"/>
    <dgm:cxn modelId="{AE85B151-67BA-EE41-B1F8-2545124F00DE}" srcId="{B7998870-5CCD-C641-974B-F575C14467C3}" destId="{6DAB169B-FBC1-8B48-A12A-CBAF0B06F720}" srcOrd="0" destOrd="0" parTransId="{2325DDB7-C953-B548-BE47-B1B432CD1A9E}" sibTransId="{99EEC6C2-9D60-9040-81B1-DDAAA4F29541}"/>
    <dgm:cxn modelId="{628B3448-A092-784E-ADA0-B360FFB25D95}" srcId="{B7998870-5CCD-C641-974B-F575C14467C3}" destId="{6104EB81-20B4-F144-9189-EA772108E995}" srcOrd="2" destOrd="0" parTransId="{AD408AB7-9978-EC45-AC19-33F98CE5F194}" sibTransId="{6FE223E2-9C67-6948-B797-B995CD9CAE18}"/>
    <dgm:cxn modelId="{495A5BC3-806A-2343-8E86-F34039E29558}" type="presOf" srcId="{6DAB169B-FBC1-8B48-A12A-CBAF0B06F720}" destId="{590CFBC3-E93A-0545-BFA8-5A0DC26A64F1}" srcOrd="0" destOrd="0" presId="urn:microsoft.com/office/officeart/2005/8/layout/process1"/>
    <dgm:cxn modelId="{3D847468-526B-5440-9894-7345DB38C979}" type="presParOf" srcId="{772AFDBB-3895-844C-8D79-32EA6561B8B6}" destId="{590CFBC3-E93A-0545-BFA8-5A0DC26A64F1}" srcOrd="0" destOrd="0" presId="urn:microsoft.com/office/officeart/2005/8/layout/process1"/>
    <dgm:cxn modelId="{8ED45331-608B-414A-9B82-14F9EC8320F3}" type="presParOf" srcId="{772AFDBB-3895-844C-8D79-32EA6561B8B6}" destId="{5D7C3195-220B-2847-A157-C34150079496}" srcOrd="1" destOrd="0" presId="urn:microsoft.com/office/officeart/2005/8/layout/process1"/>
    <dgm:cxn modelId="{6FF218B2-868D-8242-A199-4A1FC34CA11D}" type="presParOf" srcId="{5D7C3195-220B-2847-A157-C34150079496}" destId="{FF0A30D5-65E9-B043-A5C8-2F3F1A17E779}" srcOrd="0" destOrd="0" presId="urn:microsoft.com/office/officeart/2005/8/layout/process1"/>
    <dgm:cxn modelId="{96763036-5E17-0B45-96A1-2FE1A9EF197A}" type="presParOf" srcId="{772AFDBB-3895-844C-8D79-32EA6561B8B6}" destId="{E54A23B6-0102-444D-A025-8F63B5CAF801}" srcOrd="2" destOrd="0" presId="urn:microsoft.com/office/officeart/2005/8/layout/process1"/>
    <dgm:cxn modelId="{BCCF771C-2030-5B41-B479-7492832C832A}" type="presParOf" srcId="{772AFDBB-3895-844C-8D79-32EA6561B8B6}" destId="{705B2D3F-6772-154C-9A40-ED5FDDF3735A}" srcOrd="3" destOrd="0" presId="urn:microsoft.com/office/officeart/2005/8/layout/process1"/>
    <dgm:cxn modelId="{FD24B7A0-4B5F-9B4D-8728-0F6AAB4109E1}" type="presParOf" srcId="{705B2D3F-6772-154C-9A40-ED5FDDF3735A}" destId="{EA99112B-2056-5D4C-8D42-21D31EBAD696}" srcOrd="0" destOrd="0" presId="urn:microsoft.com/office/officeart/2005/8/layout/process1"/>
    <dgm:cxn modelId="{08876D08-52E9-3845-8D64-119CA2BE4CC3}" type="presParOf" srcId="{772AFDBB-3895-844C-8D79-32EA6561B8B6}" destId="{89C1B93B-678B-8847-A56F-B4ABFD0E9ED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B74DB-BB14-0549-932A-8E295EC00509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23CC8-AFAD-CE4D-A9C6-54616C9F9D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02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9735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defTabSz="99735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 defTabSz="99735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 defTabSz="99735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 defTabSz="99735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defTabSz="9973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defTabSz="9973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defTabSz="9973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defTabSz="9973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EDA63F1-2B93-B249-BF96-B3F213975339}" type="slidenum">
              <a:rPr lang="en-US" sz="1300" smtClean="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3</a:t>
            </a:fld>
            <a:endParaRPr lang="en-US" sz="1300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089538" name="Rectangle 7"/>
          <p:cNvSpPr txBox="1">
            <a:spLocks noGrp="1" noChangeArrowheads="1"/>
          </p:cNvSpPr>
          <p:nvPr/>
        </p:nvSpPr>
        <p:spPr bwMode="auto">
          <a:xfrm>
            <a:off x="4030678" y="9752431"/>
            <a:ext cx="3081892" cy="50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9772" tIns="49887" rIns="99772" bIns="49887" anchor="b"/>
          <a:lstStyle>
            <a:lvl1pPr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EDAA4963-AAAF-B94B-84AE-A5829ADF7502}" type="slidenum">
              <a:rPr lang="en-US" sz="1300" smtClean="0">
                <a:solidFill>
                  <a:prstClr val="black"/>
                </a:solidFill>
                <a:latin typeface="Times New Roman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3</a:t>
            </a:fld>
            <a:endParaRPr lang="en-US" sz="1300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089539" name="Rectangle 7"/>
          <p:cNvSpPr txBox="1">
            <a:spLocks noGrp="1" noChangeArrowheads="1"/>
          </p:cNvSpPr>
          <p:nvPr/>
        </p:nvSpPr>
        <p:spPr bwMode="auto">
          <a:xfrm>
            <a:off x="4030678" y="9752431"/>
            <a:ext cx="3081892" cy="50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9772" tIns="49887" rIns="99772" bIns="49887" anchor="b"/>
          <a:lstStyle>
            <a:lvl1pPr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E7ED13FA-00CD-CB48-8AA3-0C04116A943B}" type="slidenum">
              <a:rPr lang="en-US" sz="1300" smtClean="0">
                <a:solidFill>
                  <a:prstClr val="black"/>
                </a:solidFill>
                <a:latin typeface="Times New Roman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3</a:t>
            </a:fld>
            <a:endParaRPr lang="en-US" sz="1300" dirty="0">
              <a:solidFill>
                <a:prstClr val="black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089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450" y="760413"/>
            <a:ext cx="6781800" cy="3816350"/>
          </a:xfrm>
          <a:ln/>
        </p:spPr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05469" tIns="52736" rIns="105469" bIns="52736"/>
          <a:lstStyle/>
          <a:p>
            <a:r>
              <a:rPr lang="en-US" sz="1500" dirty="0"/>
              <a:t>IOM has built considerable counter-trafficking expertise, having accumulated this experience through implementing over 1000 counter-trafficking projects in over 100 countries since the early 90’s. Overall, IOM has assisted over 65,000 women, men, girls and boys victims of trafficking mainly for sexual and </a:t>
            </a:r>
            <a:r>
              <a:rPr lang="en-US" sz="1500" dirty="0" err="1"/>
              <a:t>labour</a:t>
            </a:r>
            <a:r>
              <a:rPr lang="en-US" sz="1500" dirty="0"/>
              <a:t> purposes. It is important to note that </a:t>
            </a:r>
            <a:r>
              <a:rPr lang="en-US" sz="1500" dirty="0" err="1"/>
              <a:t>labour</a:t>
            </a:r>
            <a:r>
              <a:rPr lang="en-US" sz="1500" dirty="0"/>
              <a:t> exploitation is a growing concern: it grew from 35% of the caseload in 2011 to a staggering 65% of the total number of beneficiaries in 2013.</a:t>
            </a:r>
            <a:endParaRPr lang="es-CL" sz="1500" dirty="0"/>
          </a:p>
        </p:txBody>
      </p:sp>
    </p:spTree>
    <p:extLst>
      <p:ext uri="{BB962C8B-B14F-4D97-AF65-F5344CB8AC3E}">
        <p14:creationId xmlns:p14="http://schemas.microsoft.com/office/powerpoint/2010/main" val="111558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60755E3-E38A-7746-B350-B2B27EB51D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66" y="5662253"/>
            <a:ext cx="2165867" cy="108000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xmlns="" id="{482996B8-7758-924F-95A7-EA63DDAB7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146" y="1031563"/>
            <a:ext cx="996970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xmlns="" id="{9FD3C252-914E-9945-8B43-6C3ECB129E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11146" y="2357126"/>
            <a:ext cx="9969708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 </a:t>
            </a:r>
          </a:p>
        </p:txBody>
      </p:sp>
    </p:spTree>
    <p:extLst>
      <p:ext uri="{BB962C8B-B14F-4D97-AF65-F5344CB8AC3E}">
        <p14:creationId xmlns:p14="http://schemas.microsoft.com/office/powerpoint/2010/main" val="18664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+ TEXT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xmlns="" id="{51EDBEE3-1D5B-2B4B-BCBA-5CCA6F6A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1875"/>
            <a:ext cx="12192000" cy="6170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4CAA1689-C07E-BF4E-A678-768B607FEC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3375374" cy="1530625"/>
          </a:xfrm>
          <a:prstGeom prst="rect">
            <a:avLst/>
          </a:prstGeom>
          <a:solidFill>
            <a:srgbClr val="00196D">
              <a:alpha val="69804"/>
            </a:srgbClr>
          </a:solidFill>
        </p:spPr>
        <p:txBody>
          <a:bodyPr lIns="288000" tIns="288000" rIns="288000" bIns="288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xmlns="" id="{A100D752-4660-364F-8192-DAEA4BED2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530626"/>
            <a:ext cx="3375374" cy="4651513"/>
          </a:xfrm>
          <a:prstGeom prst="rect">
            <a:avLst/>
          </a:prstGeom>
          <a:solidFill>
            <a:srgbClr val="00196D">
              <a:alpha val="70000"/>
            </a:srgb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5B43293-C0FA-2244-8FA3-75ADC8627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65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+ TEXT BOX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xmlns="" id="{51EDBEE3-1D5B-2B4B-BCBA-5CCA6F6A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182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EBCEEE-B9D7-A041-A698-B24DAEFAD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6626" y="0"/>
            <a:ext cx="3375374" cy="1530625"/>
          </a:xfrm>
          <a:prstGeom prst="rect">
            <a:avLst/>
          </a:prstGeom>
          <a:solidFill>
            <a:srgbClr val="00196D">
              <a:alpha val="69804"/>
            </a:srgbClr>
          </a:solidFill>
        </p:spPr>
        <p:txBody>
          <a:bodyPr lIns="288000" tIns="288000" rIns="288000" bIns="288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DD27815-B906-634D-BA9B-42B8F7265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6626" y="1530626"/>
            <a:ext cx="3375374" cy="4651513"/>
          </a:xfrm>
          <a:prstGeom prst="rect">
            <a:avLst/>
          </a:prstGeom>
          <a:solidFill>
            <a:srgbClr val="00196D">
              <a:alpha val="70000"/>
            </a:srgb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CA406E9-BDBA-F242-811F-8BFC4DD3CD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22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DF5BA7-04D4-DF48-9230-5E261088FD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10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C7DA44-9918-B649-A9EE-FD9F35C5D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6AD7716-1A45-534C-9361-008D0CE14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C2D6366-DDC0-E14F-AF19-B30C67D1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5C2D0-BF6C-0241-84DA-F361AC3BA684}" type="datetimeFigureOut">
              <a:rPr lang="es-ES_tradnl" smtClean="0"/>
              <a:t>14/06/2019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C15DC81-9A36-234D-9E21-585136E7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9C326AA-01A4-B14A-845E-A43C173B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B32C-AFE0-3146-9F52-1715DD628A0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9297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D60755E3-E38A-7746-B350-B2B27EB51D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66" y="5662253"/>
            <a:ext cx="2165867" cy="108000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="" xmlns:a16="http://schemas.microsoft.com/office/drawing/2014/main" id="{482996B8-7758-924F-95A7-EA63DDAB7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146" y="1031563"/>
            <a:ext cx="996970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="" xmlns:a16="http://schemas.microsoft.com/office/drawing/2014/main" id="{9FD3C252-914E-9945-8B43-6C3ECB129E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11146" y="2357126"/>
            <a:ext cx="9969708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 </a:t>
            </a:r>
          </a:p>
        </p:txBody>
      </p:sp>
    </p:spTree>
    <p:extLst>
      <p:ext uri="{BB962C8B-B14F-4D97-AF65-F5344CB8AC3E}">
        <p14:creationId xmlns:p14="http://schemas.microsoft.com/office/powerpoint/2010/main" val="2394465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7DAAE9EE-5CC9-1E49-8C69-38DC128B5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9"/>
          </a:xfrm>
          <a:prstGeom prst="rect">
            <a:avLst/>
          </a:prstGeom>
        </p:spPr>
      </p:pic>
      <p:sp>
        <p:nvSpPr>
          <p:cNvPr id="5" name="Espace réservé du contenu 3">
            <a:extLst>
              <a:ext uri="{FF2B5EF4-FFF2-40B4-BE49-F238E27FC236}">
                <a16:creationId xmlns="" xmlns:a16="http://schemas.microsoft.com/office/drawing/2014/main" id="{F71DDF9B-7F04-BD4A-B0B7-0ED76E378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1938"/>
            <a:ext cx="5157787" cy="389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EBE99B60-6C3E-9D4A-A88B-B459B2ED8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1938"/>
            <a:ext cx="5183188" cy="389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1">
            <a:extLst>
              <a:ext uri="{FF2B5EF4-FFF2-40B4-BE49-F238E27FC236}">
                <a16:creationId xmlns="" xmlns:a16="http://schemas.microsoft.com/office/drawing/2014/main" id="{EE0A582B-5D35-2D4E-913F-8ADA140B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50940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52C1BB9-6455-E145-91B9-D4B2B698F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rgbClr val="0033A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3F2C7FD4-33D8-3648-BA68-32730B136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17137189-CEDA-0547-8741-371F77C22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32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MNS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842C321-3E99-214E-B3C1-D7EA7969B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30AFD6D3-5F3F-0C4B-BB45-EA233823B7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02747"/>
            <a:ext cx="485848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rgbClr val="0033A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="" xmlns:a16="http://schemas.microsoft.com/office/drawing/2014/main" id="{8673CAF2-56B5-5E40-9BAF-D3D120DCCCC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2738717"/>
            <a:ext cx="4860073" cy="3438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="" xmlns:a16="http://schemas.microsoft.com/office/drawing/2014/main" id="{B189EC70-CD90-A243-9D22-146F01B2DEA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493456" y="1802747"/>
            <a:ext cx="485848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rgbClr val="0033A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="" xmlns:a16="http://schemas.microsoft.com/office/drawing/2014/main" id="{D4949B8A-D5C6-534C-9C33-C53B816160D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491868" y="2738717"/>
            <a:ext cx="4860073" cy="3438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8802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MNS TEXT/IMAGE/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842C321-3E99-214E-B3C1-D7EA7969B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068BB469-0977-304C-A18C-69987FEC11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95354"/>
            <a:ext cx="5157787" cy="4394309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/>
            </a:lvl1pPr>
            <a:lvl2pPr marL="0" indent="0" algn="just" defTabSz="554400">
              <a:spcBef>
                <a:spcPts val="600"/>
              </a:spcBef>
              <a:buNone/>
              <a:defRPr>
                <a:solidFill>
                  <a:srgbClr val="0033A0"/>
                </a:solidFill>
                <a:latin typeface="+mn-lt"/>
              </a:defRPr>
            </a:lvl2pPr>
            <a:lvl3pPr marL="0" indent="0" algn="just" defTabSz="554400">
              <a:spcBef>
                <a:spcPts val="600"/>
              </a:spcBef>
              <a:buNone/>
              <a:defRPr/>
            </a:lvl3pPr>
            <a:lvl4pPr marL="0" indent="0" algn="just" defTabSz="554400">
              <a:spcBef>
                <a:spcPts val="600"/>
              </a:spcBef>
              <a:buNone/>
              <a:defRPr/>
            </a:lvl4pPr>
            <a:lvl5pPr marL="0" indent="0" algn="just" defTabSz="554400">
              <a:spcBef>
                <a:spcPts val="600"/>
              </a:spcBef>
              <a:buNone/>
              <a:defRPr/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3">
            <a:extLst>
              <a:ext uri="{FF2B5EF4-FFF2-40B4-BE49-F238E27FC236}">
                <a16:creationId xmlns="" xmlns:a16="http://schemas.microsoft.com/office/drawing/2014/main" id="{6A7DB012-93D5-4848-B1BB-0AB59EFAE1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95559" y="1795354"/>
            <a:ext cx="5157787" cy="4394309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/>
            </a:lvl1pPr>
            <a:lvl2pPr marL="0" indent="0" algn="just" defTabSz="554400">
              <a:spcBef>
                <a:spcPts val="600"/>
              </a:spcBef>
              <a:buNone/>
              <a:defRPr>
                <a:solidFill>
                  <a:srgbClr val="0033A0"/>
                </a:solidFill>
                <a:latin typeface="+mn-lt"/>
              </a:defRPr>
            </a:lvl2pPr>
            <a:lvl3pPr marL="0" indent="0" algn="just" defTabSz="554400">
              <a:spcBef>
                <a:spcPts val="600"/>
              </a:spcBef>
              <a:buNone/>
              <a:defRPr/>
            </a:lvl3pPr>
            <a:lvl4pPr marL="0" indent="0" algn="just" defTabSz="554400">
              <a:spcBef>
                <a:spcPts val="600"/>
              </a:spcBef>
              <a:buNone/>
              <a:defRPr/>
            </a:lvl4pPr>
            <a:lvl5pPr marL="0" indent="0" algn="just" defTabSz="554400">
              <a:spcBef>
                <a:spcPts val="600"/>
              </a:spcBef>
              <a:buNone/>
              <a:defRPr/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98548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MNS TEXT/IMAGE/INFOGRAPHIC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068BB469-0977-304C-A18C-69987FEC11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6"/>
            <a:ext cx="5157787" cy="5824538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>
                <a:solidFill>
                  <a:srgbClr val="0033A0"/>
                </a:solidFill>
                <a:latin typeface="+mn-lt"/>
              </a:defRPr>
            </a:lvl1pPr>
            <a:lvl2pPr marL="0" indent="0" defTabSz="554400">
              <a:spcBef>
                <a:spcPts val="600"/>
              </a:spcBef>
              <a:buNone/>
              <a:defRPr/>
            </a:lvl2pPr>
            <a:lvl3pPr marL="0" indent="0" defTabSz="554400">
              <a:spcBef>
                <a:spcPts val="600"/>
              </a:spcBef>
              <a:buNone/>
              <a:defRPr/>
            </a:lvl3pPr>
            <a:lvl4pPr marL="0" indent="0" defTabSz="554400">
              <a:spcBef>
                <a:spcPts val="600"/>
              </a:spcBef>
              <a:buNone/>
              <a:defRPr/>
            </a:lvl4pPr>
            <a:lvl5pPr marL="0" indent="0" defTabSz="554400"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3">
            <a:extLst>
              <a:ext uri="{FF2B5EF4-FFF2-40B4-BE49-F238E27FC236}">
                <a16:creationId xmlns="" xmlns:a16="http://schemas.microsoft.com/office/drawing/2014/main" id="{6A7DB012-93D5-4848-B1BB-0AB59EFAE1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95559" y="365126"/>
            <a:ext cx="5157787" cy="5824537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>
                <a:solidFill>
                  <a:srgbClr val="0033A0"/>
                </a:solidFill>
                <a:latin typeface="+mn-lt"/>
              </a:defRPr>
            </a:lvl1pPr>
            <a:lvl2pPr marL="0" indent="0" defTabSz="554400">
              <a:spcBef>
                <a:spcPts val="600"/>
              </a:spcBef>
              <a:buNone/>
              <a:defRPr/>
            </a:lvl2pPr>
            <a:lvl3pPr marL="0" indent="0" defTabSz="554400">
              <a:spcBef>
                <a:spcPts val="600"/>
              </a:spcBef>
              <a:buNone/>
              <a:defRPr/>
            </a:lvl3pPr>
            <a:lvl4pPr marL="0" indent="0" defTabSz="554400">
              <a:spcBef>
                <a:spcPts val="600"/>
              </a:spcBef>
              <a:buNone/>
              <a:defRPr/>
            </a:lvl4pPr>
            <a:lvl5pPr marL="0" indent="0" defTabSz="554400"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5628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DAAE9EE-5CC9-1E49-8C69-38DC128B5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9"/>
          </a:xfrm>
          <a:prstGeom prst="rect">
            <a:avLst/>
          </a:prstGeom>
        </p:spPr>
      </p:pic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xmlns="" id="{F71DDF9B-7F04-BD4A-B0B7-0ED76E378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1938"/>
            <a:ext cx="5157787" cy="389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EBE99B60-6C3E-9D4A-A88B-B459B2ED8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1938"/>
            <a:ext cx="5183188" cy="389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E0A582B-5D35-2D4E-913F-8ADA140B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78828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FOGRAPHIC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7331CBA-B20B-3B44-92AD-C4C1538BE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10683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897FD40D-CD9E-B346-A121-7FD5CB4415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7F142FA6-4661-C647-8BD5-D71B25FDAD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690688"/>
            <a:ext cx="10547195" cy="4397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1824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S 3 COLO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AEBCEEE-B9D7-A041-A698-B24DAEFAD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81890"/>
            <a:ext cx="10655526" cy="48688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600">
                <a:solidFill>
                  <a:srgbClr val="0033A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="" xmlns:a16="http://schemas.microsoft.com/office/drawing/2014/main" id="{51EDBEE3-1D5B-2B4B-BCBA-5CCA6F6A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2266251"/>
            <a:ext cx="3265073" cy="2204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EDD27815-B906-634D-BA9B-42B8F7265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719150"/>
            <a:ext cx="3265073" cy="1035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E09C59DD-81CC-D64B-B88B-C5A1B36645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="" xmlns:a16="http://schemas.microsoft.com/office/drawing/2014/main" id="{70CD4834-D61F-BE42-9FB3-AC0D67700F5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071356"/>
            <a:ext cx="10655526" cy="56743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="" xmlns:a16="http://schemas.microsoft.com/office/drawing/2014/main" id="{D36377A0-B2FC-254C-B4EF-774D513C878C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535014" y="4719150"/>
            <a:ext cx="3265073" cy="1035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="" xmlns:a16="http://schemas.microsoft.com/office/drawing/2014/main" id="{F356E3C4-9C77-D243-8888-15D21EA3F41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230240" y="4719150"/>
            <a:ext cx="3336327" cy="1035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2" name="Espace réservé de l’image 2">
            <a:extLst>
              <a:ext uri="{FF2B5EF4-FFF2-40B4-BE49-F238E27FC236}">
                <a16:creationId xmlns="" xmlns:a16="http://schemas.microsoft.com/office/drawing/2014/main" id="{27317210-FA97-8749-A8C5-095DB53F4D6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230241" y="2266251"/>
            <a:ext cx="3265073" cy="2204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14" name="Espace réservé de l’image 2">
            <a:extLst>
              <a:ext uri="{FF2B5EF4-FFF2-40B4-BE49-F238E27FC236}">
                <a16:creationId xmlns="" xmlns:a16="http://schemas.microsoft.com/office/drawing/2014/main" id="{C858CE35-B425-0E4A-B5C1-C67DB99544F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535014" y="2266251"/>
            <a:ext cx="3265073" cy="2204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11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INFOGRAPHIC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D938847E-E6A3-5343-8CEC-B52DD4020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7" name="Espace réservé du contenu 3">
            <a:extLst>
              <a:ext uri="{FF2B5EF4-FFF2-40B4-BE49-F238E27FC236}">
                <a16:creationId xmlns="" xmlns:a16="http://schemas.microsoft.com/office/drawing/2014/main" id="{81105880-5E6B-6E4A-B5C9-CBC0DE9DFD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49337" y="702527"/>
            <a:ext cx="6936057" cy="5166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="" xmlns:a16="http://schemas.microsoft.com/office/drawing/2014/main" id="{43D1123D-9FE3-614F-B1DF-38815C374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02527"/>
            <a:ext cx="3375374" cy="1137424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rgbClr val="0033A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="" xmlns:a16="http://schemas.microsoft.com/office/drawing/2014/main" id="{802082E6-4899-044F-92CE-0470567E9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37537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49845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+ TEXT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’image 2">
            <a:extLst>
              <a:ext uri="{FF2B5EF4-FFF2-40B4-BE49-F238E27FC236}">
                <a16:creationId xmlns="" xmlns:a16="http://schemas.microsoft.com/office/drawing/2014/main" id="{51EDBEE3-1D5B-2B4B-BCBA-5CCA6F6A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1875"/>
            <a:ext cx="12192000" cy="6170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="" xmlns:a16="http://schemas.microsoft.com/office/drawing/2014/main" id="{4CAA1689-C07E-BF4E-A678-768B607FEC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3375374" cy="1530625"/>
          </a:xfrm>
          <a:prstGeom prst="rect">
            <a:avLst/>
          </a:prstGeom>
          <a:solidFill>
            <a:srgbClr val="00196D">
              <a:alpha val="69804"/>
            </a:srgbClr>
          </a:solidFill>
        </p:spPr>
        <p:txBody>
          <a:bodyPr lIns="288000" tIns="288000" rIns="288000" bIns="288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="" xmlns:a16="http://schemas.microsoft.com/office/drawing/2014/main" id="{A100D752-4660-364F-8192-DAEA4BED2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530626"/>
            <a:ext cx="3375374" cy="4651513"/>
          </a:xfrm>
          <a:prstGeom prst="rect">
            <a:avLst/>
          </a:prstGeom>
          <a:solidFill>
            <a:srgbClr val="00196D">
              <a:alpha val="70000"/>
            </a:srgb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A5B43293-C0FA-2244-8FA3-75ADC8627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2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+ TEXT BOX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’image 2">
            <a:extLst>
              <a:ext uri="{FF2B5EF4-FFF2-40B4-BE49-F238E27FC236}">
                <a16:creationId xmlns="" xmlns:a16="http://schemas.microsoft.com/office/drawing/2014/main" id="{51EDBEE3-1D5B-2B4B-BCBA-5CCA6F6A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182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1AEBCEEE-B9D7-A041-A698-B24DAEFAD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6626" y="0"/>
            <a:ext cx="3375374" cy="1530625"/>
          </a:xfrm>
          <a:prstGeom prst="rect">
            <a:avLst/>
          </a:prstGeom>
          <a:solidFill>
            <a:srgbClr val="00196D">
              <a:alpha val="69804"/>
            </a:srgbClr>
          </a:solidFill>
        </p:spPr>
        <p:txBody>
          <a:bodyPr lIns="288000" tIns="288000" rIns="288000" bIns="288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EDD27815-B906-634D-BA9B-42B8F7265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6626" y="1530626"/>
            <a:ext cx="3375374" cy="4651513"/>
          </a:xfrm>
          <a:prstGeom prst="rect">
            <a:avLst/>
          </a:prstGeom>
          <a:solidFill>
            <a:srgbClr val="00196D">
              <a:alpha val="70000"/>
            </a:srgb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ACA406E9-BDBA-F242-811F-8BFC4DD3CD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19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DF5BA7-04D4-DF48-9230-5E261088FD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1C3F658-3195-0C4A-BA56-413C583805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60B323-3D85-5A41-97B7-C72BE5437F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36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60755E3-E38A-7746-B350-B2B27EB51D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66" y="5662253"/>
            <a:ext cx="2165867" cy="108000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xmlns="" id="{482996B8-7758-924F-95A7-EA63DDAB7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146" y="1031563"/>
            <a:ext cx="996970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xmlns="" id="{9FD3C252-914E-9945-8B43-6C3ECB129E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11146" y="2357126"/>
            <a:ext cx="9969708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 </a:t>
            </a:r>
          </a:p>
        </p:txBody>
      </p:sp>
    </p:spTree>
    <p:extLst>
      <p:ext uri="{BB962C8B-B14F-4D97-AF65-F5344CB8AC3E}">
        <p14:creationId xmlns:p14="http://schemas.microsoft.com/office/powerpoint/2010/main" val="1860488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DAAE9EE-5CC9-1E49-8C69-38DC128B5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9"/>
          </a:xfrm>
          <a:prstGeom prst="rect">
            <a:avLst/>
          </a:prstGeom>
        </p:spPr>
      </p:pic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xmlns="" id="{F71DDF9B-7F04-BD4A-B0B7-0ED76E378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1938"/>
            <a:ext cx="5157787" cy="389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EBE99B60-6C3E-9D4A-A88B-B459B2ED8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1938"/>
            <a:ext cx="5183188" cy="389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E0A582B-5D35-2D4E-913F-8ADA140B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88574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52C1BB9-6455-E145-91B9-D4B2B698F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rgbClr val="0033A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F2C7FD4-33D8-3648-BA68-32730B136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37189-CEDA-0547-8741-371F77C22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3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52C1BB9-6455-E145-91B9-D4B2B698F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rgbClr val="0033A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F2C7FD4-33D8-3648-BA68-32730B136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37189-CEDA-0547-8741-371F77C22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89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MNS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42C321-3E99-214E-B3C1-D7EA7969B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0AFD6D3-5F3F-0C4B-BB45-EA233823B7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02747"/>
            <a:ext cx="485848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rgbClr val="0033A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xmlns="" id="{8673CAF2-56B5-5E40-9BAF-D3D120DCCCC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2738717"/>
            <a:ext cx="4860073" cy="3438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xmlns="" id="{B189EC70-CD90-A243-9D22-146F01B2DEA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493456" y="1802747"/>
            <a:ext cx="485848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rgbClr val="0033A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D4949B8A-D5C6-534C-9C33-C53B816160D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491868" y="2738717"/>
            <a:ext cx="4860073" cy="3438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05531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MNS TEXT/IMAGE/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42C321-3E99-214E-B3C1-D7EA7969B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68BB469-0977-304C-A18C-69987FEC11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95354"/>
            <a:ext cx="5157787" cy="4394309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/>
            </a:lvl1pPr>
            <a:lvl2pPr marL="0" indent="0" algn="just" defTabSz="554400">
              <a:spcBef>
                <a:spcPts val="600"/>
              </a:spcBef>
              <a:buNone/>
              <a:defRPr>
                <a:solidFill>
                  <a:srgbClr val="0033A0"/>
                </a:solidFill>
                <a:latin typeface="+mn-lt"/>
              </a:defRPr>
            </a:lvl2pPr>
            <a:lvl3pPr marL="0" indent="0" algn="just" defTabSz="554400">
              <a:spcBef>
                <a:spcPts val="600"/>
              </a:spcBef>
              <a:buNone/>
              <a:defRPr/>
            </a:lvl3pPr>
            <a:lvl4pPr marL="0" indent="0" algn="just" defTabSz="554400">
              <a:spcBef>
                <a:spcPts val="600"/>
              </a:spcBef>
              <a:buNone/>
              <a:defRPr/>
            </a:lvl4pPr>
            <a:lvl5pPr marL="0" indent="0" algn="just" defTabSz="554400">
              <a:spcBef>
                <a:spcPts val="600"/>
              </a:spcBef>
              <a:buNone/>
              <a:defRPr/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xmlns="" id="{6A7DB012-93D5-4848-B1BB-0AB59EFAE1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95559" y="1795354"/>
            <a:ext cx="5157787" cy="4394309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/>
            </a:lvl1pPr>
            <a:lvl2pPr marL="0" indent="0" algn="just" defTabSz="554400">
              <a:spcBef>
                <a:spcPts val="600"/>
              </a:spcBef>
              <a:buNone/>
              <a:defRPr>
                <a:solidFill>
                  <a:srgbClr val="0033A0"/>
                </a:solidFill>
                <a:latin typeface="+mn-lt"/>
              </a:defRPr>
            </a:lvl2pPr>
            <a:lvl3pPr marL="0" indent="0" algn="just" defTabSz="554400">
              <a:spcBef>
                <a:spcPts val="600"/>
              </a:spcBef>
              <a:buNone/>
              <a:defRPr/>
            </a:lvl3pPr>
            <a:lvl4pPr marL="0" indent="0" algn="just" defTabSz="554400">
              <a:spcBef>
                <a:spcPts val="600"/>
              </a:spcBef>
              <a:buNone/>
              <a:defRPr/>
            </a:lvl4pPr>
            <a:lvl5pPr marL="0" indent="0" algn="just" defTabSz="554400">
              <a:spcBef>
                <a:spcPts val="600"/>
              </a:spcBef>
              <a:buNone/>
              <a:defRPr/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75180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MNS TEXT/IMAGE/INFOGRAPHIC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68BB469-0977-304C-A18C-69987FEC11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6"/>
            <a:ext cx="5157787" cy="5824538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>
                <a:solidFill>
                  <a:srgbClr val="0033A0"/>
                </a:solidFill>
                <a:latin typeface="+mn-lt"/>
              </a:defRPr>
            </a:lvl1pPr>
            <a:lvl2pPr marL="0" indent="0" defTabSz="554400">
              <a:spcBef>
                <a:spcPts val="600"/>
              </a:spcBef>
              <a:buNone/>
              <a:defRPr/>
            </a:lvl2pPr>
            <a:lvl3pPr marL="0" indent="0" defTabSz="554400">
              <a:spcBef>
                <a:spcPts val="600"/>
              </a:spcBef>
              <a:buNone/>
              <a:defRPr/>
            </a:lvl3pPr>
            <a:lvl4pPr marL="0" indent="0" defTabSz="554400">
              <a:spcBef>
                <a:spcPts val="600"/>
              </a:spcBef>
              <a:buNone/>
              <a:defRPr/>
            </a:lvl4pPr>
            <a:lvl5pPr marL="0" indent="0" defTabSz="554400"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xmlns="" id="{6A7DB012-93D5-4848-B1BB-0AB59EFAE1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95559" y="365126"/>
            <a:ext cx="5157787" cy="5824537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>
                <a:solidFill>
                  <a:srgbClr val="0033A0"/>
                </a:solidFill>
                <a:latin typeface="+mn-lt"/>
              </a:defRPr>
            </a:lvl1pPr>
            <a:lvl2pPr marL="0" indent="0" defTabSz="554400">
              <a:spcBef>
                <a:spcPts val="600"/>
              </a:spcBef>
              <a:buNone/>
              <a:defRPr/>
            </a:lvl2pPr>
            <a:lvl3pPr marL="0" indent="0" defTabSz="554400">
              <a:spcBef>
                <a:spcPts val="600"/>
              </a:spcBef>
              <a:buNone/>
              <a:defRPr/>
            </a:lvl3pPr>
            <a:lvl4pPr marL="0" indent="0" defTabSz="554400">
              <a:spcBef>
                <a:spcPts val="600"/>
              </a:spcBef>
              <a:buNone/>
              <a:defRPr/>
            </a:lvl4pPr>
            <a:lvl5pPr marL="0" indent="0" defTabSz="554400"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57266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FOGRAPHIC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7331CBA-B20B-3B44-92AD-C4C1538BE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10683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97FD40D-CD9E-B346-A121-7FD5CB4415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F142FA6-4661-C647-8BD5-D71B25FDAD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690688"/>
            <a:ext cx="10547195" cy="4397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64090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S 3 COLO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EBCEEE-B9D7-A041-A698-B24DAEFAD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81890"/>
            <a:ext cx="10655526" cy="48688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600">
                <a:solidFill>
                  <a:srgbClr val="0033A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xmlns="" id="{51EDBEE3-1D5B-2B4B-BCBA-5CCA6F6A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2266251"/>
            <a:ext cx="3265073" cy="2204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DD27815-B906-634D-BA9B-42B8F7265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719150"/>
            <a:ext cx="3265073" cy="1035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9C59DD-81CC-D64B-B88B-C5A1B36645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xmlns="" id="{70CD4834-D61F-BE42-9FB3-AC0D67700F5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071356"/>
            <a:ext cx="10655526" cy="56743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xmlns="" id="{D36377A0-B2FC-254C-B4EF-774D513C878C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535014" y="4719150"/>
            <a:ext cx="3265073" cy="1035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xmlns="" id="{F356E3C4-9C77-D243-8888-15D21EA3F41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230240" y="4719150"/>
            <a:ext cx="3336327" cy="1035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2" name="Espace réservé de l’image 2">
            <a:extLst>
              <a:ext uri="{FF2B5EF4-FFF2-40B4-BE49-F238E27FC236}">
                <a16:creationId xmlns:a16="http://schemas.microsoft.com/office/drawing/2014/main" xmlns="" id="{27317210-FA97-8749-A8C5-095DB53F4D6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230241" y="2266251"/>
            <a:ext cx="3265073" cy="2204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14" name="Espace réservé de l’image 2">
            <a:extLst>
              <a:ext uri="{FF2B5EF4-FFF2-40B4-BE49-F238E27FC236}">
                <a16:creationId xmlns:a16="http://schemas.microsoft.com/office/drawing/2014/main" xmlns="" id="{C858CE35-B425-0E4A-B5C1-C67DB99544F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535014" y="2266251"/>
            <a:ext cx="3265073" cy="2204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902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INFOGRAPHIC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938847E-E6A3-5343-8CEC-B52DD4020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xmlns="" id="{81105880-5E6B-6E4A-B5C9-CBC0DE9DFD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49337" y="702527"/>
            <a:ext cx="6936057" cy="5166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xmlns="" id="{43D1123D-9FE3-614F-B1DF-38815C374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02527"/>
            <a:ext cx="3375374" cy="1137424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rgbClr val="0033A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xmlns="" id="{802082E6-4899-044F-92CE-0470567E9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37537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64917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+ TEXT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xmlns="" id="{51EDBEE3-1D5B-2B4B-BCBA-5CCA6F6A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1875"/>
            <a:ext cx="12192000" cy="6170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4CAA1689-C07E-BF4E-A678-768B607FEC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3375374" cy="1530625"/>
          </a:xfrm>
          <a:prstGeom prst="rect">
            <a:avLst/>
          </a:prstGeom>
          <a:solidFill>
            <a:srgbClr val="00196D">
              <a:alpha val="69804"/>
            </a:srgbClr>
          </a:solidFill>
        </p:spPr>
        <p:txBody>
          <a:bodyPr lIns="288000" tIns="288000" rIns="288000" bIns="288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xmlns="" id="{A100D752-4660-364F-8192-DAEA4BED2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530626"/>
            <a:ext cx="3375374" cy="4651513"/>
          </a:xfrm>
          <a:prstGeom prst="rect">
            <a:avLst/>
          </a:prstGeom>
          <a:solidFill>
            <a:srgbClr val="00196D">
              <a:alpha val="70000"/>
            </a:srgb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5B43293-C0FA-2244-8FA3-75ADC8627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15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+ TEXT BOX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xmlns="" id="{51EDBEE3-1D5B-2B4B-BCBA-5CCA6F6A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182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EBCEEE-B9D7-A041-A698-B24DAEFAD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6626" y="0"/>
            <a:ext cx="3375374" cy="1530625"/>
          </a:xfrm>
          <a:prstGeom prst="rect">
            <a:avLst/>
          </a:prstGeom>
          <a:solidFill>
            <a:srgbClr val="00196D">
              <a:alpha val="69804"/>
            </a:srgbClr>
          </a:solidFill>
        </p:spPr>
        <p:txBody>
          <a:bodyPr lIns="288000" tIns="288000" rIns="288000" bIns="288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DD27815-B906-634D-BA9B-42B8F7265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6626" y="1530626"/>
            <a:ext cx="3375374" cy="4651513"/>
          </a:xfrm>
          <a:prstGeom prst="rect">
            <a:avLst/>
          </a:prstGeom>
          <a:solidFill>
            <a:srgbClr val="00196D">
              <a:alpha val="70000"/>
            </a:srgb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CA406E9-BDBA-F242-811F-8BFC4DD3CD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53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DF5BA7-04D4-DF48-9230-5E261088FD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50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A5AA0-0371-41CB-A038-E5D8B2FD856F}" type="datetimeFigureOut">
              <a:rPr lang="en-GB" altLang="es-CL">
                <a:solidFill>
                  <a:srgbClr val="000000"/>
                </a:solidFill>
              </a:rPr>
              <a:pPr>
                <a:defRPr/>
              </a:pPr>
              <a:t>14/06/2019</a:t>
            </a:fld>
            <a:endParaRPr lang="en-GB" altLang="es-C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C7ACC-4CB7-49A0-85C9-548E49653455}" type="slidenum">
              <a:rPr lang="en-GB" altLang="es-C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GB" altLang="es-C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4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MNS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42C321-3E99-214E-B3C1-D7EA7969B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0AFD6D3-5F3F-0C4B-BB45-EA233823B7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02747"/>
            <a:ext cx="485848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rgbClr val="0033A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xmlns="" id="{8673CAF2-56B5-5E40-9BAF-D3D120DCCCC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2738717"/>
            <a:ext cx="4860073" cy="3438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xmlns="" id="{B189EC70-CD90-A243-9D22-146F01B2DEA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493456" y="1802747"/>
            <a:ext cx="485848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rgbClr val="0033A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D4949B8A-D5C6-534C-9C33-C53B816160D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491868" y="2738717"/>
            <a:ext cx="4860073" cy="3438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71292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6AE610-66DF-4CD0-BC1C-DED9878624E5}" type="datetimeFigureOut">
              <a:rPr lang="en-GB" smtClean="0">
                <a:solidFill>
                  <a:srgbClr val="000000"/>
                </a:solidFill>
              </a:rPr>
              <a:pPr/>
              <a:t>14/06/2019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19954-829E-4788-831A-AB2ECEBA4943}" type="slidenum">
              <a:rPr lang="en-GB" smtClean="0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16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60755E3-E38A-7746-B350-B2B27EB51D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66" y="5662253"/>
            <a:ext cx="2165867" cy="108000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xmlns="" id="{482996B8-7758-924F-95A7-EA63DDAB7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146" y="1031563"/>
            <a:ext cx="996970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xmlns="" id="{9FD3C252-914E-9945-8B43-6C3ECB129E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11146" y="2357126"/>
            <a:ext cx="9969708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 </a:t>
            </a:r>
          </a:p>
        </p:txBody>
      </p:sp>
    </p:spTree>
    <p:extLst>
      <p:ext uri="{BB962C8B-B14F-4D97-AF65-F5344CB8AC3E}">
        <p14:creationId xmlns:p14="http://schemas.microsoft.com/office/powerpoint/2010/main" val="405402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DAAE9EE-5CC9-1E49-8C69-38DC128B5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9"/>
          </a:xfrm>
          <a:prstGeom prst="rect">
            <a:avLst/>
          </a:prstGeom>
        </p:spPr>
      </p:pic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xmlns="" id="{F71DDF9B-7F04-BD4A-B0B7-0ED76E378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1938"/>
            <a:ext cx="5157787" cy="389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EBE99B60-6C3E-9D4A-A88B-B459B2ED8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1938"/>
            <a:ext cx="5183188" cy="389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E0A582B-5D35-2D4E-913F-8ADA140B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55432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52C1BB9-6455-E145-91B9-D4B2B698F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rgbClr val="0033A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F2C7FD4-33D8-3648-BA68-32730B136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37189-CEDA-0547-8741-371F77C22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412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MNS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42C321-3E99-214E-B3C1-D7EA7969B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0AFD6D3-5F3F-0C4B-BB45-EA233823B7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02747"/>
            <a:ext cx="485848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rgbClr val="0033A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xmlns="" id="{8673CAF2-56B5-5E40-9BAF-D3D120DCCCC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2738717"/>
            <a:ext cx="4860073" cy="3438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xmlns="" id="{B189EC70-CD90-A243-9D22-146F01B2DEA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493456" y="1802747"/>
            <a:ext cx="485848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rgbClr val="0033A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D4949B8A-D5C6-534C-9C33-C53B816160D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491868" y="2738717"/>
            <a:ext cx="4860073" cy="3438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8102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MNS TEXT/IMAGE/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42C321-3E99-214E-B3C1-D7EA7969B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68BB469-0977-304C-A18C-69987FEC11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95354"/>
            <a:ext cx="5157787" cy="4394309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/>
            </a:lvl1pPr>
            <a:lvl2pPr marL="0" indent="0" algn="just" defTabSz="554400">
              <a:spcBef>
                <a:spcPts val="600"/>
              </a:spcBef>
              <a:buNone/>
              <a:defRPr>
                <a:solidFill>
                  <a:srgbClr val="0033A0"/>
                </a:solidFill>
                <a:latin typeface="+mn-lt"/>
              </a:defRPr>
            </a:lvl2pPr>
            <a:lvl3pPr marL="0" indent="0" algn="just" defTabSz="554400">
              <a:spcBef>
                <a:spcPts val="600"/>
              </a:spcBef>
              <a:buNone/>
              <a:defRPr/>
            </a:lvl3pPr>
            <a:lvl4pPr marL="0" indent="0" algn="just" defTabSz="554400">
              <a:spcBef>
                <a:spcPts val="600"/>
              </a:spcBef>
              <a:buNone/>
              <a:defRPr/>
            </a:lvl4pPr>
            <a:lvl5pPr marL="0" indent="0" algn="just" defTabSz="554400">
              <a:spcBef>
                <a:spcPts val="600"/>
              </a:spcBef>
              <a:buNone/>
              <a:defRPr/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xmlns="" id="{6A7DB012-93D5-4848-B1BB-0AB59EFAE1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95559" y="1795354"/>
            <a:ext cx="5157787" cy="4394309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/>
            </a:lvl1pPr>
            <a:lvl2pPr marL="0" indent="0" algn="just" defTabSz="554400">
              <a:spcBef>
                <a:spcPts val="600"/>
              </a:spcBef>
              <a:buNone/>
              <a:defRPr>
                <a:solidFill>
                  <a:srgbClr val="0033A0"/>
                </a:solidFill>
                <a:latin typeface="+mn-lt"/>
              </a:defRPr>
            </a:lvl2pPr>
            <a:lvl3pPr marL="0" indent="0" algn="just" defTabSz="554400">
              <a:spcBef>
                <a:spcPts val="600"/>
              </a:spcBef>
              <a:buNone/>
              <a:defRPr/>
            </a:lvl3pPr>
            <a:lvl4pPr marL="0" indent="0" algn="just" defTabSz="554400">
              <a:spcBef>
                <a:spcPts val="600"/>
              </a:spcBef>
              <a:buNone/>
              <a:defRPr/>
            </a:lvl4pPr>
            <a:lvl5pPr marL="0" indent="0" algn="just" defTabSz="554400">
              <a:spcBef>
                <a:spcPts val="600"/>
              </a:spcBef>
              <a:buNone/>
              <a:defRPr/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17602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MNS TEXT/IMAGE/INFOGRAPHIC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68BB469-0977-304C-A18C-69987FEC11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6"/>
            <a:ext cx="5157787" cy="5824538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>
                <a:solidFill>
                  <a:srgbClr val="0033A0"/>
                </a:solidFill>
                <a:latin typeface="+mn-lt"/>
              </a:defRPr>
            </a:lvl1pPr>
            <a:lvl2pPr marL="0" indent="0" defTabSz="554400">
              <a:spcBef>
                <a:spcPts val="600"/>
              </a:spcBef>
              <a:buNone/>
              <a:defRPr/>
            </a:lvl2pPr>
            <a:lvl3pPr marL="0" indent="0" defTabSz="554400">
              <a:spcBef>
                <a:spcPts val="600"/>
              </a:spcBef>
              <a:buNone/>
              <a:defRPr/>
            </a:lvl3pPr>
            <a:lvl4pPr marL="0" indent="0" defTabSz="554400">
              <a:spcBef>
                <a:spcPts val="600"/>
              </a:spcBef>
              <a:buNone/>
              <a:defRPr/>
            </a:lvl4pPr>
            <a:lvl5pPr marL="0" indent="0" defTabSz="554400"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xmlns="" id="{6A7DB012-93D5-4848-B1BB-0AB59EFAE1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95559" y="365126"/>
            <a:ext cx="5157787" cy="5824537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>
                <a:solidFill>
                  <a:srgbClr val="0033A0"/>
                </a:solidFill>
                <a:latin typeface="+mn-lt"/>
              </a:defRPr>
            </a:lvl1pPr>
            <a:lvl2pPr marL="0" indent="0" defTabSz="554400">
              <a:spcBef>
                <a:spcPts val="600"/>
              </a:spcBef>
              <a:buNone/>
              <a:defRPr/>
            </a:lvl2pPr>
            <a:lvl3pPr marL="0" indent="0" defTabSz="554400">
              <a:spcBef>
                <a:spcPts val="600"/>
              </a:spcBef>
              <a:buNone/>
              <a:defRPr/>
            </a:lvl3pPr>
            <a:lvl4pPr marL="0" indent="0" defTabSz="554400">
              <a:spcBef>
                <a:spcPts val="600"/>
              </a:spcBef>
              <a:buNone/>
              <a:defRPr/>
            </a:lvl4pPr>
            <a:lvl5pPr marL="0" indent="0" defTabSz="554400"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347363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FOGRAPHIC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7331CBA-B20B-3B44-92AD-C4C1538BE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10683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97FD40D-CD9E-B346-A121-7FD5CB4415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F142FA6-4661-C647-8BD5-D71B25FDAD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690688"/>
            <a:ext cx="10547195" cy="4397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441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S 3 COLO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EBCEEE-B9D7-A041-A698-B24DAEFAD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81890"/>
            <a:ext cx="10655526" cy="48688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600">
                <a:solidFill>
                  <a:srgbClr val="0033A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xmlns="" id="{51EDBEE3-1D5B-2B4B-BCBA-5CCA6F6A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2266251"/>
            <a:ext cx="3265073" cy="2204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DD27815-B906-634D-BA9B-42B8F7265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719150"/>
            <a:ext cx="3265073" cy="1035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9C59DD-81CC-D64B-B88B-C5A1B36645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xmlns="" id="{70CD4834-D61F-BE42-9FB3-AC0D67700F5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071356"/>
            <a:ext cx="10655526" cy="56743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xmlns="" id="{D36377A0-B2FC-254C-B4EF-774D513C878C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535014" y="4719150"/>
            <a:ext cx="3265073" cy="1035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xmlns="" id="{F356E3C4-9C77-D243-8888-15D21EA3F41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230240" y="4719150"/>
            <a:ext cx="3336327" cy="1035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2" name="Espace réservé de l’image 2">
            <a:extLst>
              <a:ext uri="{FF2B5EF4-FFF2-40B4-BE49-F238E27FC236}">
                <a16:creationId xmlns:a16="http://schemas.microsoft.com/office/drawing/2014/main" xmlns="" id="{27317210-FA97-8749-A8C5-095DB53F4D6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230241" y="2266251"/>
            <a:ext cx="3265073" cy="2204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14" name="Espace réservé de l’image 2">
            <a:extLst>
              <a:ext uri="{FF2B5EF4-FFF2-40B4-BE49-F238E27FC236}">
                <a16:creationId xmlns:a16="http://schemas.microsoft.com/office/drawing/2014/main" xmlns="" id="{C858CE35-B425-0E4A-B5C1-C67DB99544F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535014" y="2266251"/>
            <a:ext cx="3265073" cy="2204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2997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INFOGRAPHIC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938847E-E6A3-5343-8CEC-B52DD4020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xmlns="" id="{81105880-5E6B-6E4A-B5C9-CBC0DE9DFD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49337" y="702527"/>
            <a:ext cx="6936057" cy="5166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xmlns="" id="{43D1123D-9FE3-614F-B1DF-38815C374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02527"/>
            <a:ext cx="3375374" cy="1137424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rgbClr val="0033A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xmlns="" id="{802082E6-4899-044F-92CE-0470567E9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37537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3149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MNS TEXT/IMAGE/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42C321-3E99-214E-B3C1-D7EA7969B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68BB469-0977-304C-A18C-69987FEC11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95354"/>
            <a:ext cx="5157787" cy="4394309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/>
            </a:lvl1pPr>
            <a:lvl2pPr marL="0" indent="0" algn="just" defTabSz="554400">
              <a:spcBef>
                <a:spcPts val="600"/>
              </a:spcBef>
              <a:buNone/>
              <a:defRPr>
                <a:solidFill>
                  <a:srgbClr val="0033A0"/>
                </a:solidFill>
                <a:latin typeface="+mn-lt"/>
              </a:defRPr>
            </a:lvl2pPr>
            <a:lvl3pPr marL="0" indent="0" algn="just" defTabSz="554400">
              <a:spcBef>
                <a:spcPts val="600"/>
              </a:spcBef>
              <a:buNone/>
              <a:defRPr/>
            </a:lvl3pPr>
            <a:lvl4pPr marL="0" indent="0" algn="just" defTabSz="554400">
              <a:spcBef>
                <a:spcPts val="600"/>
              </a:spcBef>
              <a:buNone/>
              <a:defRPr/>
            </a:lvl4pPr>
            <a:lvl5pPr marL="0" indent="0" algn="just" defTabSz="554400">
              <a:spcBef>
                <a:spcPts val="600"/>
              </a:spcBef>
              <a:buNone/>
              <a:defRPr/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xmlns="" id="{6A7DB012-93D5-4848-B1BB-0AB59EFAE1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95559" y="1795354"/>
            <a:ext cx="5157787" cy="4394309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/>
            </a:lvl1pPr>
            <a:lvl2pPr marL="0" indent="0" algn="just" defTabSz="554400">
              <a:spcBef>
                <a:spcPts val="600"/>
              </a:spcBef>
              <a:buNone/>
              <a:defRPr>
                <a:solidFill>
                  <a:srgbClr val="0033A0"/>
                </a:solidFill>
                <a:latin typeface="+mn-lt"/>
              </a:defRPr>
            </a:lvl2pPr>
            <a:lvl3pPr marL="0" indent="0" algn="just" defTabSz="554400">
              <a:spcBef>
                <a:spcPts val="600"/>
              </a:spcBef>
              <a:buNone/>
              <a:defRPr/>
            </a:lvl3pPr>
            <a:lvl4pPr marL="0" indent="0" algn="just" defTabSz="554400">
              <a:spcBef>
                <a:spcPts val="600"/>
              </a:spcBef>
              <a:buNone/>
              <a:defRPr/>
            </a:lvl4pPr>
            <a:lvl5pPr marL="0" indent="0" algn="just" defTabSz="554400">
              <a:spcBef>
                <a:spcPts val="600"/>
              </a:spcBef>
              <a:buNone/>
              <a:defRPr/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256153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+ TEXT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xmlns="" id="{51EDBEE3-1D5B-2B4B-BCBA-5CCA6F6A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1875"/>
            <a:ext cx="12192000" cy="6170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4CAA1689-C07E-BF4E-A678-768B607FEC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3375374" cy="1530625"/>
          </a:xfrm>
          <a:prstGeom prst="rect">
            <a:avLst/>
          </a:prstGeom>
          <a:solidFill>
            <a:srgbClr val="00196D">
              <a:alpha val="69804"/>
            </a:srgbClr>
          </a:solidFill>
        </p:spPr>
        <p:txBody>
          <a:bodyPr lIns="288000" tIns="288000" rIns="288000" bIns="288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xmlns="" id="{A100D752-4660-364F-8192-DAEA4BED2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530626"/>
            <a:ext cx="3375374" cy="4651513"/>
          </a:xfrm>
          <a:prstGeom prst="rect">
            <a:avLst/>
          </a:prstGeom>
          <a:solidFill>
            <a:srgbClr val="00196D">
              <a:alpha val="70000"/>
            </a:srgb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5B43293-C0FA-2244-8FA3-75ADC8627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2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+ TEXT BOX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xmlns="" id="{51EDBEE3-1D5B-2B4B-BCBA-5CCA6F6A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182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EBCEEE-B9D7-A041-A698-B24DAEFAD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6626" y="0"/>
            <a:ext cx="3375374" cy="1530625"/>
          </a:xfrm>
          <a:prstGeom prst="rect">
            <a:avLst/>
          </a:prstGeom>
          <a:solidFill>
            <a:srgbClr val="00196D">
              <a:alpha val="69804"/>
            </a:srgbClr>
          </a:solidFill>
        </p:spPr>
        <p:txBody>
          <a:bodyPr lIns="288000" tIns="288000" rIns="288000" bIns="288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DD27815-B906-634D-BA9B-42B8F7265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6626" y="1530626"/>
            <a:ext cx="3375374" cy="4651513"/>
          </a:xfrm>
          <a:prstGeom prst="rect">
            <a:avLst/>
          </a:prstGeom>
          <a:solidFill>
            <a:srgbClr val="00196D">
              <a:alpha val="70000"/>
            </a:srgb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CA406E9-BDBA-F242-811F-8BFC4DD3CD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20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DF5BA7-04D4-DF48-9230-5E261088FD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316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A5AA0-0371-41CB-A038-E5D8B2FD856F}" type="datetimeFigureOut">
              <a:rPr lang="en-GB" altLang="es-CL">
                <a:solidFill>
                  <a:srgbClr val="000000"/>
                </a:solidFill>
              </a:rPr>
              <a:pPr>
                <a:defRPr/>
              </a:pPr>
              <a:t>14/06/2019</a:t>
            </a:fld>
            <a:endParaRPr lang="en-GB" altLang="es-C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C7ACC-4CB7-49A0-85C9-548E49653455}" type="slidenum">
              <a:rPr lang="en-GB" altLang="es-C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GB" altLang="es-C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6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6AE610-66DF-4CD0-BC1C-DED9878624E5}" type="datetimeFigureOut">
              <a:rPr lang="en-GB" smtClean="0">
                <a:solidFill>
                  <a:srgbClr val="000000"/>
                </a:solidFill>
              </a:rPr>
              <a:pPr/>
              <a:t>14/06/2019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19954-829E-4788-831A-AB2ECEBA4943}" type="slidenum">
              <a:rPr lang="en-GB" smtClean="0">
                <a:solidFill>
                  <a:srgbClr val="000000"/>
                </a:solidFill>
              </a:rPr>
              <a:pPr/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0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MNS TEXT/IMAGE/INFOGRAPHIC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68BB469-0977-304C-A18C-69987FEC11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6"/>
            <a:ext cx="5157787" cy="5824538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>
                <a:solidFill>
                  <a:srgbClr val="0033A0"/>
                </a:solidFill>
                <a:latin typeface="+mn-lt"/>
              </a:defRPr>
            </a:lvl1pPr>
            <a:lvl2pPr marL="0" indent="0" defTabSz="554400">
              <a:spcBef>
                <a:spcPts val="600"/>
              </a:spcBef>
              <a:buNone/>
              <a:defRPr/>
            </a:lvl2pPr>
            <a:lvl3pPr marL="0" indent="0" defTabSz="554400">
              <a:spcBef>
                <a:spcPts val="600"/>
              </a:spcBef>
              <a:buNone/>
              <a:defRPr/>
            </a:lvl3pPr>
            <a:lvl4pPr marL="0" indent="0" defTabSz="554400">
              <a:spcBef>
                <a:spcPts val="600"/>
              </a:spcBef>
              <a:buNone/>
              <a:defRPr/>
            </a:lvl4pPr>
            <a:lvl5pPr marL="0" indent="0" defTabSz="554400"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xmlns="" id="{6A7DB012-93D5-4848-B1BB-0AB59EFAE1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95559" y="365126"/>
            <a:ext cx="5157787" cy="5824537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>
                <a:solidFill>
                  <a:srgbClr val="0033A0"/>
                </a:solidFill>
                <a:latin typeface="+mn-lt"/>
              </a:defRPr>
            </a:lvl1pPr>
            <a:lvl2pPr marL="0" indent="0" defTabSz="554400">
              <a:spcBef>
                <a:spcPts val="600"/>
              </a:spcBef>
              <a:buNone/>
              <a:defRPr/>
            </a:lvl2pPr>
            <a:lvl3pPr marL="0" indent="0" defTabSz="554400">
              <a:spcBef>
                <a:spcPts val="600"/>
              </a:spcBef>
              <a:buNone/>
              <a:defRPr/>
            </a:lvl3pPr>
            <a:lvl4pPr marL="0" indent="0" defTabSz="554400">
              <a:spcBef>
                <a:spcPts val="600"/>
              </a:spcBef>
              <a:buNone/>
              <a:defRPr/>
            </a:lvl4pPr>
            <a:lvl5pPr marL="0" indent="0" defTabSz="554400"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512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FOGRAPHIC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7331CBA-B20B-3B44-92AD-C4C1538BE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10683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97FD40D-CD9E-B346-A121-7FD5CB4415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F142FA6-4661-C647-8BD5-D71B25FDAD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690688"/>
            <a:ext cx="10547195" cy="4397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8223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S 3 COLO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EBCEEE-B9D7-A041-A698-B24DAEFAD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81890"/>
            <a:ext cx="10655526" cy="48688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600">
                <a:solidFill>
                  <a:srgbClr val="0033A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xmlns="" id="{51EDBEE3-1D5B-2B4B-BCBA-5CCA6F6A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2266251"/>
            <a:ext cx="3265073" cy="2204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DD27815-B906-634D-BA9B-42B8F7265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719150"/>
            <a:ext cx="3265073" cy="1035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9C59DD-81CC-D64B-B88B-C5A1B36645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xmlns="" id="{70CD4834-D61F-BE42-9FB3-AC0D67700F5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071356"/>
            <a:ext cx="10655526" cy="56743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xmlns="" id="{D36377A0-B2FC-254C-B4EF-774D513C878C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535014" y="4719150"/>
            <a:ext cx="3265073" cy="1035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xmlns="" id="{F356E3C4-9C77-D243-8888-15D21EA3F41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230240" y="4719150"/>
            <a:ext cx="3336327" cy="1035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2" name="Espace réservé de l’image 2">
            <a:extLst>
              <a:ext uri="{FF2B5EF4-FFF2-40B4-BE49-F238E27FC236}">
                <a16:creationId xmlns:a16="http://schemas.microsoft.com/office/drawing/2014/main" xmlns="" id="{27317210-FA97-8749-A8C5-095DB53F4D6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230241" y="2266251"/>
            <a:ext cx="3265073" cy="2204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14" name="Espace réservé de l’image 2">
            <a:extLst>
              <a:ext uri="{FF2B5EF4-FFF2-40B4-BE49-F238E27FC236}">
                <a16:creationId xmlns:a16="http://schemas.microsoft.com/office/drawing/2014/main" xmlns="" id="{C858CE35-B425-0E4A-B5C1-C67DB99544F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535014" y="2266251"/>
            <a:ext cx="3265073" cy="2204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08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INFOGRAPHIC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938847E-E6A3-5343-8CEC-B52DD4020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xmlns="" id="{81105880-5E6B-6E4A-B5C9-CBC0DE9DFD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49337" y="702527"/>
            <a:ext cx="6936057" cy="5166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xmlns="" id="{43D1123D-9FE3-614F-B1DF-38815C374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02527"/>
            <a:ext cx="3375374" cy="1137424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rgbClr val="0033A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xmlns="" id="{802082E6-4899-044F-92CE-0470567E9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37537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77888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A85970F-249C-E843-9EEF-B8D3A87D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itre 7">
            <a:extLst>
              <a:ext uri="{FF2B5EF4-FFF2-40B4-BE49-F238E27FC236}">
                <a16:creationId xmlns:a16="http://schemas.microsoft.com/office/drawing/2014/main" xmlns="" id="{B98E281D-7976-CF46-98CA-4B5AAEEF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2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62" r:id="rId5"/>
    <p:sldLayoutId id="2147483661" r:id="rId6"/>
    <p:sldLayoutId id="2147483654" r:id="rId7"/>
    <p:sldLayoutId id="2147483657" r:id="rId8"/>
    <p:sldLayoutId id="2147483658" r:id="rId9"/>
    <p:sldLayoutId id="2147483659" r:id="rId10"/>
    <p:sldLayoutId id="2147483660" r:id="rId11"/>
    <p:sldLayoutId id="2147483655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33A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EA85970F-249C-E843-9EEF-B8D3A87D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itre 7">
            <a:extLst>
              <a:ext uri="{FF2B5EF4-FFF2-40B4-BE49-F238E27FC236}">
                <a16:creationId xmlns="" xmlns:a16="http://schemas.microsoft.com/office/drawing/2014/main" id="{B98E281D-7976-CF46-98CA-4B5AAEEF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5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33A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A85970F-249C-E843-9EEF-B8D3A87D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itre 7">
            <a:extLst>
              <a:ext uri="{FF2B5EF4-FFF2-40B4-BE49-F238E27FC236}">
                <a16:creationId xmlns:a16="http://schemas.microsoft.com/office/drawing/2014/main" xmlns="" id="{B98E281D-7976-CF46-98CA-4B5AAEEF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5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33A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A85970F-249C-E843-9EEF-B8D3A87D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itre 7">
            <a:extLst>
              <a:ext uri="{FF2B5EF4-FFF2-40B4-BE49-F238E27FC236}">
                <a16:creationId xmlns:a16="http://schemas.microsoft.com/office/drawing/2014/main" xmlns="" id="{B98E281D-7976-CF46-98CA-4B5AAEEF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3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33A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9DE5B00F-AD5B-CC4C-848A-48CDD9EBE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146" y="1101169"/>
            <a:ext cx="9969708" cy="2803011"/>
          </a:xfrm>
        </p:spPr>
        <p:txBody>
          <a:bodyPr>
            <a:normAutofit fontScale="90000"/>
          </a:bodyPr>
          <a:lstStyle/>
          <a:p>
            <a:r>
              <a:rPr lang="es-ES_tradnl" sz="8000" dirty="0"/>
              <a:t/>
            </a:r>
            <a:br>
              <a:rPr lang="es-ES_tradnl" sz="8000" dirty="0"/>
            </a:br>
            <a:r>
              <a:rPr lang="es-ES_tradnl" sz="8000" dirty="0">
                <a:latin typeface="+mn-lt"/>
              </a:rPr>
              <a:t>Movilidad humana e </a:t>
            </a:r>
            <a:r>
              <a:rPr lang="es-ES_tradnl" sz="8000" dirty="0" smtClean="0">
                <a:latin typeface="+mn-lt"/>
              </a:rPr>
              <a:t>interculturalidad</a:t>
            </a:r>
            <a:br>
              <a:rPr lang="es-ES_tradnl" sz="8000" dirty="0" smtClean="0">
                <a:latin typeface="+mn-lt"/>
              </a:rPr>
            </a:br>
            <a:r>
              <a:rPr lang="es-ES_tradnl" sz="6700" dirty="0" smtClean="0">
                <a:latin typeface="+mn-lt"/>
              </a:rPr>
              <a:t>Seminario Internacional</a:t>
            </a:r>
            <a:r>
              <a:rPr lang="es-ES_tradnl" sz="8000" dirty="0" smtClean="0">
                <a:latin typeface="+mn-lt"/>
              </a:rPr>
              <a:t> </a:t>
            </a:r>
            <a:r>
              <a:rPr lang="es-ES_tradnl" sz="8000" dirty="0">
                <a:latin typeface="+mn-lt"/>
              </a:rPr>
              <a:t/>
            </a:r>
            <a:br>
              <a:rPr lang="es-ES_tradnl" sz="8000" dirty="0">
                <a:latin typeface="+mn-lt"/>
              </a:rPr>
            </a:br>
            <a:r>
              <a:rPr lang="es-ES_tradnl" sz="2400" dirty="0">
                <a:latin typeface="+mn-lt"/>
              </a:rPr>
              <a:t/>
            </a:r>
            <a:br>
              <a:rPr lang="es-ES_tradnl" sz="2400" dirty="0">
                <a:latin typeface="+mn-lt"/>
              </a:rPr>
            </a:br>
            <a:r>
              <a:rPr lang="es-ES_tradnl" sz="2700" dirty="0" smtClean="0"/>
              <a:t>Leonardo Polloni Agar, OIM-Chile</a:t>
            </a:r>
            <a:endParaRPr lang="es-ES_tradnl" sz="27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E46E6403-E7B9-B84E-9EC4-577D18E94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199" y="4145280"/>
            <a:ext cx="9782141" cy="1365504"/>
          </a:xfrm>
        </p:spPr>
        <p:txBody>
          <a:bodyPr>
            <a:normAutofit fontScale="92500" lnSpcReduction="20000"/>
          </a:bodyPr>
          <a:lstStyle/>
          <a:p>
            <a:endParaRPr lang="es-ES_tradnl" sz="3200" dirty="0"/>
          </a:p>
          <a:p>
            <a:endParaRPr lang="es-ES_tradnl" sz="3200" dirty="0"/>
          </a:p>
          <a:p>
            <a:r>
              <a:rPr lang="es-ES_tradnl" sz="2600" dirty="0"/>
              <a:t>Santiago, </a:t>
            </a:r>
            <a:r>
              <a:rPr lang="es-ES_tradnl" sz="2600" dirty="0" smtClean="0"/>
              <a:t>Mayo </a:t>
            </a:r>
            <a:r>
              <a:rPr lang="es-ES_tradnl" sz="260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040299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974109F3-98D1-0943-9D94-FD17C0EF9BDF}"/>
              </a:ext>
            </a:extLst>
          </p:cNvPr>
          <p:cNvSpPr/>
          <p:nvPr/>
        </p:nvSpPr>
        <p:spPr>
          <a:xfrm>
            <a:off x="0" y="0"/>
            <a:ext cx="12072395" cy="628505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A756F4-722A-E248-89FF-B2634DDA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69" y="2690080"/>
            <a:ext cx="10515600" cy="1310005"/>
          </a:xfrm>
        </p:spPr>
        <p:txBody>
          <a:bodyPr>
            <a:noAutofit/>
          </a:bodyPr>
          <a:lstStyle/>
          <a:p>
            <a:r>
              <a:rPr lang="es-ES_tradnl" sz="5400" dirty="0"/>
              <a:t>¿A dónde</a:t>
            </a:r>
            <a:br>
              <a:rPr lang="es-ES_tradnl" sz="5400" dirty="0"/>
            </a:br>
            <a:r>
              <a:rPr lang="es-ES_tradnl" sz="5400" dirty="0"/>
              <a:t> van?</a:t>
            </a:r>
          </a:p>
        </p:txBody>
      </p:sp>
      <p:pic>
        <p:nvPicPr>
          <p:cNvPr id="9" name="3 Marcador de contenido">
            <a:extLst>
              <a:ext uri="{FF2B5EF4-FFF2-40B4-BE49-F238E27FC236}">
                <a16:creationId xmlns:a16="http://schemas.microsoft.com/office/drawing/2014/main" xmlns="" id="{701AD403-2E92-954A-AE28-8AEBEC556C9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6133" t="15414" r="24245" b="7603"/>
          <a:stretch/>
        </p:blipFill>
        <p:spPr bwMode="auto">
          <a:xfrm>
            <a:off x="2852928" y="92600"/>
            <a:ext cx="9339072" cy="6551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7535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F39F709-5FB0-0A44-AC6A-EBBDE7A3D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"/>
            <a:ext cx="12192000" cy="68566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A756F4-722A-E248-89FF-B2634DDA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9645"/>
            <a:ext cx="12192000" cy="1078709"/>
          </a:xfrm>
          <a:solidFill>
            <a:srgbClr val="FFFFFF">
              <a:alpha val="69804"/>
            </a:srgbClr>
          </a:solidFill>
        </p:spPr>
        <p:txBody>
          <a:bodyPr>
            <a:noAutofit/>
          </a:bodyPr>
          <a:lstStyle/>
          <a:p>
            <a:pPr algn="ctr"/>
            <a:r>
              <a:rPr lang="es-ES_tradnl" sz="6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El panorama migratorio en Chile</a:t>
            </a:r>
            <a:endParaRPr lang="es-ES_tradnl" sz="6600" b="1" dirty="0"/>
          </a:p>
        </p:txBody>
      </p:sp>
    </p:spTree>
    <p:extLst>
      <p:ext uri="{BB962C8B-B14F-4D97-AF65-F5344CB8AC3E}">
        <p14:creationId xmlns:p14="http://schemas.microsoft.com/office/powerpoint/2010/main" val="1642065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4400" dirty="0"/>
              <a:t>Población Migrante en Chile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17448" t="28101" r="15514" b="13777"/>
          <a:stretch/>
        </p:blipFill>
        <p:spPr>
          <a:xfrm>
            <a:off x="1767840" y="1612252"/>
            <a:ext cx="8926493" cy="435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E6C8E0B-11E7-C345-8BD3-823DACB541D1}"/>
              </a:ext>
            </a:extLst>
          </p:cNvPr>
          <p:cNvSpPr/>
          <p:nvPr/>
        </p:nvSpPr>
        <p:spPr>
          <a:xfrm>
            <a:off x="5120640" y="1962912"/>
            <a:ext cx="292608" cy="3578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xmlns="" id="{B922382A-065D-A644-983E-01D58B695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0" y="400604"/>
            <a:ext cx="9079803" cy="560811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7999F05E-8F90-2440-8EB2-6E9E15A614FD}"/>
              </a:ext>
            </a:extLst>
          </p:cNvPr>
          <p:cNvSpPr/>
          <p:nvPr/>
        </p:nvSpPr>
        <p:spPr>
          <a:xfrm>
            <a:off x="2048783" y="1381746"/>
            <a:ext cx="379606" cy="4925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71D8D10D-F1D5-4B4F-9517-3472EA779327}"/>
              </a:ext>
            </a:extLst>
          </p:cNvPr>
          <p:cNvSpPr/>
          <p:nvPr/>
        </p:nvSpPr>
        <p:spPr>
          <a:xfrm>
            <a:off x="10779760" y="1347216"/>
            <a:ext cx="379606" cy="4925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447F004A-06A9-F544-B0E7-5D95EA371107}"/>
              </a:ext>
            </a:extLst>
          </p:cNvPr>
          <p:cNvSpPr/>
          <p:nvPr/>
        </p:nvSpPr>
        <p:spPr>
          <a:xfrm rot="5400000">
            <a:off x="6057408" y="1476168"/>
            <a:ext cx="379606" cy="9065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4A7136EA-ACCE-0440-A9F3-E02C1240D3C7}"/>
              </a:ext>
            </a:extLst>
          </p:cNvPr>
          <p:cNvSpPr/>
          <p:nvPr/>
        </p:nvSpPr>
        <p:spPr>
          <a:xfrm>
            <a:off x="9845062" y="2240054"/>
            <a:ext cx="292608" cy="3578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E9162C7-A1D1-AF45-98FF-0CDBA717B7B9}"/>
              </a:ext>
            </a:extLst>
          </p:cNvPr>
          <p:cNvSpPr/>
          <p:nvPr/>
        </p:nvSpPr>
        <p:spPr>
          <a:xfrm rot="16200000">
            <a:off x="5933213" y="1823182"/>
            <a:ext cx="292608" cy="7531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1897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 Marcador de contenido">
            <a:extLst>
              <a:ext uri="{FF2B5EF4-FFF2-40B4-BE49-F238E27FC236}">
                <a16:creationId xmlns:a16="http://schemas.microsoft.com/office/drawing/2014/main" xmlns="" id="{A416AC71-F6E0-334B-B04B-1E86EE39BA5A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779" t="16637" r="3781" b="1408"/>
          <a:stretch/>
        </p:blipFill>
        <p:spPr bwMode="auto">
          <a:xfrm>
            <a:off x="254643" y="347241"/>
            <a:ext cx="11725153" cy="5823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3866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E6C8E0B-11E7-C345-8BD3-823DACB541D1}"/>
              </a:ext>
            </a:extLst>
          </p:cNvPr>
          <p:cNvSpPr/>
          <p:nvPr/>
        </p:nvSpPr>
        <p:spPr>
          <a:xfrm>
            <a:off x="5120640" y="1962912"/>
            <a:ext cx="292608" cy="3578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4A7136EA-ACCE-0440-A9F3-E02C1240D3C7}"/>
              </a:ext>
            </a:extLst>
          </p:cNvPr>
          <p:cNvSpPr/>
          <p:nvPr/>
        </p:nvSpPr>
        <p:spPr>
          <a:xfrm>
            <a:off x="11168634" y="1962912"/>
            <a:ext cx="292608" cy="3578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E9162C7-A1D1-AF45-98FF-0CDBA717B7B9}"/>
              </a:ext>
            </a:extLst>
          </p:cNvPr>
          <p:cNvSpPr/>
          <p:nvPr/>
        </p:nvSpPr>
        <p:spPr>
          <a:xfrm rot="16200000">
            <a:off x="8136887" y="2730520"/>
            <a:ext cx="292608" cy="5767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xmlns="" id="{102F6F4F-4862-6645-8729-F148ED348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32" y="537138"/>
            <a:ext cx="10762841" cy="517892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9BD6083F-32C7-2A42-8369-41EE06526065}"/>
              </a:ext>
            </a:extLst>
          </p:cNvPr>
          <p:cNvSpPr/>
          <p:nvPr/>
        </p:nvSpPr>
        <p:spPr>
          <a:xfrm>
            <a:off x="824093" y="1383792"/>
            <a:ext cx="379606" cy="4925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3F209033-5DE2-0942-A5AD-185A5E519891}"/>
              </a:ext>
            </a:extLst>
          </p:cNvPr>
          <p:cNvSpPr/>
          <p:nvPr/>
        </p:nvSpPr>
        <p:spPr>
          <a:xfrm rot="5400000">
            <a:off x="6038531" y="279449"/>
            <a:ext cx="379606" cy="10873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EBCB5C91-2CA8-0242-9F25-205955E26411}"/>
              </a:ext>
            </a:extLst>
          </p:cNvPr>
          <p:cNvSpPr/>
          <p:nvPr/>
        </p:nvSpPr>
        <p:spPr>
          <a:xfrm rot="5400000">
            <a:off x="7911317" y="1994346"/>
            <a:ext cx="1923624" cy="5390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11C18E85-C0CC-C146-A968-C5D843754D3A}"/>
              </a:ext>
            </a:extLst>
          </p:cNvPr>
          <p:cNvSpPr/>
          <p:nvPr/>
        </p:nvSpPr>
        <p:spPr>
          <a:xfrm>
            <a:off x="8595518" y="646176"/>
            <a:ext cx="1767681" cy="1146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7396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A756F4-722A-E248-89FF-B2634DDA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0710"/>
            <a:ext cx="10515600" cy="1310005"/>
          </a:xfrm>
        </p:spPr>
        <p:txBody>
          <a:bodyPr>
            <a:noAutofit/>
          </a:bodyPr>
          <a:lstStyle/>
          <a:p>
            <a:r>
              <a:rPr lang="es-ES_tradnl" sz="5400" dirty="0"/>
              <a:t>El </a:t>
            </a:r>
            <a:r>
              <a:rPr lang="es-ES_tradnl" sz="5400" dirty="0" smtClean="0"/>
              <a:t>Panorama </a:t>
            </a:r>
            <a:r>
              <a:rPr lang="es-ES_tradnl" sz="5400" dirty="0"/>
              <a:t>M</a:t>
            </a:r>
            <a:r>
              <a:rPr lang="es-ES_tradnl" sz="5400" dirty="0" smtClean="0"/>
              <a:t>igratorio </a:t>
            </a:r>
            <a:r>
              <a:rPr lang="es-ES_tradnl" sz="5400" dirty="0"/>
              <a:t>en Chile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1145262-7827-7E43-9ECC-7DEB5D365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694" y="1686956"/>
            <a:ext cx="10515600" cy="4189588"/>
          </a:xfrm>
        </p:spPr>
        <p:txBody>
          <a:bodyPr/>
          <a:lstStyle/>
          <a:p>
            <a:endParaRPr lang="es-ES_tradnl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dirty="0"/>
              <a:t>Tasa de </a:t>
            </a:r>
            <a:r>
              <a:rPr lang="es-ES_tradnl" b="1" dirty="0">
                <a:solidFill>
                  <a:schemeClr val="tx2"/>
                </a:solidFill>
              </a:rPr>
              <a:t>participación laboral </a:t>
            </a:r>
            <a:r>
              <a:rPr lang="es-ES_tradnl" dirty="0"/>
              <a:t>de población migrante entre los </a:t>
            </a:r>
            <a:r>
              <a:rPr lang="es-ES_tradnl" b="1" dirty="0">
                <a:solidFill>
                  <a:schemeClr val="accent1"/>
                </a:solidFill>
              </a:rPr>
              <a:t>15 y 60 </a:t>
            </a:r>
            <a:r>
              <a:rPr lang="es-ES_tradnl" dirty="0"/>
              <a:t>años de un </a:t>
            </a:r>
            <a:r>
              <a:rPr lang="es-ES_tradnl" b="1" dirty="0">
                <a:solidFill>
                  <a:schemeClr val="tx2"/>
                </a:solidFill>
              </a:rPr>
              <a:t>76,7</a:t>
            </a:r>
            <a:r>
              <a:rPr lang="es-ES_tradnl" b="1" dirty="0" smtClean="0">
                <a:solidFill>
                  <a:schemeClr val="tx2"/>
                </a:solidFill>
              </a:rPr>
              <a:t>%</a:t>
            </a:r>
            <a:r>
              <a:rPr lang="es-ES_tradnl" dirty="0" smtClean="0">
                <a:solidFill>
                  <a:schemeClr val="tx2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_trad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dirty="0"/>
              <a:t>Menor pobreza dura, mayor pobreza multidimensional: </a:t>
            </a:r>
            <a:r>
              <a:rPr lang="es-ES_tradnl" b="1" dirty="0">
                <a:solidFill>
                  <a:schemeClr val="tx2"/>
                </a:solidFill>
              </a:rPr>
              <a:t>20%</a:t>
            </a:r>
            <a:r>
              <a:rPr lang="es-ES_tradnl" dirty="0"/>
              <a:t> de los hogares </a:t>
            </a:r>
            <a:r>
              <a:rPr lang="es-ES_tradnl" b="1" dirty="0">
                <a:solidFill>
                  <a:schemeClr val="tx2"/>
                </a:solidFill>
              </a:rPr>
              <a:t>no está inscrito en sistemas de salud</a:t>
            </a:r>
            <a:r>
              <a:rPr lang="es-ES_tradnl" dirty="0">
                <a:solidFill>
                  <a:schemeClr val="tx2"/>
                </a:solidFill>
              </a:rPr>
              <a:t>, </a:t>
            </a:r>
            <a:r>
              <a:rPr lang="es-ES_tradnl" b="1" dirty="0">
                <a:solidFill>
                  <a:schemeClr val="tx2"/>
                </a:solidFill>
              </a:rPr>
              <a:t>29,6% no accede </a:t>
            </a:r>
            <a:r>
              <a:rPr lang="es-ES_tradnl" dirty="0"/>
              <a:t>a condiciones básicas de </a:t>
            </a:r>
            <a:r>
              <a:rPr lang="es-ES_tradnl" b="1" dirty="0">
                <a:solidFill>
                  <a:schemeClr val="tx2"/>
                </a:solidFill>
              </a:rPr>
              <a:t>habitabilidad</a:t>
            </a:r>
            <a:r>
              <a:rPr lang="es-ES_tradnl" dirty="0">
                <a:solidFill>
                  <a:schemeClr val="tx2"/>
                </a:solidFill>
              </a:rPr>
              <a:t>, </a:t>
            </a:r>
            <a:r>
              <a:rPr lang="es-ES_tradnl" b="1" dirty="0">
                <a:solidFill>
                  <a:schemeClr val="tx2"/>
                </a:solidFill>
              </a:rPr>
              <a:t>30,1% no recibe trato igualitario (CASEN 2015</a:t>
            </a:r>
            <a:r>
              <a:rPr lang="es-ES_tradnl" b="1" dirty="0" smtClean="0">
                <a:solidFill>
                  <a:schemeClr val="tx2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_trad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tx2"/>
                </a:solidFill>
              </a:rPr>
              <a:t>1,6 años de estudio </a:t>
            </a:r>
            <a:r>
              <a:rPr lang="es-ES_tradnl" dirty="0"/>
              <a:t>promedio más que los chilenos</a:t>
            </a:r>
            <a:r>
              <a:rPr lang="es-ES_tradnl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_tradnl" dirty="0"/>
          </a:p>
          <a:p>
            <a:pPr marL="457200" indent="-457200">
              <a:buFont typeface="+mj-lt"/>
              <a:buAutoNum type="arabicPeriod"/>
            </a:pPr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70974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318F4946-1462-1645-872B-6E231AA70374}"/>
              </a:ext>
            </a:extLst>
          </p:cNvPr>
          <p:cNvSpPr txBox="1"/>
          <p:nvPr/>
        </p:nvSpPr>
        <p:spPr>
          <a:xfrm>
            <a:off x="9876980" y="6180415"/>
            <a:ext cx="220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Fuente: CASEN 2017</a:t>
            </a:r>
            <a:endParaRPr lang="es-ES_tradn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89A9327-B9E5-854E-975A-36A70CBFC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34" y="579590"/>
            <a:ext cx="11451687" cy="5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78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C4241BF-5B23-7844-85DE-8D792030A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82" b="159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A756F4-722A-E248-89FF-B2634DDA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9645"/>
            <a:ext cx="12192000" cy="1078709"/>
          </a:xfrm>
          <a:solidFill>
            <a:srgbClr val="FFFFFF">
              <a:alpha val="69804"/>
            </a:srgbClr>
          </a:solidFill>
        </p:spPr>
        <p:txBody>
          <a:bodyPr>
            <a:noAutofit/>
          </a:bodyPr>
          <a:lstStyle/>
          <a:p>
            <a:pPr algn="ctr"/>
            <a:r>
              <a:rPr lang="es-ES_tradnl" sz="5500" b="1" dirty="0" smtClean="0"/>
              <a:t>Nuevos desafíos en la región</a:t>
            </a:r>
            <a:endParaRPr lang="es-ES_tradnl" sz="5500" b="1" dirty="0"/>
          </a:p>
        </p:txBody>
      </p:sp>
    </p:spTree>
    <p:extLst>
      <p:ext uri="{BB962C8B-B14F-4D97-AF65-F5344CB8AC3E}">
        <p14:creationId xmlns:p14="http://schemas.microsoft.com/office/powerpoint/2010/main" val="1688095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551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24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772" y="43154"/>
            <a:ext cx="10705027" cy="1106836"/>
          </a:xfrm>
        </p:spPr>
        <p:txBody>
          <a:bodyPr/>
          <a:lstStyle/>
          <a:p>
            <a:r>
              <a:rPr lang="es-ES" dirty="0"/>
              <a:t>Misión de OIM: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0"/>
          </p:nvPr>
        </p:nvSpPr>
        <p:spPr>
          <a:xfrm>
            <a:off x="648772" y="1056067"/>
            <a:ext cx="10894455" cy="5653825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2400" b="1" dirty="0">
                <a:solidFill>
                  <a:schemeClr val="accent3">
                    <a:lumMod val="50000"/>
                  </a:schemeClr>
                </a:solidFill>
              </a:rPr>
              <a:t>Está consagrada al principio de que la migración en forma ordenada y en condiciones humanas beneficia a los migrantes y a la sociedad.</a:t>
            </a:r>
          </a:p>
          <a:p>
            <a:pPr algn="just"/>
            <a:endParaRPr lang="es-ES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ES" sz="2400" dirty="0">
                <a:solidFill>
                  <a:schemeClr val="accent3">
                    <a:lumMod val="50000"/>
                  </a:schemeClr>
                </a:solidFill>
              </a:rPr>
              <a:t>En su calidad de principal </a:t>
            </a:r>
            <a:r>
              <a:rPr lang="es-ES" sz="2400" b="1" dirty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es-ES" sz="2400" b="1" dirty="0" smtClean="0">
                <a:solidFill>
                  <a:schemeClr val="accent3">
                    <a:lumMod val="50000"/>
                  </a:schemeClr>
                </a:solidFill>
              </a:rPr>
              <a:t>rganización </a:t>
            </a:r>
            <a:r>
              <a:rPr lang="es-ES" sz="2400" b="1" dirty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es-ES" sz="2400" b="1" dirty="0" smtClean="0">
                <a:solidFill>
                  <a:schemeClr val="accent3">
                    <a:lumMod val="50000"/>
                  </a:schemeClr>
                </a:solidFill>
              </a:rPr>
              <a:t>nternacional </a:t>
            </a:r>
            <a:r>
              <a:rPr lang="es-ES" sz="2400" b="1" dirty="0">
                <a:solidFill>
                  <a:schemeClr val="accent3">
                    <a:lumMod val="50000"/>
                  </a:schemeClr>
                </a:solidFill>
              </a:rPr>
              <a:t>para las </a:t>
            </a:r>
            <a:r>
              <a:rPr lang="es-ES" sz="2400" b="1" dirty="0" smtClean="0">
                <a:solidFill>
                  <a:schemeClr val="accent3">
                    <a:lumMod val="50000"/>
                  </a:schemeClr>
                </a:solidFill>
              </a:rPr>
              <a:t>Migraciones</a:t>
            </a:r>
            <a:r>
              <a:rPr lang="es-ES" sz="2400" dirty="0">
                <a:solidFill>
                  <a:schemeClr val="accent3">
                    <a:lumMod val="50000"/>
                  </a:schemeClr>
                </a:solidFill>
              </a:rPr>
              <a:t>, la OIM trabaja con sus asociados de la comunidad internacional para:</a:t>
            </a:r>
          </a:p>
          <a:p>
            <a:endParaRPr lang="es-ES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b="1" dirty="0">
                <a:solidFill>
                  <a:schemeClr val="tx2"/>
                </a:solidFill>
              </a:rPr>
              <a:t>Ayudar a encarar los crecientes desafíos que plantea la gestión de la migración a nivel operativo</a:t>
            </a:r>
            <a:r>
              <a:rPr lang="es-ES" sz="2400" b="1" dirty="0" smtClean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1400" b="1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b="1" dirty="0">
                <a:solidFill>
                  <a:schemeClr val="tx2"/>
                </a:solidFill>
              </a:rPr>
              <a:t>Fomentar la comprensión de las cuestiones migratorias</a:t>
            </a:r>
            <a:r>
              <a:rPr lang="es-ES" sz="2400" b="1" dirty="0" smtClean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000" b="1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b="1" dirty="0">
                <a:solidFill>
                  <a:schemeClr val="tx2"/>
                </a:solidFill>
              </a:rPr>
              <a:t>Alentar el desarrollo social y económico a través de la migración</a:t>
            </a:r>
            <a:r>
              <a:rPr lang="es-ES" sz="2400" b="1" dirty="0" smtClean="0">
                <a:solidFill>
                  <a:schemeClr val="tx2"/>
                </a:solidFill>
              </a:rPr>
              <a:t>.</a:t>
            </a:r>
          </a:p>
          <a:p>
            <a:endParaRPr lang="es-ES" sz="2000" b="1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b="1" dirty="0">
                <a:solidFill>
                  <a:schemeClr val="tx2"/>
                </a:solidFill>
              </a:rPr>
              <a:t>Velar por el respeto de la dignidad humana y el bienestar de los migrantes.</a:t>
            </a:r>
          </a:p>
          <a:p>
            <a:endParaRPr lang="es-ES" sz="2400" dirty="0"/>
          </a:p>
          <a:p>
            <a:endParaRPr lang="es-ES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endParaRPr lang="es-CL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11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10976"/>
            <a:ext cx="10293626" cy="549856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Contexto </a:t>
            </a:r>
            <a:r>
              <a:rPr lang="es-CL" b="1" dirty="0" smtClean="0"/>
              <a:t>Actual en </a:t>
            </a:r>
            <a:r>
              <a:rPr lang="es-CL" b="1" dirty="0"/>
              <a:t>la </a:t>
            </a:r>
            <a:r>
              <a:rPr lang="es-CL" b="1" dirty="0" smtClean="0"/>
              <a:t>Región </a:t>
            </a:r>
            <a:endParaRPr lang="es-CL" b="1" dirty="0"/>
          </a:p>
        </p:txBody>
      </p:sp>
      <p:pic>
        <p:nvPicPr>
          <p:cNvPr id="2050" name="Picture 2" descr="Regional Coordination Platform"/>
          <p:cNvPicPr>
            <a:picLocks noGrp="1" noChangeAspect="1" noChangeArrowheads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"/>
          <a:stretch/>
        </p:blipFill>
        <p:spPr bwMode="auto">
          <a:xfrm>
            <a:off x="2704563" y="560832"/>
            <a:ext cx="6556458" cy="578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391" y="5357988"/>
            <a:ext cx="2101416" cy="78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8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 txBox="1">
            <a:spLocks/>
          </p:cNvSpPr>
          <p:nvPr/>
        </p:nvSpPr>
        <p:spPr bwMode="auto">
          <a:xfrm>
            <a:off x="239713" y="-268288"/>
            <a:ext cx="70675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L" sz="4400" b="1" dirty="0">
                <a:solidFill>
                  <a:srgbClr val="0033A0"/>
                </a:solidFill>
                <a:latin typeface="Lato" charset="0"/>
              </a:rPr>
              <a:t>Cono Sur</a:t>
            </a:r>
            <a:endParaRPr lang="en-GB" altLang="es-CL" sz="4400" b="1" dirty="0">
              <a:solidFill>
                <a:srgbClr val="0033A0"/>
              </a:solidFill>
              <a:latin typeface="Lato" charset="0"/>
            </a:endParaRPr>
          </a:p>
        </p:txBody>
      </p:sp>
      <p:pic>
        <p:nvPicPr>
          <p:cNvPr id="1126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5759450"/>
            <a:ext cx="362585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magen 7" descr="Map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752475"/>
            <a:ext cx="66738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CuadroTexto 8"/>
          <p:cNvSpPr txBox="1">
            <a:spLocks noChangeArrowheads="1"/>
          </p:cNvSpPr>
          <p:nvPr/>
        </p:nvSpPr>
        <p:spPr bwMode="auto">
          <a:xfrm>
            <a:off x="7643813" y="1743075"/>
            <a:ext cx="4221162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2200" dirty="0">
                <a:solidFill>
                  <a:srgbClr val="0033A0"/>
                </a:solidFill>
                <a:latin typeface="Lato" charset="0"/>
              </a:rPr>
              <a:t>Estimación a dic. 2019: </a:t>
            </a:r>
            <a:r>
              <a:rPr lang="es-ES" altLang="es-CL" sz="2200" b="1" dirty="0">
                <a:solidFill>
                  <a:srgbClr val="0033A0"/>
                </a:solidFill>
                <a:latin typeface="Lato" charset="0"/>
              </a:rPr>
              <a:t>588.477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CL" sz="2200" b="1" dirty="0">
              <a:solidFill>
                <a:srgbClr val="0033A0"/>
              </a:solidFill>
              <a:latin typeface="Lato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2200" dirty="0" err="1">
                <a:solidFill>
                  <a:srgbClr val="0033A0"/>
                </a:solidFill>
                <a:latin typeface="Lato" charset="0"/>
              </a:rPr>
              <a:t>Pobl</a:t>
            </a:r>
            <a:r>
              <a:rPr lang="es-ES" altLang="es-CL" sz="2200" dirty="0">
                <a:solidFill>
                  <a:srgbClr val="0033A0"/>
                </a:solidFill>
                <a:latin typeface="Lato" charset="0"/>
              </a:rPr>
              <a:t>. con necesidad: </a:t>
            </a:r>
            <a:r>
              <a:rPr lang="es-ES" altLang="es-CL" sz="2200" b="1" dirty="0">
                <a:solidFill>
                  <a:srgbClr val="0033A0"/>
                </a:solidFill>
                <a:latin typeface="Lato" charset="0"/>
              </a:rPr>
              <a:t>438,184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CL" sz="2200" b="1" dirty="0">
              <a:solidFill>
                <a:srgbClr val="0033A0"/>
              </a:solidFill>
              <a:latin typeface="Lato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2200" b="1" dirty="0">
                <a:solidFill>
                  <a:srgbClr val="0033A0"/>
                </a:solidFill>
                <a:latin typeface="Lato" charset="0"/>
              </a:rPr>
              <a:t>Población Meta: 294,239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CL" sz="2200" dirty="0">
              <a:solidFill>
                <a:srgbClr val="0033A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C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708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48056"/>
              </p:ext>
            </p:extLst>
          </p:nvPr>
        </p:nvGraphicFramePr>
        <p:xfrm>
          <a:off x="271829" y="1468102"/>
          <a:ext cx="7825153" cy="4677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84452" y="806034"/>
            <a:ext cx="39155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33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Basado en </a:t>
            </a:r>
            <a:r>
              <a:rPr lang="es-CO" sz="2400" dirty="0" smtClean="0">
                <a:solidFill>
                  <a:srgbClr val="0033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 supuesto que </a:t>
            </a:r>
            <a:r>
              <a:rPr lang="en-GB" sz="2400" dirty="0">
                <a:solidFill>
                  <a:srgbClr val="0033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los flujos actuales se mantengan constantes. </a:t>
            </a:r>
            <a:endParaRPr lang="en-GB" sz="2400" dirty="0" smtClean="0">
              <a:solidFill>
                <a:srgbClr val="0033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2400" dirty="0" smtClean="0">
              <a:solidFill>
                <a:srgbClr val="0033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33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Proyección hasta diciembre 2019 esta basado en el saldo migratorio </a:t>
            </a:r>
            <a:r>
              <a:rPr lang="es-CO" sz="2400" dirty="0" smtClean="0">
                <a:solidFill>
                  <a:srgbClr val="0033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</a:t>
            </a:r>
            <a:r>
              <a:rPr lang="es-CO" sz="2400" dirty="0">
                <a:solidFill>
                  <a:srgbClr val="0033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2018. </a:t>
            </a:r>
            <a:endParaRPr lang="es-CO" sz="2400" dirty="0" smtClean="0">
              <a:solidFill>
                <a:srgbClr val="0033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400" dirty="0">
              <a:solidFill>
                <a:srgbClr val="0033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 smtClean="0">
                <a:solidFill>
                  <a:srgbClr val="0033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Hoy en día, un promedio 5.500 personas han salido de su país en 2018 cada día. </a:t>
            </a:r>
            <a:endParaRPr lang="en-GB" sz="2400" dirty="0" smtClean="0">
              <a:solidFill>
                <a:srgbClr val="0033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24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s-CO" sz="24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4825" y="152401"/>
            <a:ext cx="10515600" cy="931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4400" b="1" dirty="0" smtClean="0">
                <a:solidFill>
                  <a:srgbClr val="0033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Proyecciones en 2019</a:t>
            </a:r>
            <a:endParaRPr lang="en-GB" sz="4400" b="1" dirty="0">
              <a:solidFill>
                <a:srgbClr val="0033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701" y="5758973"/>
            <a:ext cx="3624791" cy="135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8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1"/>
            <a:ext cx="10515600" cy="682751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dirty="0"/>
              <a:t>Estadísticas generales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6895257" y="2199820"/>
            <a:ext cx="4102540" cy="3124376"/>
          </a:xfrm>
        </p:spPr>
        <p:txBody>
          <a:bodyPr>
            <a:normAutofit/>
          </a:bodyPr>
          <a:lstStyle/>
          <a:p>
            <a:pPr algn="just"/>
            <a:r>
              <a:rPr lang="es-CL" sz="2400" b="1" dirty="0">
                <a:solidFill>
                  <a:schemeClr val="accent1"/>
                </a:solidFill>
              </a:rPr>
              <a:t>Evolución </a:t>
            </a:r>
            <a:r>
              <a:rPr lang="es-CL" sz="2400" b="1" dirty="0" smtClean="0">
                <a:solidFill>
                  <a:schemeClr val="accent1"/>
                </a:solidFill>
              </a:rPr>
              <a:t>de la población venezolana:</a:t>
            </a:r>
            <a:endParaRPr lang="es-CL" sz="2400" b="1" dirty="0">
              <a:solidFill>
                <a:schemeClr val="accent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accent1"/>
                </a:solidFill>
              </a:rPr>
              <a:t>Censo 2002: </a:t>
            </a:r>
            <a:r>
              <a:rPr lang="es-CL" sz="2400" b="1" dirty="0">
                <a:solidFill>
                  <a:schemeClr val="accent1"/>
                </a:solidFill>
              </a:rPr>
              <a:t>4.388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accent1"/>
                </a:solidFill>
              </a:rPr>
              <a:t>Censo 2017: </a:t>
            </a:r>
            <a:r>
              <a:rPr lang="es-CL" sz="2400" b="1" dirty="0">
                <a:solidFill>
                  <a:schemeClr val="accent1"/>
                </a:solidFill>
              </a:rPr>
              <a:t>83.045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accent1"/>
                </a:solidFill>
              </a:rPr>
              <a:t>Estimación 2018: </a:t>
            </a:r>
            <a:r>
              <a:rPr lang="es-CL" sz="2400" b="1" dirty="0">
                <a:solidFill>
                  <a:schemeClr val="accent1"/>
                </a:solidFill>
              </a:rPr>
              <a:t>288.233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" b="19934"/>
          <a:stretch/>
        </p:blipFill>
        <p:spPr>
          <a:xfrm>
            <a:off x="998123" y="804672"/>
            <a:ext cx="5427061" cy="5596127"/>
          </a:xfrm>
        </p:spPr>
      </p:pic>
    </p:spTree>
    <p:extLst>
      <p:ext uri="{BB962C8B-B14F-4D97-AF65-F5344CB8AC3E}">
        <p14:creationId xmlns:p14="http://schemas.microsoft.com/office/powerpoint/2010/main" val="287301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A756F4-722A-E248-89FF-B2634DDA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21690"/>
            <a:ext cx="10515600" cy="8195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¿Qué hemos hecho en Chile a través de PRM?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1145262-7827-7E43-9ECC-7DEB5D365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1005" y="1456908"/>
            <a:ext cx="5157787" cy="4834164"/>
          </a:xfrm>
        </p:spPr>
        <p:txBody>
          <a:bodyPr>
            <a:normAutofit fontScale="25000" lnSpcReduction="20000"/>
          </a:bodyPr>
          <a:lstStyle/>
          <a:p>
            <a:pPr algn="just"/>
            <a:endParaRPr lang="en-US" dirty="0" smtClean="0">
              <a:solidFill>
                <a:schemeClr val="tx2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7200" b="1" dirty="0" smtClean="0">
                <a:solidFill>
                  <a:schemeClr val="tx2"/>
                </a:solidFill>
              </a:rPr>
              <a:t>2 </a:t>
            </a:r>
            <a:r>
              <a:rPr lang="en-US" sz="7200" b="1" dirty="0">
                <a:solidFill>
                  <a:schemeClr val="tx2"/>
                </a:solidFill>
              </a:rPr>
              <a:t>rondas </a:t>
            </a:r>
            <a:r>
              <a:rPr lang="en-US" sz="7200" b="1" dirty="0" smtClean="0">
                <a:solidFill>
                  <a:schemeClr val="tx2"/>
                </a:solidFill>
              </a:rPr>
              <a:t>DTM</a:t>
            </a:r>
            <a:endParaRPr lang="en-US" sz="7200" b="1" dirty="0">
              <a:solidFill>
                <a:schemeClr val="tx2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7200" b="1" dirty="0">
                <a:solidFill>
                  <a:schemeClr val="tx2"/>
                </a:solidFill>
              </a:rPr>
              <a:t>14 t</a:t>
            </a:r>
            <a:r>
              <a:rPr lang="en-US" sz="7200" b="1" dirty="0" smtClean="0">
                <a:solidFill>
                  <a:schemeClr val="tx2"/>
                </a:solidFill>
              </a:rPr>
              <a:t>alleres </a:t>
            </a:r>
            <a:r>
              <a:rPr lang="en-US" sz="7200" b="1" dirty="0">
                <a:solidFill>
                  <a:schemeClr val="tx2"/>
                </a:solidFill>
              </a:rPr>
              <a:t>psicosociales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7200" b="1" dirty="0">
                <a:solidFill>
                  <a:schemeClr val="tx2"/>
                </a:solidFill>
              </a:rPr>
              <a:t>2 </a:t>
            </a:r>
            <a:r>
              <a:rPr lang="en-US" sz="7200" b="1" dirty="0" smtClean="0">
                <a:solidFill>
                  <a:schemeClr val="tx2"/>
                </a:solidFill>
              </a:rPr>
              <a:t>talleres </a:t>
            </a:r>
            <a:r>
              <a:rPr lang="en-US" sz="7200" b="1" dirty="0">
                <a:solidFill>
                  <a:schemeClr val="tx2"/>
                </a:solidFill>
              </a:rPr>
              <a:t>de </a:t>
            </a:r>
            <a:r>
              <a:rPr lang="en-US" sz="7200" b="1" dirty="0" smtClean="0">
                <a:solidFill>
                  <a:schemeClr val="tx2"/>
                </a:solidFill>
              </a:rPr>
              <a:t>información laboral</a:t>
            </a:r>
            <a:endParaRPr lang="en-US" sz="7200" b="1" dirty="0">
              <a:solidFill>
                <a:schemeClr val="tx2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7200" b="1" dirty="0">
                <a:solidFill>
                  <a:schemeClr val="tx2"/>
                </a:solidFill>
              </a:rPr>
              <a:t>Feria laboral en </a:t>
            </a:r>
            <a:r>
              <a:rPr lang="en-US" sz="7200" b="1" dirty="0" smtClean="0">
                <a:solidFill>
                  <a:schemeClr val="tx2"/>
                </a:solidFill>
              </a:rPr>
              <a:t>la ciudad de Talca</a:t>
            </a:r>
            <a:endParaRPr lang="en-US" sz="7200" b="1" dirty="0">
              <a:solidFill>
                <a:schemeClr val="tx2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7200" b="1" dirty="0">
                <a:solidFill>
                  <a:schemeClr val="tx2"/>
                </a:solidFill>
              </a:rPr>
              <a:t>40 certificaciones de competencias laborales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7200" b="1" dirty="0">
                <a:solidFill>
                  <a:schemeClr val="tx2"/>
                </a:solidFill>
              </a:rPr>
              <a:t>Entrega de insumos a 5 m</a:t>
            </a:r>
            <a:r>
              <a:rPr lang="en-US" sz="7200" b="1" dirty="0" smtClean="0">
                <a:solidFill>
                  <a:schemeClr val="tx2"/>
                </a:solidFill>
              </a:rPr>
              <a:t>unicipalidades </a:t>
            </a:r>
            <a:endParaRPr lang="en-US" sz="7200" b="1" dirty="0">
              <a:solidFill>
                <a:schemeClr val="tx2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7200" b="1" dirty="0">
                <a:solidFill>
                  <a:schemeClr val="tx2"/>
                </a:solidFill>
              </a:rPr>
              <a:t>Equipamiento a 3 organizaciones de la S</a:t>
            </a:r>
            <a:r>
              <a:rPr lang="en-US" sz="7200" b="1" dirty="0" smtClean="0">
                <a:solidFill>
                  <a:schemeClr val="tx2"/>
                </a:solidFill>
              </a:rPr>
              <a:t>ociedad </a:t>
            </a:r>
            <a:r>
              <a:rPr lang="en-US" sz="7200" b="1" dirty="0">
                <a:solidFill>
                  <a:schemeClr val="tx2"/>
                </a:solidFill>
              </a:rPr>
              <a:t>C</a:t>
            </a:r>
            <a:r>
              <a:rPr lang="en-US" sz="7200" b="1" dirty="0" smtClean="0">
                <a:solidFill>
                  <a:schemeClr val="tx2"/>
                </a:solidFill>
              </a:rPr>
              <a:t>ivil</a:t>
            </a:r>
            <a:endParaRPr lang="en-US" sz="7200" b="1" dirty="0">
              <a:solidFill>
                <a:schemeClr val="tx2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7200" b="1" dirty="0">
                <a:solidFill>
                  <a:schemeClr val="tx2"/>
                </a:solidFill>
              </a:rPr>
              <a:t>Estudio </a:t>
            </a:r>
            <a:r>
              <a:rPr lang="en-US" sz="7200" b="1" dirty="0" smtClean="0">
                <a:solidFill>
                  <a:schemeClr val="tx2"/>
                </a:solidFill>
              </a:rPr>
              <a:t>OIM-ACNUR sobre xenofobia</a:t>
            </a:r>
            <a:r>
              <a:rPr lang="en-US" sz="7200" b="1" dirty="0">
                <a:solidFill>
                  <a:schemeClr val="tx2"/>
                </a:solidFill>
              </a:rPr>
              <a:t>,</a:t>
            </a:r>
            <a:r>
              <a:rPr lang="en-US" sz="7200" b="1" dirty="0" smtClean="0">
                <a:solidFill>
                  <a:schemeClr val="tx2"/>
                </a:solidFill>
              </a:rPr>
              <a:t> racismo y discriminación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7200" b="1" dirty="0" smtClean="0">
                <a:solidFill>
                  <a:schemeClr val="tx2"/>
                </a:solidFill>
              </a:rPr>
              <a:t>3 talleres para funcionarios municipales y de gobierno en prevención y detección de casos de Trata de Personas</a:t>
            </a:r>
            <a:endParaRPr lang="en-US" sz="7200" b="1" dirty="0">
              <a:solidFill>
                <a:schemeClr val="tx2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dirty="0"/>
          </a:p>
          <a:p>
            <a:pPr marL="342900" indent="-342900" algn="just">
              <a:buFont typeface="Arial" pitchFamily="34" charset="0"/>
              <a:buChar char="•"/>
            </a:pPr>
            <a:endParaRPr lang="en-US" dirty="0"/>
          </a:p>
          <a:p>
            <a:pPr marL="342900" indent="-342900" algn="just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464" y="1072896"/>
            <a:ext cx="2734192" cy="55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Entrega de I</a:t>
            </a:r>
            <a:r>
              <a:rPr lang="en-US" dirty="0" smtClean="0">
                <a:solidFill>
                  <a:schemeClr val="tx2"/>
                </a:solidFill>
              </a:rPr>
              <a:t>nsumos </a:t>
            </a:r>
            <a:r>
              <a:rPr lang="en-US" dirty="0">
                <a:solidFill>
                  <a:schemeClr val="tx2"/>
                </a:solidFill>
              </a:rPr>
              <a:t>a </a:t>
            </a:r>
            <a:r>
              <a:rPr lang="en-US" dirty="0" smtClean="0">
                <a:solidFill>
                  <a:schemeClr val="tx2"/>
                </a:solidFill>
              </a:rPr>
              <a:t>Municipalidades </a:t>
            </a:r>
            <a:endParaRPr lang="es-C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5123"/>
          <a:stretch/>
        </p:blipFill>
        <p:spPr>
          <a:xfrm>
            <a:off x="7958150" y="1584100"/>
            <a:ext cx="3216372" cy="2154543"/>
          </a:xfrm>
        </p:spPr>
      </p:pic>
      <p:sp>
        <p:nvSpPr>
          <p:cNvPr id="5" name="Rectangle 4"/>
          <p:cNvSpPr/>
          <p:nvPr/>
        </p:nvSpPr>
        <p:spPr>
          <a:xfrm>
            <a:off x="838200" y="2045964"/>
            <a:ext cx="3605011" cy="3762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A través de las </a:t>
            </a:r>
            <a:r>
              <a:rPr lang="es-CL" b="1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Municipalidades </a:t>
            </a:r>
            <a:r>
              <a:rPr lang="es-CL" b="1" dirty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de Arica, Antofagasta, Talca, </a:t>
            </a:r>
            <a:r>
              <a:rPr lang="es-CL" b="1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Santiago y Lo Prado</a:t>
            </a:r>
            <a:r>
              <a:rPr lang="es-CL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, se entregó apoyo a </a:t>
            </a:r>
            <a:r>
              <a:rPr lang="es-CL" b="1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1.000 familias</a:t>
            </a:r>
            <a:r>
              <a:rPr lang="es-CL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 en situación de vulnerabilidad y en proceso </a:t>
            </a:r>
            <a:r>
              <a:rPr lang="es-CL" dirty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L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regularización</a:t>
            </a:r>
            <a:r>
              <a:rPr lang="es-CL" dirty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migratoria. Cada municipalidad recibió:</a:t>
            </a:r>
            <a:endParaRPr lang="es-CL" dirty="0">
              <a:solidFill>
                <a:srgbClr val="0033A0"/>
              </a:solidFill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‐"/>
            </a:pPr>
            <a:r>
              <a:rPr lang="es-CL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130 cajas con alimentos </a:t>
            </a:r>
            <a:endParaRPr lang="es-CL" dirty="0">
              <a:solidFill>
                <a:srgbClr val="0033A0"/>
              </a:solidFill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‐"/>
            </a:pPr>
            <a:r>
              <a:rPr lang="es-CL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130 Tarros de leche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‐"/>
            </a:pPr>
            <a:r>
              <a:rPr lang="es-CL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130 paquetes </a:t>
            </a:r>
            <a:r>
              <a:rPr lang="es-CL" dirty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L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pañales</a:t>
            </a:r>
            <a:endParaRPr lang="es-CL" dirty="0">
              <a:solidFill>
                <a:srgbClr val="0033A0"/>
              </a:solidFill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‐"/>
            </a:pPr>
            <a:r>
              <a:rPr lang="es-CL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130 Kits </a:t>
            </a:r>
            <a:r>
              <a:rPr lang="es-CL" dirty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L" dirty="0" smtClean="0">
                <a:solidFill>
                  <a:srgbClr val="0033A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aseo personal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1"/>
          <a:stretch/>
        </p:blipFill>
        <p:spPr>
          <a:xfrm>
            <a:off x="7963389" y="3921762"/>
            <a:ext cx="3211133" cy="2151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70" y="2777617"/>
            <a:ext cx="2937821" cy="228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A756F4-722A-E248-89FF-B2634DDA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176"/>
            <a:ext cx="10515600" cy="1176160"/>
          </a:xfrm>
        </p:spPr>
        <p:txBody>
          <a:bodyPr>
            <a:noAutofit/>
          </a:bodyPr>
          <a:lstStyle/>
          <a:p>
            <a:r>
              <a:rPr lang="es-ES_tradnl" sz="4000" dirty="0" smtClean="0"/>
              <a:t>El rol de los gobiernos locales en el proceso de inclusión de la población migrante</a:t>
            </a:r>
            <a:endParaRPr lang="es-ES_tradnl" sz="4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1145262-7827-7E43-9ECC-7DEB5D365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694" y="1572768"/>
            <a:ext cx="10515600" cy="479145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chemeClr val="accent1"/>
                </a:solidFill>
              </a:rPr>
              <a:t>Los gobiernos locales son la puerta de entrada de los flujos migratorios en los países de recepción.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18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b="1" dirty="0" smtClean="0">
                <a:solidFill>
                  <a:schemeClr val="accent1"/>
                </a:solidFill>
              </a:rPr>
              <a:t>Los procesos de inclusión de las personas migrantes dependen de la capacidad de los gobiernos locales de gestionar incorporar la dimensión de la interculturalidad. </a:t>
            </a:r>
          </a:p>
          <a:p>
            <a:endParaRPr lang="es-ES_tradnl" sz="10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chemeClr val="accent1"/>
                </a:solidFill>
              </a:rPr>
              <a:t>Los municipios tienen crecientes desafíos para el proceso de inclusión en diferentes áreas; salud, educación, trabajo entre otros.</a:t>
            </a:r>
          </a:p>
          <a:p>
            <a:endParaRPr lang="es-ES_tradnl" sz="10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b="1" dirty="0" smtClean="0">
                <a:solidFill>
                  <a:schemeClr val="accent1"/>
                </a:solidFill>
              </a:rPr>
              <a:t>Enfoques que debe abordar: </a:t>
            </a:r>
            <a:r>
              <a:rPr lang="es-ES_tradnl" dirty="0" smtClean="0">
                <a:solidFill>
                  <a:schemeClr val="accent1"/>
                </a:solidFill>
              </a:rPr>
              <a:t>infancia, genero, personas mayores, discapacidad, etnias, entre otros.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800" dirty="0"/>
          </a:p>
          <a:p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932941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2E8D273-A83B-4F41-B7FE-77BF3A3B1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146050"/>
            <a:ext cx="103505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66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5A73D08-C9F8-7546-820C-3FBCE1C2A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98" y="1690688"/>
            <a:ext cx="9123452" cy="410502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FCF01E-9BFD-E54C-87D5-27921E6A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dirty="0">
                <a:solidFill>
                  <a:schemeClr val="accent1">
                    <a:lumMod val="75000"/>
                  </a:schemeClr>
                </a:solidFill>
              </a:rPr>
              <a:t>Modelos de inclusión y exclusión </a:t>
            </a:r>
          </a:p>
        </p:txBody>
      </p:sp>
    </p:spTree>
    <p:extLst>
      <p:ext uri="{BB962C8B-B14F-4D97-AF65-F5344CB8AC3E}">
        <p14:creationId xmlns:p14="http://schemas.microsoft.com/office/powerpoint/2010/main" val="1427986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F33E238-8831-5740-AD59-55C241CF2CE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2359" y="1891105"/>
            <a:ext cx="10547350" cy="4397375"/>
          </a:xfrm>
        </p:spPr>
        <p:txBody>
          <a:bodyPr>
            <a:normAutofit/>
          </a:bodyPr>
          <a:lstStyle/>
          <a:p>
            <a:pPr lvl="0" algn="just" hangingPunct="0">
              <a:lnSpc>
                <a:spcPct val="150000"/>
              </a:lnSpc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  <a:ea typeface="Tahoma" pitchFamily="34"/>
                <a:cs typeface="Tahoma" pitchFamily="34"/>
              </a:rPr>
              <a:t>LA ASIMILACI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cs typeface="Arial" pitchFamily="34"/>
              </a:rPr>
              <a:t>Ó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a typeface="Tahoma" pitchFamily="34"/>
                <a:cs typeface="Tahoma" pitchFamily="34"/>
              </a:rPr>
              <a:t>N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ea typeface="Tahoma" pitchFamily="34"/>
                <a:cs typeface="Tahoma" pitchFamily="34"/>
              </a:rPr>
              <a:t> </a:t>
            </a:r>
            <a:r>
              <a:rPr lang="es-ES" dirty="0" smtClean="0">
                <a:ea typeface="Tahoma" pitchFamily="34"/>
                <a:cs typeface="Tahoma" pitchFamily="34"/>
              </a:rPr>
              <a:t>se </a:t>
            </a:r>
            <a:r>
              <a:rPr lang="es-ES" dirty="0">
                <a:ea typeface="Tahoma" pitchFamily="34"/>
                <a:cs typeface="Tahoma" pitchFamily="34"/>
              </a:rPr>
              <a:t>impone a las minorías de conformarse con el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ea typeface="Tahoma" pitchFamily="34"/>
                <a:cs typeface="Tahoma" pitchFamily="34"/>
              </a:rPr>
              <a:t>modelo dominante </a:t>
            </a:r>
            <a:r>
              <a:rPr lang="es-ES" dirty="0">
                <a:ea typeface="Tahoma" pitchFamily="34"/>
                <a:cs typeface="Tahoma" pitchFamily="34"/>
              </a:rPr>
              <a:t>perdiendo el derecho a la diversidad. Es este un modelo a rechazar porque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ea typeface="Tahoma" pitchFamily="34"/>
                <a:cs typeface="Tahoma" pitchFamily="34"/>
              </a:rPr>
              <a:t>anula el diálogo y no implica la inclusión social </a:t>
            </a:r>
            <a:r>
              <a:rPr lang="es-ES" dirty="0">
                <a:ea typeface="Tahoma" pitchFamily="34"/>
                <a:cs typeface="Tahoma" pitchFamily="34"/>
              </a:rPr>
              <a:t>de los sujetos, además de comportar una reiteración del desequilibrio de poder.</a:t>
            </a:r>
          </a:p>
          <a:p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C221B2D8-1E4E-4C40-B6C8-695009D2FC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1769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sz="5400" dirty="0">
                <a:solidFill>
                  <a:schemeClr val="accent1">
                    <a:lumMod val="75000"/>
                  </a:schemeClr>
                </a:solidFill>
              </a:rPr>
              <a:t>Modelos de inclusión</a:t>
            </a:r>
          </a:p>
        </p:txBody>
      </p:sp>
    </p:spTree>
    <p:extLst>
      <p:ext uri="{BB962C8B-B14F-4D97-AF65-F5344CB8AC3E}">
        <p14:creationId xmlns:p14="http://schemas.microsoft.com/office/powerpoint/2010/main" val="95863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World map edited 13 Oct 2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51" y="0"/>
            <a:ext cx="9955369" cy="672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0836" name="Rectangle 4"/>
          <p:cNvSpPr>
            <a:spLocks noChangeArrowheads="1"/>
          </p:cNvSpPr>
          <p:nvPr/>
        </p:nvSpPr>
        <p:spPr bwMode="auto">
          <a:xfrm>
            <a:off x="4943475" y="2862263"/>
            <a:ext cx="6477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400" b="1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…….</a:t>
            </a:r>
          </a:p>
        </p:txBody>
      </p:sp>
      <p:sp>
        <p:nvSpPr>
          <p:cNvPr id="1088516" name="Oval 5"/>
          <p:cNvSpPr>
            <a:spLocks noChangeArrowheads="1"/>
          </p:cNvSpPr>
          <p:nvPr/>
        </p:nvSpPr>
        <p:spPr bwMode="auto">
          <a:xfrm>
            <a:off x="5060950" y="3468688"/>
            <a:ext cx="107950" cy="107950"/>
          </a:xfrm>
          <a:prstGeom prst="ellipse">
            <a:avLst/>
          </a:prstGeom>
          <a:solidFill>
            <a:srgbClr val="FF3300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17" name="Oval 6"/>
          <p:cNvSpPr>
            <a:spLocks noChangeArrowheads="1"/>
          </p:cNvSpPr>
          <p:nvPr/>
        </p:nvSpPr>
        <p:spPr bwMode="auto">
          <a:xfrm>
            <a:off x="6481763" y="2889250"/>
            <a:ext cx="107950" cy="107950"/>
          </a:xfrm>
          <a:prstGeom prst="ellipse">
            <a:avLst/>
          </a:prstGeom>
          <a:solidFill>
            <a:srgbClr val="FF3300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18" name="Oval 7"/>
          <p:cNvSpPr>
            <a:spLocks noChangeArrowheads="1"/>
          </p:cNvSpPr>
          <p:nvPr/>
        </p:nvSpPr>
        <p:spPr bwMode="auto">
          <a:xfrm>
            <a:off x="6721475" y="4346575"/>
            <a:ext cx="107950" cy="107950"/>
          </a:xfrm>
          <a:prstGeom prst="ellipse">
            <a:avLst/>
          </a:prstGeom>
          <a:solidFill>
            <a:srgbClr val="663300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19" name="Oval 8"/>
          <p:cNvSpPr>
            <a:spLocks noChangeArrowheads="1"/>
          </p:cNvSpPr>
          <p:nvPr/>
        </p:nvSpPr>
        <p:spPr bwMode="auto">
          <a:xfrm>
            <a:off x="6430963" y="5157788"/>
            <a:ext cx="107950" cy="107950"/>
          </a:xfrm>
          <a:prstGeom prst="ellipse">
            <a:avLst/>
          </a:prstGeom>
          <a:solidFill>
            <a:srgbClr val="FF3300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20" name="Oval 9"/>
          <p:cNvSpPr>
            <a:spLocks noChangeArrowheads="1"/>
          </p:cNvSpPr>
          <p:nvPr/>
        </p:nvSpPr>
        <p:spPr bwMode="auto">
          <a:xfrm>
            <a:off x="7058025" y="47879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21" name="Oval 10"/>
          <p:cNvSpPr>
            <a:spLocks noChangeArrowheads="1"/>
          </p:cNvSpPr>
          <p:nvPr/>
        </p:nvSpPr>
        <p:spPr bwMode="auto">
          <a:xfrm>
            <a:off x="7312025" y="47974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22" name="Oval 11"/>
          <p:cNvSpPr>
            <a:spLocks noChangeArrowheads="1"/>
          </p:cNvSpPr>
          <p:nvPr/>
        </p:nvSpPr>
        <p:spPr bwMode="auto">
          <a:xfrm>
            <a:off x="6750050" y="46497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23" name="Oval 12"/>
          <p:cNvSpPr>
            <a:spLocks noChangeArrowheads="1"/>
          </p:cNvSpPr>
          <p:nvPr/>
        </p:nvSpPr>
        <p:spPr bwMode="auto">
          <a:xfrm>
            <a:off x="6511925" y="47879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24" name="Oval 13"/>
          <p:cNvSpPr>
            <a:spLocks noChangeArrowheads="1"/>
          </p:cNvSpPr>
          <p:nvPr/>
        </p:nvSpPr>
        <p:spPr bwMode="auto">
          <a:xfrm>
            <a:off x="6456363" y="46593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25" name="Oval 14"/>
          <p:cNvSpPr>
            <a:spLocks noChangeArrowheads="1"/>
          </p:cNvSpPr>
          <p:nvPr/>
        </p:nvSpPr>
        <p:spPr bwMode="auto">
          <a:xfrm>
            <a:off x="6872288" y="3760788"/>
            <a:ext cx="107950" cy="107950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26" name="Oval 15"/>
          <p:cNvSpPr>
            <a:spLocks noChangeArrowheads="1"/>
          </p:cNvSpPr>
          <p:nvPr/>
        </p:nvSpPr>
        <p:spPr bwMode="auto">
          <a:xfrm>
            <a:off x="6024563" y="44704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27" name="Oval 16"/>
          <p:cNvSpPr>
            <a:spLocks noChangeArrowheads="1"/>
          </p:cNvSpPr>
          <p:nvPr/>
        </p:nvSpPr>
        <p:spPr bwMode="auto">
          <a:xfrm>
            <a:off x="6096000" y="424815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28" name="Oval 17"/>
          <p:cNvSpPr>
            <a:spLocks noChangeArrowheads="1"/>
          </p:cNvSpPr>
          <p:nvPr/>
        </p:nvSpPr>
        <p:spPr bwMode="auto">
          <a:xfrm>
            <a:off x="6034088" y="41687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29" name="Oval 18"/>
          <p:cNvSpPr>
            <a:spLocks noChangeArrowheads="1"/>
          </p:cNvSpPr>
          <p:nvPr/>
        </p:nvSpPr>
        <p:spPr bwMode="auto">
          <a:xfrm>
            <a:off x="6772275" y="40767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30" name="Oval 19"/>
          <p:cNvSpPr>
            <a:spLocks noChangeArrowheads="1"/>
          </p:cNvSpPr>
          <p:nvPr/>
        </p:nvSpPr>
        <p:spPr bwMode="auto">
          <a:xfrm>
            <a:off x="6572250" y="40290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31" name="Oval 20"/>
          <p:cNvSpPr>
            <a:spLocks noChangeArrowheads="1"/>
          </p:cNvSpPr>
          <p:nvPr/>
        </p:nvSpPr>
        <p:spPr bwMode="auto">
          <a:xfrm>
            <a:off x="6519863" y="41989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32" name="Oval 21"/>
          <p:cNvSpPr>
            <a:spLocks noChangeArrowheads="1"/>
          </p:cNvSpPr>
          <p:nvPr/>
        </p:nvSpPr>
        <p:spPr bwMode="auto">
          <a:xfrm>
            <a:off x="6529388" y="41370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33" name="Oval 22"/>
          <p:cNvSpPr>
            <a:spLocks noChangeArrowheads="1"/>
          </p:cNvSpPr>
          <p:nvPr/>
        </p:nvSpPr>
        <p:spPr bwMode="auto">
          <a:xfrm>
            <a:off x="7064375" y="38084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34" name="Oval 23"/>
          <p:cNvSpPr>
            <a:spLocks noChangeArrowheads="1"/>
          </p:cNvSpPr>
          <p:nvPr/>
        </p:nvSpPr>
        <p:spPr bwMode="auto">
          <a:xfrm>
            <a:off x="6926263" y="36163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35" name="Oval 24"/>
          <p:cNvSpPr>
            <a:spLocks noChangeArrowheads="1"/>
          </p:cNvSpPr>
          <p:nvPr/>
        </p:nvSpPr>
        <p:spPr bwMode="auto">
          <a:xfrm>
            <a:off x="6308725" y="380365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36" name="Oval 25"/>
          <p:cNvSpPr>
            <a:spLocks noChangeArrowheads="1"/>
          </p:cNvSpPr>
          <p:nvPr/>
        </p:nvSpPr>
        <p:spPr bwMode="auto">
          <a:xfrm>
            <a:off x="6465888" y="35734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37" name="Oval 26"/>
          <p:cNvSpPr>
            <a:spLocks noChangeArrowheads="1"/>
          </p:cNvSpPr>
          <p:nvPr/>
        </p:nvSpPr>
        <p:spPr bwMode="auto">
          <a:xfrm>
            <a:off x="5948363" y="38893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38" name="Oval 27"/>
          <p:cNvSpPr>
            <a:spLocks noChangeArrowheads="1"/>
          </p:cNvSpPr>
          <p:nvPr/>
        </p:nvSpPr>
        <p:spPr bwMode="auto">
          <a:xfrm>
            <a:off x="6061075" y="35385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39" name="Oval 28"/>
          <p:cNvSpPr>
            <a:spLocks noChangeArrowheads="1"/>
          </p:cNvSpPr>
          <p:nvPr/>
        </p:nvSpPr>
        <p:spPr bwMode="auto">
          <a:xfrm>
            <a:off x="5811838" y="36941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40" name="Oval 29"/>
          <p:cNvSpPr>
            <a:spLocks noChangeArrowheads="1"/>
          </p:cNvSpPr>
          <p:nvPr/>
        </p:nvSpPr>
        <p:spPr bwMode="auto">
          <a:xfrm>
            <a:off x="5526088" y="37988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41" name="Oval 30"/>
          <p:cNvSpPr>
            <a:spLocks noChangeArrowheads="1"/>
          </p:cNvSpPr>
          <p:nvPr/>
        </p:nvSpPr>
        <p:spPr bwMode="auto">
          <a:xfrm>
            <a:off x="5645150" y="34940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42" name="Oval 31"/>
          <p:cNvSpPr>
            <a:spLocks noChangeArrowheads="1"/>
          </p:cNvSpPr>
          <p:nvPr/>
        </p:nvSpPr>
        <p:spPr bwMode="auto">
          <a:xfrm>
            <a:off x="5384800" y="38115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43" name="Oval 32"/>
          <p:cNvSpPr>
            <a:spLocks noChangeArrowheads="1"/>
          </p:cNvSpPr>
          <p:nvPr/>
        </p:nvSpPr>
        <p:spPr bwMode="auto">
          <a:xfrm>
            <a:off x="5268913" y="38084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44" name="Oval 33"/>
          <p:cNvSpPr>
            <a:spLocks noChangeArrowheads="1"/>
          </p:cNvSpPr>
          <p:nvPr/>
        </p:nvSpPr>
        <p:spPr bwMode="auto">
          <a:xfrm>
            <a:off x="5184775" y="37290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45" name="Oval 34"/>
          <p:cNvSpPr>
            <a:spLocks noChangeArrowheads="1"/>
          </p:cNvSpPr>
          <p:nvPr/>
        </p:nvSpPr>
        <p:spPr bwMode="auto">
          <a:xfrm>
            <a:off x="5329238" y="35385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46" name="Oval 35"/>
          <p:cNvSpPr>
            <a:spLocks noChangeArrowheads="1"/>
          </p:cNvSpPr>
          <p:nvPr/>
        </p:nvSpPr>
        <p:spPr bwMode="auto">
          <a:xfrm>
            <a:off x="5130800" y="366395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47" name="Oval 36"/>
          <p:cNvSpPr>
            <a:spLocks noChangeArrowheads="1"/>
          </p:cNvSpPr>
          <p:nvPr/>
        </p:nvSpPr>
        <p:spPr bwMode="auto">
          <a:xfrm>
            <a:off x="4908550" y="37449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48" name="Oval 37"/>
          <p:cNvSpPr>
            <a:spLocks noChangeArrowheads="1"/>
          </p:cNvSpPr>
          <p:nvPr/>
        </p:nvSpPr>
        <p:spPr bwMode="auto">
          <a:xfrm>
            <a:off x="5149850" y="35226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49" name="Oval 38"/>
          <p:cNvSpPr>
            <a:spLocks noChangeArrowheads="1"/>
          </p:cNvSpPr>
          <p:nvPr/>
        </p:nvSpPr>
        <p:spPr bwMode="auto">
          <a:xfrm>
            <a:off x="5113338" y="32781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50" name="Oval 39"/>
          <p:cNvSpPr>
            <a:spLocks noChangeArrowheads="1"/>
          </p:cNvSpPr>
          <p:nvPr/>
        </p:nvSpPr>
        <p:spPr bwMode="auto">
          <a:xfrm>
            <a:off x="5386388" y="27686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51" name="Oval 40"/>
          <p:cNvSpPr>
            <a:spLocks noChangeArrowheads="1"/>
          </p:cNvSpPr>
          <p:nvPr/>
        </p:nvSpPr>
        <p:spPr bwMode="auto">
          <a:xfrm>
            <a:off x="5854700" y="26797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52" name="Oval 41"/>
          <p:cNvSpPr>
            <a:spLocks noChangeArrowheads="1"/>
          </p:cNvSpPr>
          <p:nvPr/>
        </p:nvSpPr>
        <p:spPr bwMode="auto">
          <a:xfrm>
            <a:off x="6002338" y="28400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53" name="Oval 42"/>
          <p:cNvSpPr>
            <a:spLocks noChangeArrowheads="1"/>
          </p:cNvSpPr>
          <p:nvPr/>
        </p:nvSpPr>
        <p:spPr bwMode="auto">
          <a:xfrm>
            <a:off x="6991350" y="344805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54" name="Oval 43"/>
          <p:cNvSpPr>
            <a:spLocks noChangeArrowheads="1"/>
          </p:cNvSpPr>
          <p:nvPr/>
        </p:nvSpPr>
        <p:spPr bwMode="auto">
          <a:xfrm>
            <a:off x="7239000" y="30940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55" name="Oval 44"/>
          <p:cNvSpPr>
            <a:spLocks noChangeArrowheads="1"/>
          </p:cNvSpPr>
          <p:nvPr/>
        </p:nvSpPr>
        <p:spPr bwMode="auto">
          <a:xfrm>
            <a:off x="6994525" y="31543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56" name="Oval 45"/>
          <p:cNvSpPr>
            <a:spLocks noChangeArrowheads="1"/>
          </p:cNvSpPr>
          <p:nvPr/>
        </p:nvSpPr>
        <p:spPr bwMode="auto">
          <a:xfrm>
            <a:off x="7088188" y="29876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57" name="Oval 46"/>
          <p:cNvSpPr>
            <a:spLocks noChangeArrowheads="1"/>
          </p:cNvSpPr>
          <p:nvPr/>
        </p:nvSpPr>
        <p:spPr bwMode="auto">
          <a:xfrm>
            <a:off x="7004050" y="28686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58" name="Oval 47"/>
          <p:cNvSpPr>
            <a:spLocks noChangeArrowheads="1"/>
          </p:cNvSpPr>
          <p:nvPr/>
        </p:nvSpPr>
        <p:spPr bwMode="auto">
          <a:xfrm>
            <a:off x="7126288" y="26495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59" name="Oval 48"/>
          <p:cNvSpPr>
            <a:spLocks noChangeArrowheads="1"/>
          </p:cNvSpPr>
          <p:nvPr/>
        </p:nvSpPr>
        <p:spPr bwMode="auto">
          <a:xfrm>
            <a:off x="7342188" y="24669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60" name="Oval 49"/>
          <p:cNvSpPr>
            <a:spLocks noChangeArrowheads="1"/>
          </p:cNvSpPr>
          <p:nvPr/>
        </p:nvSpPr>
        <p:spPr bwMode="auto">
          <a:xfrm>
            <a:off x="6981825" y="24209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61" name="Oval 50"/>
          <p:cNvSpPr>
            <a:spLocks noChangeArrowheads="1"/>
          </p:cNvSpPr>
          <p:nvPr/>
        </p:nvSpPr>
        <p:spPr bwMode="auto">
          <a:xfrm>
            <a:off x="6910388" y="27273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62" name="Oval 51"/>
          <p:cNvSpPr>
            <a:spLocks noChangeArrowheads="1"/>
          </p:cNvSpPr>
          <p:nvPr/>
        </p:nvSpPr>
        <p:spPr bwMode="auto">
          <a:xfrm>
            <a:off x="6672263" y="278765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63" name="Oval 52"/>
          <p:cNvSpPr>
            <a:spLocks noChangeArrowheads="1"/>
          </p:cNvSpPr>
          <p:nvPr/>
        </p:nvSpPr>
        <p:spPr bwMode="auto">
          <a:xfrm>
            <a:off x="6734175" y="26209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64" name="Oval 53"/>
          <p:cNvSpPr>
            <a:spLocks noChangeArrowheads="1"/>
          </p:cNvSpPr>
          <p:nvPr/>
        </p:nvSpPr>
        <p:spPr bwMode="auto">
          <a:xfrm>
            <a:off x="6672263" y="26812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65" name="Oval 54"/>
          <p:cNvSpPr>
            <a:spLocks noChangeArrowheads="1"/>
          </p:cNvSpPr>
          <p:nvPr/>
        </p:nvSpPr>
        <p:spPr bwMode="auto">
          <a:xfrm>
            <a:off x="6888163" y="24082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66" name="Oval 55"/>
          <p:cNvSpPr>
            <a:spLocks noChangeArrowheads="1"/>
          </p:cNvSpPr>
          <p:nvPr/>
        </p:nvSpPr>
        <p:spPr bwMode="auto">
          <a:xfrm>
            <a:off x="6829425" y="23272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67" name="Oval 56"/>
          <p:cNvSpPr>
            <a:spLocks noChangeArrowheads="1"/>
          </p:cNvSpPr>
          <p:nvPr/>
        </p:nvSpPr>
        <p:spPr bwMode="auto">
          <a:xfrm>
            <a:off x="6518275" y="247015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68" name="Oval 57"/>
          <p:cNvSpPr>
            <a:spLocks noChangeArrowheads="1"/>
          </p:cNvSpPr>
          <p:nvPr/>
        </p:nvSpPr>
        <p:spPr bwMode="auto">
          <a:xfrm>
            <a:off x="6321425" y="26241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69" name="Oval 58"/>
          <p:cNvSpPr>
            <a:spLocks noChangeArrowheads="1"/>
          </p:cNvSpPr>
          <p:nvPr/>
        </p:nvSpPr>
        <p:spPr bwMode="auto">
          <a:xfrm>
            <a:off x="6240463" y="24923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70" name="Oval 59"/>
          <p:cNvSpPr>
            <a:spLocks noChangeArrowheads="1"/>
          </p:cNvSpPr>
          <p:nvPr/>
        </p:nvSpPr>
        <p:spPr bwMode="auto">
          <a:xfrm>
            <a:off x="6392863" y="21463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71" name="Oval 60"/>
          <p:cNvSpPr>
            <a:spLocks noChangeArrowheads="1"/>
          </p:cNvSpPr>
          <p:nvPr/>
        </p:nvSpPr>
        <p:spPr bwMode="auto">
          <a:xfrm>
            <a:off x="6380163" y="20177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72" name="Oval 61"/>
          <p:cNvSpPr>
            <a:spLocks noChangeArrowheads="1"/>
          </p:cNvSpPr>
          <p:nvPr/>
        </p:nvSpPr>
        <p:spPr bwMode="auto">
          <a:xfrm>
            <a:off x="5954713" y="23653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73" name="Oval 62"/>
          <p:cNvSpPr>
            <a:spLocks noChangeArrowheads="1"/>
          </p:cNvSpPr>
          <p:nvPr/>
        </p:nvSpPr>
        <p:spPr bwMode="auto">
          <a:xfrm>
            <a:off x="5510213" y="24050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74" name="Oval 63"/>
          <p:cNvSpPr>
            <a:spLocks noChangeArrowheads="1"/>
          </p:cNvSpPr>
          <p:nvPr/>
        </p:nvSpPr>
        <p:spPr bwMode="auto">
          <a:xfrm>
            <a:off x="5340350" y="24876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75" name="Oval 64"/>
          <p:cNvSpPr>
            <a:spLocks noChangeArrowheads="1"/>
          </p:cNvSpPr>
          <p:nvPr/>
        </p:nvSpPr>
        <p:spPr bwMode="auto">
          <a:xfrm>
            <a:off x="5688013" y="211455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76" name="Oval 65"/>
          <p:cNvSpPr>
            <a:spLocks noChangeArrowheads="1"/>
          </p:cNvSpPr>
          <p:nvPr/>
        </p:nvSpPr>
        <p:spPr bwMode="auto">
          <a:xfrm>
            <a:off x="5830888" y="21558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77" name="Oval 66"/>
          <p:cNvSpPr>
            <a:spLocks noChangeArrowheads="1"/>
          </p:cNvSpPr>
          <p:nvPr/>
        </p:nvSpPr>
        <p:spPr bwMode="auto">
          <a:xfrm>
            <a:off x="6327775" y="22145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78" name="Oval 67"/>
          <p:cNvSpPr>
            <a:spLocks noChangeArrowheads="1"/>
          </p:cNvSpPr>
          <p:nvPr/>
        </p:nvSpPr>
        <p:spPr bwMode="auto">
          <a:xfrm>
            <a:off x="6364288" y="23209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79" name="Oval 68"/>
          <p:cNvSpPr>
            <a:spLocks noChangeArrowheads="1"/>
          </p:cNvSpPr>
          <p:nvPr/>
        </p:nvSpPr>
        <p:spPr bwMode="auto">
          <a:xfrm>
            <a:off x="6272213" y="23034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80" name="Oval 69"/>
          <p:cNvSpPr>
            <a:spLocks noChangeArrowheads="1"/>
          </p:cNvSpPr>
          <p:nvPr/>
        </p:nvSpPr>
        <p:spPr bwMode="auto">
          <a:xfrm>
            <a:off x="6119813" y="21558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81" name="Oval 70"/>
          <p:cNvSpPr>
            <a:spLocks noChangeArrowheads="1"/>
          </p:cNvSpPr>
          <p:nvPr/>
        </p:nvSpPr>
        <p:spPr bwMode="auto">
          <a:xfrm>
            <a:off x="6053138" y="22336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82" name="Oval 71"/>
          <p:cNvSpPr>
            <a:spLocks noChangeArrowheads="1"/>
          </p:cNvSpPr>
          <p:nvPr/>
        </p:nvSpPr>
        <p:spPr bwMode="auto">
          <a:xfrm>
            <a:off x="5976938" y="22145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83" name="Oval 72"/>
          <p:cNvSpPr>
            <a:spLocks noChangeArrowheads="1"/>
          </p:cNvSpPr>
          <p:nvPr/>
        </p:nvSpPr>
        <p:spPr bwMode="auto">
          <a:xfrm>
            <a:off x="6122988" y="20669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84" name="Oval 73"/>
          <p:cNvSpPr>
            <a:spLocks noChangeArrowheads="1"/>
          </p:cNvSpPr>
          <p:nvPr/>
        </p:nvSpPr>
        <p:spPr bwMode="auto">
          <a:xfrm>
            <a:off x="5999163" y="2124075"/>
            <a:ext cx="107950" cy="107950"/>
          </a:xfrm>
          <a:prstGeom prst="ellipse">
            <a:avLst/>
          </a:prstGeom>
          <a:solidFill>
            <a:srgbClr val="FF3300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85" name="Oval 74"/>
          <p:cNvSpPr>
            <a:spLocks noChangeArrowheads="1"/>
          </p:cNvSpPr>
          <p:nvPr/>
        </p:nvSpPr>
        <p:spPr bwMode="auto">
          <a:xfrm>
            <a:off x="6024563" y="20320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86" name="Oval 75"/>
          <p:cNvSpPr>
            <a:spLocks noChangeArrowheads="1"/>
          </p:cNvSpPr>
          <p:nvPr/>
        </p:nvSpPr>
        <p:spPr bwMode="auto">
          <a:xfrm>
            <a:off x="6118225" y="19383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87" name="Oval 76"/>
          <p:cNvSpPr>
            <a:spLocks noChangeArrowheads="1"/>
          </p:cNvSpPr>
          <p:nvPr/>
        </p:nvSpPr>
        <p:spPr bwMode="auto">
          <a:xfrm>
            <a:off x="6108700" y="22987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88" name="Oval 77"/>
          <p:cNvSpPr>
            <a:spLocks noChangeArrowheads="1"/>
          </p:cNvSpPr>
          <p:nvPr/>
        </p:nvSpPr>
        <p:spPr bwMode="auto">
          <a:xfrm>
            <a:off x="6205538" y="23495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89" name="Oval 78"/>
          <p:cNvSpPr>
            <a:spLocks noChangeArrowheads="1"/>
          </p:cNvSpPr>
          <p:nvPr/>
        </p:nvSpPr>
        <p:spPr bwMode="auto">
          <a:xfrm>
            <a:off x="6162675" y="24082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90" name="Oval 79"/>
          <p:cNvSpPr>
            <a:spLocks noChangeArrowheads="1"/>
          </p:cNvSpPr>
          <p:nvPr/>
        </p:nvSpPr>
        <p:spPr bwMode="auto">
          <a:xfrm>
            <a:off x="6183313" y="22955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91" name="Oval 80"/>
          <p:cNvSpPr>
            <a:spLocks noChangeArrowheads="1"/>
          </p:cNvSpPr>
          <p:nvPr/>
        </p:nvSpPr>
        <p:spPr bwMode="auto">
          <a:xfrm>
            <a:off x="5907088" y="19446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92" name="Oval 81"/>
          <p:cNvSpPr>
            <a:spLocks noChangeArrowheads="1"/>
          </p:cNvSpPr>
          <p:nvPr/>
        </p:nvSpPr>
        <p:spPr bwMode="auto">
          <a:xfrm>
            <a:off x="5902325" y="18192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93" name="Oval 82"/>
          <p:cNvSpPr>
            <a:spLocks noChangeArrowheads="1"/>
          </p:cNvSpPr>
          <p:nvPr/>
        </p:nvSpPr>
        <p:spPr bwMode="auto">
          <a:xfrm>
            <a:off x="5710238" y="2006600"/>
            <a:ext cx="107950" cy="107950"/>
          </a:xfrm>
          <a:prstGeom prst="ellipse">
            <a:avLst/>
          </a:prstGeom>
          <a:solidFill>
            <a:srgbClr val="FF3300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94" name="Oval 83"/>
          <p:cNvSpPr>
            <a:spLocks noChangeArrowheads="1"/>
          </p:cNvSpPr>
          <p:nvPr/>
        </p:nvSpPr>
        <p:spPr bwMode="auto">
          <a:xfrm>
            <a:off x="5757863" y="19510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95" name="Oval 84"/>
          <p:cNvSpPr>
            <a:spLocks noChangeArrowheads="1"/>
          </p:cNvSpPr>
          <p:nvPr/>
        </p:nvSpPr>
        <p:spPr bwMode="auto">
          <a:xfrm>
            <a:off x="5546725" y="19256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96" name="Oval 85"/>
          <p:cNvSpPr>
            <a:spLocks noChangeArrowheads="1"/>
          </p:cNvSpPr>
          <p:nvPr/>
        </p:nvSpPr>
        <p:spPr bwMode="auto">
          <a:xfrm>
            <a:off x="5362575" y="19161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97" name="Oval 86"/>
          <p:cNvSpPr>
            <a:spLocks noChangeArrowheads="1"/>
          </p:cNvSpPr>
          <p:nvPr/>
        </p:nvSpPr>
        <p:spPr bwMode="auto">
          <a:xfrm>
            <a:off x="6816725" y="18256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98" name="Oval 87"/>
          <p:cNvSpPr>
            <a:spLocks noChangeArrowheads="1"/>
          </p:cNvSpPr>
          <p:nvPr/>
        </p:nvSpPr>
        <p:spPr bwMode="auto">
          <a:xfrm>
            <a:off x="6376988" y="18748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599" name="Oval 88"/>
          <p:cNvSpPr>
            <a:spLocks noChangeArrowheads="1"/>
          </p:cNvSpPr>
          <p:nvPr/>
        </p:nvSpPr>
        <p:spPr bwMode="auto">
          <a:xfrm>
            <a:off x="6273800" y="17938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00" name="Oval 89"/>
          <p:cNvSpPr>
            <a:spLocks noChangeArrowheads="1"/>
          </p:cNvSpPr>
          <p:nvPr/>
        </p:nvSpPr>
        <p:spPr bwMode="auto">
          <a:xfrm>
            <a:off x="6289675" y="17145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01" name="Oval 90"/>
          <p:cNvSpPr>
            <a:spLocks noChangeArrowheads="1"/>
          </p:cNvSpPr>
          <p:nvPr/>
        </p:nvSpPr>
        <p:spPr bwMode="auto">
          <a:xfrm>
            <a:off x="6315075" y="16541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02" name="Oval 91"/>
          <p:cNvSpPr>
            <a:spLocks noChangeArrowheads="1"/>
          </p:cNvSpPr>
          <p:nvPr/>
        </p:nvSpPr>
        <p:spPr bwMode="auto">
          <a:xfrm>
            <a:off x="6224588" y="15287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03" name="Oval 92"/>
          <p:cNvSpPr>
            <a:spLocks noChangeArrowheads="1"/>
          </p:cNvSpPr>
          <p:nvPr/>
        </p:nvSpPr>
        <p:spPr bwMode="auto">
          <a:xfrm>
            <a:off x="5829300" y="160655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04" name="Oval 93"/>
          <p:cNvSpPr>
            <a:spLocks noChangeArrowheads="1"/>
          </p:cNvSpPr>
          <p:nvPr/>
        </p:nvSpPr>
        <p:spPr bwMode="auto">
          <a:xfrm>
            <a:off x="3527425" y="21082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05" name="Oval 94"/>
          <p:cNvSpPr>
            <a:spLocks noChangeArrowheads="1"/>
          </p:cNvSpPr>
          <p:nvPr/>
        </p:nvSpPr>
        <p:spPr bwMode="auto">
          <a:xfrm>
            <a:off x="3387725" y="2308225"/>
            <a:ext cx="107950" cy="107950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06" name="Oval 95"/>
          <p:cNvSpPr>
            <a:spLocks noChangeArrowheads="1"/>
          </p:cNvSpPr>
          <p:nvPr/>
        </p:nvSpPr>
        <p:spPr bwMode="auto">
          <a:xfrm>
            <a:off x="3049588" y="31194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07" name="Oval 96"/>
          <p:cNvSpPr>
            <a:spLocks noChangeArrowheads="1"/>
          </p:cNvSpPr>
          <p:nvPr/>
        </p:nvSpPr>
        <p:spPr bwMode="auto">
          <a:xfrm>
            <a:off x="2508250" y="32559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08" name="Oval 97"/>
          <p:cNvSpPr>
            <a:spLocks noChangeArrowheads="1"/>
          </p:cNvSpPr>
          <p:nvPr/>
        </p:nvSpPr>
        <p:spPr bwMode="auto">
          <a:xfrm>
            <a:off x="2720975" y="34242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09" name="Oval 98"/>
          <p:cNvSpPr>
            <a:spLocks noChangeArrowheads="1"/>
          </p:cNvSpPr>
          <p:nvPr/>
        </p:nvSpPr>
        <p:spPr bwMode="auto">
          <a:xfrm>
            <a:off x="2855913" y="34417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10" name="Oval 99"/>
          <p:cNvSpPr>
            <a:spLocks noChangeArrowheads="1"/>
          </p:cNvSpPr>
          <p:nvPr/>
        </p:nvSpPr>
        <p:spPr bwMode="auto">
          <a:xfrm>
            <a:off x="2870200" y="35671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11" name="Oval 100"/>
          <p:cNvSpPr>
            <a:spLocks noChangeArrowheads="1"/>
          </p:cNvSpPr>
          <p:nvPr/>
        </p:nvSpPr>
        <p:spPr bwMode="auto">
          <a:xfrm>
            <a:off x="3160713" y="33289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12" name="Oval 101"/>
          <p:cNvSpPr>
            <a:spLocks noChangeArrowheads="1"/>
          </p:cNvSpPr>
          <p:nvPr/>
        </p:nvSpPr>
        <p:spPr bwMode="auto">
          <a:xfrm>
            <a:off x="3265488" y="32845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13" name="Oval 102"/>
          <p:cNvSpPr>
            <a:spLocks noChangeArrowheads="1"/>
          </p:cNvSpPr>
          <p:nvPr/>
        </p:nvSpPr>
        <p:spPr bwMode="auto">
          <a:xfrm>
            <a:off x="3371850" y="32845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14" name="Oval 103"/>
          <p:cNvSpPr>
            <a:spLocks noChangeArrowheads="1"/>
          </p:cNvSpPr>
          <p:nvPr/>
        </p:nvSpPr>
        <p:spPr bwMode="auto">
          <a:xfrm>
            <a:off x="3714750" y="36718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15" name="Oval 104"/>
          <p:cNvSpPr>
            <a:spLocks noChangeArrowheads="1"/>
          </p:cNvSpPr>
          <p:nvPr/>
        </p:nvSpPr>
        <p:spPr bwMode="auto">
          <a:xfrm>
            <a:off x="3694113" y="38496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16" name="Oval 105"/>
          <p:cNvSpPr>
            <a:spLocks noChangeArrowheads="1"/>
          </p:cNvSpPr>
          <p:nvPr/>
        </p:nvSpPr>
        <p:spPr bwMode="auto">
          <a:xfrm>
            <a:off x="3228975" y="38608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17" name="Oval 106"/>
          <p:cNvSpPr>
            <a:spLocks noChangeArrowheads="1"/>
          </p:cNvSpPr>
          <p:nvPr/>
        </p:nvSpPr>
        <p:spPr bwMode="auto">
          <a:xfrm>
            <a:off x="3422650" y="368935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18" name="Oval 107"/>
          <p:cNvSpPr>
            <a:spLocks noChangeArrowheads="1"/>
          </p:cNvSpPr>
          <p:nvPr/>
        </p:nvSpPr>
        <p:spPr bwMode="auto">
          <a:xfrm>
            <a:off x="3067050" y="3708400"/>
            <a:ext cx="107950" cy="107950"/>
          </a:xfrm>
          <a:prstGeom prst="ellipse">
            <a:avLst/>
          </a:prstGeom>
          <a:solidFill>
            <a:srgbClr val="6600CC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19" name="Oval 108"/>
          <p:cNvSpPr>
            <a:spLocks noChangeArrowheads="1"/>
          </p:cNvSpPr>
          <p:nvPr/>
        </p:nvSpPr>
        <p:spPr bwMode="auto">
          <a:xfrm>
            <a:off x="2943225" y="3673475"/>
            <a:ext cx="107950" cy="107950"/>
          </a:xfrm>
          <a:prstGeom prst="ellipse">
            <a:avLst/>
          </a:prstGeom>
          <a:solidFill>
            <a:srgbClr val="FF3300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20" name="Oval 109"/>
          <p:cNvSpPr>
            <a:spLocks noChangeArrowheads="1"/>
          </p:cNvSpPr>
          <p:nvPr/>
        </p:nvSpPr>
        <p:spPr bwMode="auto">
          <a:xfrm>
            <a:off x="2792413" y="34972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21" name="Oval 110"/>
          <p:cNvSpPr>
            <a:spLocks noChangeArrowheads="1"/>
          </p:cNvSpPr>
          <p:nvPr/>
        </p:nvSpPr>
        <p:spPr bwMode="auto">
          <a:xfrm>
            <a:off x="3074988" y="410845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22" name="Oval 111"/>
          <p:cNvSpPr>
            <a:spLocks noChangeArrowheads="1"/>
          </p:cNvSpPr>
          <p:nvPr/>
        </p:nvSpPr>
        <p:spPr bwMode="auto">
          <a:xfrm>
            <a:off x="3187700" y="45100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23" name="Oval 112"/>
          <p:cNvSpPr>
            <a:spLocks noChangeArrowheads="1"/>
          </p:cNvSpPr>
          <p:nvPr/>
        </p:nvSpPr>
        <p:spPr bwMode="auto">
          <a:xfrm>
            <a:off x="3503613" y="46751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24" name="Oval 113"/>
          <p:cNvSpPr>
            <a:spLocks noChangeArrowheads="1"/>
          </p:cNvSpPr>
          <p:nvPr/>
        </p:nvSpPr>
        <p:spPr bwMode="auto">
          <a:xfrm>
            <a:off x="3802063" y="506095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25" name="Oval 114"/>
          <p:cNvSpPr>
            <a:spLocks noChangeArrowheads="1"/>
          </p:cNvSpPr>
          <p:nvPr/>
        </p:nvSpPr>
        <p:spPr bwMode="auto">
          <a:xfrm>
            <a:off x="3938588" y="54610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26" name="Oval 115"/>
          <p:cNvSpPr>
            <a:spLocks noChangeArrowheads="1"/>
          </p:cNvSpPr>
          <p:nvPr/>
        </p:nvSpPr>
        <p:spPr bwMode="auto">
          <a:xfrm>
            <a:off x="3484563" y="54324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27" name="Oval 116"/>
          <p:cNvSpPr>
            <a:spLocks noChangeArrowheads="1"/>
          </p:cNvSpPr>
          <p:nvPr/>
        </p:nvSpPr>
        <p:spPr bwMode="auto">
          <a:xfrm>
            <a:off x="3792538" y="5549900"/>
            <a:ext cx="107950" cy="107950"/>
          </a:xfrm>
          <a:prstGeom prst="ellipse">
            <a:avLst/>
          </a:prstGeom>
          <a:solidFill>
            <a:srgbClr val="FF3300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28" name="Oval 117"/>
          <p:cNvSpPr>
            <a:spLocks noChangeArrowheads="1"/>
          </p:cNvSpPr>
          <p:nvPr/>
        </p:nvSpPr>
        <p:spPr bwMode="auto">
          <a:xfrm>
            <a:off x="8115300" y="37703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29" name="Oval 118"/>
          <p:cNvSpPr>
            <a:spLocks noChangeArrowheads="1"/>
          </p:cNvSpPr>
          <p:nvPr/>
        </p:nvSpPr>
        <p:spPr bwMode="auto">
          <a:xfrm>
            <a:off x="8820150" y="38830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30" name="Oval 119"/>
          <p:cNvSpPr>
            <a:spLocks noChangeArrowheads="1"/>
          </p:cNvSpPr>
          <p:nvPr/>
        </p:nvSpPr>
        <p:spPr bwMode="auto">
          <a:xfrm>
            <a:off x="8947150" y="35734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31" name="Oval 120"/>
          <p:cNvSpPr>
            <a:spLocks noChangeArrowheads="1"/>
          </p:cNvSpPr>
          <p:nvPr/>
        </p:nvSpPr>
        <p:spPr bwMode="auto">
          <a:xfrm>
            <a:off x="8859838" y="35131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32" name="Oval 121"/>
          <p:cNvSpPr>
            <a:spLocks noChangeArrowheads="1"/>
          </p:cNvSpPr>
          <p:nvPr/>
        </p:nvSpPr>
        <p:spPr bwMode="auto">
          <a:xfrm>
            <a:off x="8750300" y="3438525"/>
            <a:ext cx="107950" cy="107950"/>
          </a:xfrm>
          <a:prstGeom prst="ellipse">
            <a:avLst/>
          </a:prstGeom>
          <a:solidFill>
            <a:srgbClr val="FF3300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33" name="Oval 122"/>
          <p:cNvSpPr>
            <a:spLocks noChangeArrowheads="1"/>
          </p:cNvSpPr>
          <p:nvPr/>
        </p:nvSpPr>
        <p:spPr bwMode="auto">
          <a:xfrm>
            <a:off x="9393238" y="3387725"/>
            <a:ext cx="107950" cy="107950"/>
          </a:xfrm>
          <a:prstGeom prst="ellipse">
            <a:avLst/>
          </a:prstGeom>
          <a:solidFill>
            <a:srgbClr val="6600CC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34" name="Oval 123"/>
          <p:cNvSpPr>
            <a:spLocks noChangeArrowheads="1"/>
          </p:cNvSpPr>
          <p:nvPr/>
        </p:nvSpPr>
        <p:spPr bwMode="auto">
          <a:xfrm>
            <a:off x="8782050" y="32273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35" name="Oval 124"/>
          <p:cNvSpPr>
            <a:spLocks noChangeArrowheads="1"/>
          </p:cNvSpPr>
          <p:nvPr/>
        </p:nvSpPr>
        <p:spPr bwMode="auto">
          <a:xfrm>
            <a:off x="8556625" y="32718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36" name="Oval 125"/>
          <p:cNvSpPr>
            <a:spLocks noChangeArrowheads="1"/>
          </p:cNvSpPr>
          <p:nvPr/>
        </p:nvSpPr>
        <p:spPr bwMode="auto">
          <a:xfrm>
            <a:off x="8362950" y="30337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37" name="Oval 126"/>
          <p:cNvSpPr>
            <a:spLocks noChangeArrowheads="1"/>
          </p:cNvSpPr>
          <p:nvPr/>
        </p:nvSpPr>
        <p:spPr bwMode="auto">
          <a:xfrm>
            <a:off x="8180388" y="28829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38" name="Oval 127"/>
          <p:cNvSpPr>
            <a:spLocks noChangeArrowheads="1"/>
          </p:cNvSpPr>
          <p:nvPr/>
        </p:nvSpPr>
        <p:spPr bwMode="auto">
          <a:xfrm>
            <a:off x="7793038" y="30511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39" name="Oval 128"/>
          <p:cNvSpPr>
            <a:spLocks noChangeArrowheads="1"/>
          </p:cNvSpPr>
          <p:nvPr/>
        </p:nvSpPr>
        <p:spPr bwMode="auto">
          <a:xfrm>
            <a:off x="8853488" y="23780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40" name="Oval 129"/>
          <p:cNvSpPr>
            <a:spLocks noChangeArrowheads="1"/>
          </p:cNvSpPr>
          <p:nvPr/>
        </p:nvSpPr>
        <p:spPr bwMode="auto">
          <a:xfrm>
            <a:off x="9328150" y="24780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41" name="Oval 130"/>
          <p:cNvSpPr>
            <a:spLocks noChangeArrowheads="1"/>
          </p:cNvSpPr>
          <p:nvPr/>
        </p:nvSpPr>
        <p:spPr bwMode="auto">
          <a:xfrm>
            <a:off x="9596438" y="24304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42" name="Oval 131"/>
          <p:cNvSpPr>
            <a:spLocks noChangeArrowheads="1"/>
          </p:cNvSpPr>
          <p:nvPr/>
        </p:nvSpPr>
        <p:spPr bwMode="auto">
          <a:xfrm>
            <a:off x="7710488" y="26590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43" name="Oval 132"/>
          <p:cNvSpPr>
            <a:spLocks noChangeArrowheads="1"/>
          </p:cNvSpPr>
          <p:nvPr/>
        </p:nvSpPr>
        <p:spPr bwMode="auto">
          <a:xfrm>
            <a:off x="7554913" y="26431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44" name="Oval 133"/>
          <p:cNvSpPr>
            <a:spLocks noChangeArrowheads="1"/>
          </p:cNvSpPr>
          <p:nvPr/>
        </p:nvSpPr>
        <p:spPr bwMode="auto">
          <a:xfrm>
            <a:off x="7673975" y="242887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45" name="Oval 134"/>
          <p:cNvSpPr>
            <a:spLocks noChangeArrowheads="1"/>
          </p:cNvSpPr>
          <p:nvPr/>
        </p:nvSpPr>
        <p:spPr bwMode="auto">
          <a:xfrm>
            <a:off x="7705725" y="2295525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46" name="Oval 135"/>
          <p:cNvSpPr>
            <a:spLocks noChangeArrowheads="1"/>
          </p:cNvSpPr>
          <p:nvPr/>
        </p:nvSpPr>
        <p:spPr bwMode="auto">
          <a:xfrm>
            <a:off x="7472363" y="23622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47" name="Oval 136"/>
          <p:cNvSpPr>
            <a:spLocks noChangeArrowheads="1"/>
          </p:cNvSpPr>
          <p:nvPr/>
        </p:nvSpPr>
        <p:spPr bwMode="auto">
          <a:xfrm>
            <a:off x="7554913" y="197643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48" name="Oval 137"/>
          <p:cNvSpPr>
            <a:spLocks noChangeArrowheads="1"/>
          </p:cNvSpPr>
          <p:nvPr/>
        </p:nvSpPr>
        <p:spPr bwMode="auto">
          <a:xfrm>
            <a:off x="8991600" y="4356100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49" name="Oval 138"/>
          <p:cNvSpPr>
            <a:spLocks noChangeArrowheads="1"/>
          </p:cNvSpPr>
          <p:nvPr/>
        </p:nvSpPr>
        <p:spPr bwMode="auto">
          <a:xfrm>
            <a:off x="9577388" y="44497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50" name="Oval 139"/>
          <p:cNvSpPr>
            <a:spLocks noChangeArrowheads="1"/>
          </p:cNvSpPr>
          <p:nvPr/>
        </p:nvSpPr>
        <p:spPr bwMode="auto">
          <a:xfrm>
            <a:off x="10233025" y="443706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51" name="Oval 140"/>
          <p:cNvSpPr>
            <a:spLocks noChangeArrowheads="1"/>
          </p:cNvSpPr>
          <p:nvPr/>
        </p:nvSpPr>
        <p:spPr bwMode="auto">
          <a:xfrm>
            <a:off x="3335338" y="24114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52" name="Oval 141"/>
          <p:cNvSpPr>
            <a:spLocks noChangeArrowheads="1"/>
          </p:cNvSpPr>
          <p:nvPr/>
        </p:nvSpPr>
        <p:spPr bwMode="auto">
          <a:xfrm>
            <a:off x="9931400" y="5611813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53" name="Oval 157"/>
          <p:cNvSpPr>
            <a:spLocks noChangeArrowheads="1"/>
          </p:cNvSpPr>
          <p:nvPr/>
        </p:nvSpPr>
        <p:spPr bwMode="auto">
          <a:xfrm>
            <a:off x="9336088" y="2565400"/>
            <a:ext cx="107950" cy="107950"/>
          </a:xfrm>
          <a:prstGeom prst="ellipse">
            <a:avLst/>
          </a:prstGeom>
          <a:solidFill>
            <a:srgbClr val="FF9900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8654" name="Text Box 158"/>
          <p:cNvSpPr txBox="1">
            <a:spLocks noChangeArrowheads="1"/>
          </p:cNvSpPr>
          <p:nvPr/>
        </p:nvSpPr>
        <p:spPr bwMode="auto">
          <a:xfrm>
            <a:off x="2508251" y="133351"/>
            <a:ext cx="8096250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SzPct val="75000"/>
              <a:defRPr/>
            </a:pPr>
            <a:r>
              <a:rPr lang="es-ES" sz="3200" b="1" dirty="0">
                <a:solidFill>
                  <a:srgbClr val="FFFFFF"/>
                </a:solidFill>
                <a:latin typeface="Arial"/>
              </a:rPr>
              <a:t>Presencia Global de la OIM</a:t>
            </a:r>
          </a:p>
        </p:txBody>
      </p:sp>
      <p:grpSp>
        <p:nvGrpSpPr>
          <p:cNvPr id="12430" name="Group 160"/>
          <p:cNvGrpSpPr>
            <a:grpSpLocks/>
          </p:cNvGrpSpPr>
          <p:nvPr/>
        </p:nvGrpSpPr>
        <p:grpSpPr bwMode="auto">
          <a:xfrm>
            <a:off x="1631951" y="5157792"/>
            <a:ext cx="2003425" cy="1366838"/>
            <a:chOff x="68" y="3249"/>
            <a:chExt cx="1262" cy="861"/>
          </a:xfrm>
        </p:grpSpPr>
        <p:sp>
          <p:nvSpPr>
            <p:cNvPr id="188560" name="TextBox 64"/>
            <p:cNvSpPr txBox="1">
              <a:spLocks noChangeArrowheads="1"/>
            </p:cNvSpPr>
            <p:nvPr/>
          </p:nvSpPr>
          <p:spPr bwMode="auto">
            <a:xfrm>
              <a:off x="116" y="3249"/>
              <a:ext cx="121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s-E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charset="0"/>
                  <a:cs typeface="Arial" charset="0"/>
                </a:rPr>
                <a:t>  Oficinas Regionales</a:t>
              </a:r>
            </a:p>
          </p:txBody>
        </p:sp>
        <p:sp>
          <p:nvSpPr>
            <p:cNvPr id="188561" name="TextBox 65"/>
            <p:cNvSpPr txBox="1">
              <a:spLocks noChangeArrowheads="1"/>
            </p:cNvSpPr>
            <p:nvPr/>
          </p:nvSpPr>
          <p:spPr bwMode="auto">
            <a:xfrm>
              <a:off x="120" y="3393"/>
              <a:ext cx="112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s-E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charset="0"/>
                  <a:cs typeface="Arial" charset="0"/>
                </a:rPr>
                <a:t>  Oficinas de Enlace</a:t>
              </a:r>
            </a:p>
          </p:txBody>
        </p:sp>
        <p:sp>
          <p:nvSpPr>
            <p:cNvPr id="188562" name="TextBox 66"/>
            <p:cNvSpPr txBox="1">
              <a:spLocks noChangeArrowheads="1"/>
            </p:cNvSpPr>
            <p:nvPr/>
          </p:nvSpPr>
          <p:spPr bwMode="auto">
            <a:xfrm>
              <a:off x="113" y="3521"/>
              <a:ext cx="11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s-E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charset="0"/>
                  <a:cs typeface="Arial" charset="0"/>
                </a:rPr>
                <a:t>Centros Administrativos</a:t>
              </a:r>
            </a:p>
          </p:txBody>
        </p:sp>
        <p:sp>
          <p:nvSpPr>
            <p:cNvPr id="188563" name="TextBox 66"/>
            <p:cNvSpPr txBox="1">
              <a:spLocks noChangeArrowheads="1"/>
            </p:cNvSpPr>
            <p:nvPr/>
          </p:nvSpPr>
          <p:spPr bwMode="auto">
            <a:xfrm>
              <a:off x="113" y="3665"/>
              <a:ext cx="11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s-E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charset="0"/>
                  <a:cs typeface="Arial" charset="0"/>
                </a:rPr>
                <a:t>Centro de Capacitación</a:t>
              </a:r>
            </a:p>
          </p:txBody>
        </p:sp>
        <p:sp>
          <p:nvSpPr>
            <p:cNvPr id="188564" name="Oval 165"/>
            <p:cNvSpPr>
              <a:spLocks noChangeArrowheads="1"/>
            </p:cNvSpPr>
            <p:nvPr/>
          </p:nvSpPr>
          <p:spPr bwMode="auto">
            <a:xfrm>
              <a:off x="68" y="3312"/>
              <a:ext cx="68" cy="68"/>
            </a:xfrm>
            <a:prstGeom prst="ellipse">
              <a:avLst/>
            </a:prstGeom>
            <a:solidFill>
              <a:srgbClr val="FF3300"/>
            </a:solidFill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endParaRPr>
            </a:p>
          </p:txBody>
        </p:sp>
        <p:sp>
          <p:nvSpPr>
            <p:cNvPr id="188565" name="TextBox 66"/>
            <p:cNvSpPr txBox="1">
              <a:spLocks noChangeArrowheads="1"/>
            </p:cNvSpPr>
            <p:nvPr/>
          </p:nvSpPr>
          <p:spPr bwMode="auto">
            <a:xfrm>
              <a:off x="113" y="3937"/>
              <a:ext cx="11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s-E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charset="0"/>
                  <a:cs typeface="Arial" charset="0"/>
                </a:rPr>
                <a:t>  Oficinas de País</a:t>
              </a:r>
            </a:p>
          </p:txBody>
        </p:sp>
        <p:sp>
          <p:nvSpPr>
            <p:cNvPr id="188566" name="Oval 167"/>
            <p:cNvSpPr>
              <a:spLocks noChangeArrowheads="1"/>
            </p:cNvSpPr>
            <p:nvPr/>
          </p:nvSpPr>
          <p:spPr bwMode="auto">
            <a:xfrm>
              <a:off x="68" y="3974"/>
              <a:ext cx="68" cy="68"/>
            </a:xfrm>
            <a:prstGeom prst="ellipse">
              <a:avLst/>
            </a:prstGeom>
            <a:solidFill>
              <a:srgbClr val="FFFF99"/>
            </a:solidFill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endParaRPr>
            </a:p>
          </p:txBody>
        </p:sp>
        <p:sp>
          <p:nvSpPr>
            <p:cNvPr id="188567" name="Oval 168"/>
            <p:cNvSpPr>
              <a:spLocks noChangeArrowheads="1"/>
            </p:cNvSpPr>
            <p:nvPr/>
          </p:nvSpPr>
          <p:spPr bwMode="auto">
            <a:xfrm>
              <a:off x="68" y="3451"/>
              <a:ext cx="68" cy="68"/>
            </a:xfrm>
            <a:prstGeom prst="ellipse">
              <a:avLst/>
            </a:prstGeom>
            <a:solidFill>
              <a:srgbClr val="009900"/>
            </a:solidFill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endParaRPr>
            </a:p>
          </p:txBody>
        </p:sp>
        <p:sp>
          <p:nvSpPr>
            <p:cNvPr id="188568" name="Oval 169"/>
            <p:cNvSpPr>
              <a:spLocks noChangeArrowheads="1"/>
            </p:cNvSpPr>
            <p:nvPr/>
          </p:nvSpPr>
          <p:spPr bwMode="auto">
            <a:xfrm>
              <a:off x="69" y="3604"/>
              <a:ext cx="68" cy="68"/>
            </a:xfrm>
            <a:prstGeom prst="ellipse">
              <a:avLst/>
            </a:prstGeom>
            <a:solidFill>
              <a:srgbClr val="6600CC"/>
            </a:solidFill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endParaRPr>
            </a:p>
          </p:txBody>
        </p:sp>
        <p:sp>
          <p:nvSpPr>
            <p:cNvPr id="188569" name="Oval 170"/>
            <p:cNvSpPr>
              <a:spLocks noChangeArrowheads="1"/>
            </p:cNvSpPr>
            <p:nvPr/>
          </p:nvSpPr>
          <p:spPr bwMode="auto">
            <a:xfrm>
              <a:off x="68" y="3720"/>
              <a:ext cx="68" cy="68"/>
            </a:xfrm>
            <a:prstGeom prst="ellipse">
              <a:avLst/>
            </a:prstGeom>
            <a:solidFill>
              <a:srgbClr val="663300"/>
            </a:solidFill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endParaRPr>
            </a:p>
          </p:txBody>
        </p:sp>
        <p:sp>
          <p:nvSpPr>
            <p:cNvPr id="188570" name="Oval 171"/>
            <p:cNvSpPr>
              <a:spLocks noChangeArrowheads="1"/>
            </p:cNvSpPr>
            <p:nvPr/>
          </p:nvSpPr>
          <p:spPr bwMode="auto">
            <a:xfrm>
              <a:off x="68" y="3838"/>
              <a:ext cx="68" cy="68"/>
            </a:xfrm>
            <a:prstGeom prst="ellipse">
              <a:avLst/>
            </a:prstGeom>
            <a:solidFill>
              <a:srgbClr val="FF9900"/>
            </a:solidFill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188571" name="Rectangle 172"/>
          <p:cNvSpPr>
            <a:spLocks noChangeArrowheads="1"/>
          </p:cNvSpPr>
          <p:nvPr/>
        </p:nvSpPr>
        <p:spPr bwMode="auto">
          <a:xfrm>
            <a:off x="1703388" y="6021389"/>
            <a:ext cx="3308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charset="0"/>
                <a:cs typeface="Arial" charset="0"/>
              </a:rPr>
              <a:t>  Centro de Investigación</a:t>
            </a:r>
          </a:p>
        </p:txBody>
      </p:sp>
      <p:sp>
        <p:nvSpPr>
          <p:cNvPr id="1088668" name="Oval 128"/>
          <p:cNvSpPr>
            <a:spLocks noChangeArrowheads="1"/>
          </p:cNvSpPr>
          <p:nvPr/>
        </p:nvSpPr>
        <p:spPr bwMode="auto">
          <a:xfrm>
            <a:off x="8364538" y="2097088"/>
            <a:ext cx="107950" cy="107950"/>
          </a:xfrm>
          <a:prstGeom prst="ellipse">
            <a:avLst/>
          </a:prstGeom>
          <a:solidFill>
            <a:srgbClr val="FFFF99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2433" name="Picture 163" descr="IOM Logo white with accronyms (IOM - OIM)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44451"/>
            <a:ext cx="768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3734" y="5127153"/>
            <a:ext cx="351155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s-ES" b="1">
                <a:solidFill>
                  <a:srgbClr val="000000"/>
                </a:solidFill>
              </a:rPr>
              <a:t>172 </a:t>
            </a:r>
            <a:r>
              <a:rPr lang="es-ES" b="1" dirty="0">
                <a:solidFill>
                  <a:srgbClr val="000000"/>
                </a:solidFill>
              </a:rPr>
              <a:t>Estados Miembros</a:t>
            </a:r>
          </a:p>
          <a:p>
            <a:pPr marL="285750" indent="-285750" eaLnBrk="0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s-ES" b="1" dirty="0">
                <a:solidFill>
                  <a:srgbClr val="000000"/>
                </a:solidFill>
              </a:rPr>
              <a:t>481 oficinas en el terreno</a:t>
            </a:r>
          </a:p>
          <a:p>
            <a:pPr marL="285750" indent="-285750" eaLnBrk="0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s-ES" b="1" dirty="0">
                <a:solidFill>
                  <a:srgbClr val="000000"/>
                </a:solidFill>
              </a:rPr>
              <a:t>2400 proyectos activos</a:t>
            </a:r>
          </a:p>
          <a:p>
            <a:pPr marL="285750" indent="-285750" eaLnBrk="0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s-ES" b="1" dirty="0">
                <a:solidFill>
                  <a:srgbClr val="000000"/>
                </a:solidFill>
              </a:rPr>
              <a:t>Sede en Ginebra, Suiza</a:t>
            </a:r>
          </a:p>
          <a:p>
            <a:pPr marL="285750" indent="-285750" eaLnBrk="0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s-ES" b="1" dirty="0">
                <a:solidFill>
                  <a:srgbClr val="000000"/>
                </a:solidFill>
              </a:rPr>
              <a:t>9 Oficinas Regionales</a:t>
            </a:r>
          </a:p>
        </p:txBody>
      </p:sp>
    </p:spTree>
    <p:extLst>
      <p:ext uri="{BB962C8B-B14F-4D97-AF65-F5344CB8AC3E}">
        <p14:creationId xmlns:p14="http://schemas.microsoft.com/office/powerpoint/2010/main" val="427839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F33E238-8831-5740-AD59-55C241CF2CE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48473" y="1690687"/>
            <a:ext cx="10547195" cy="4058831"/>
          </a:xfrm>
        </p:spPr>
        <p:txBody>
          <a:bodyPr>
            <a:normAutofit/>
          </a:bodyPr>
          <a:lstStyle/>
          <a:p>
            <a:pPr lvl="0" algn="just" hangingPunct="0">
              <a:lnSpc>
                <a:spcPct val="150000"/>
              </a:lnSpc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  <a:ea typeface="Tahoma" pitchFamily="34"/>
                <a:cs typeface="Tahoma" pitchFamily="34"/>
              </a:rPr>
              <a:t>EL MULTICULTURALISMO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ea typeface="Tahoma" pitchFamily="34"/>
                <a:cs typeface="Tahoma" pitchFamily="34"/>
              </a:rPr>
              <a:t> </a:t>
            </a:r>
            <a:r>
              <a:rPr lang="es-ES" dirty="0">
                <a:ea typeface="Tahoma" pitchFamily="34"/>
                <a:cs typeface="Tahoma" pitchFamily="34"/>
              </a:rPr>
              <a:t>es una perspectiva que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ea typeface="Tahoma" pitchFamily="34"/>
                <a:cs typeface="Tahoma" pitchFamily="34"/>
              </a:rPr>
              <a:t>tolera las otras culturas pero sin encuentro</a:t>
            </a:r>
            <a:r>
              <a:rPr lang="es-ES" dirty="0">
                <a:ea typeface="Tahoma" pitchFamily="34"/>
                <a:cs typeface="Tahoma" pitchFamily="34"/>
              </a:rPr>
              <a:t>, cambio y transformación. En este modelo hay poblaciones que difieren por procedencia geográfica, cultural y lengua madre que viven en un mismo </a:t>
            </a:r>
            <a:r>
              <a:rPr lang="es-ES" dirty="0" smtClean="0">
                <a:ea typeface="Tahoma" pitchFamily="34"/>
                <a:cs typeface="Tahoma" pitchFamily="34"/>
              </a:rPr>
              <a:t>territorio pero sin </a:t>
            </a:r>
            <a:r>
              <a:rPr lang="es-ES" dirty="0">
                <a:ea typeface="Tahoma" pitchFamily="34"/>
                <a:cs typeface="Tahoma" pitchFamily="34"/>
              </a:rPr>
              <a:t>interaccionar entre ellos, enfrentarse o tener cambios. </a:t>
            </a:r>
            <a:endParaRPr lang="en-U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22A27416-13CA-0247-99DC-DAFDA9E15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sz="5400" dirty="0">
                <a:solidFill>
                  <a:schemeClr val="accent1">
                    <a:lumMod val="75000"/>
                  </a:schemeClr>
                </a:solidFill>
              </a:rPr>
              <a:t>Modelos de inclusión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F2329DD9-F33F-FF48-BE93-D9904EF30059}"/>
              </a:ext>
            </a:extLst>
          </p:cNvPr>
          <p:cNvSpPr/>
          <p:nvPr/>
        </p:nvSpPr>
        <p:spPr>
          <a:xfrm>
            <a:off x="4271375" y="6050071"/>
            <a:ext cx="3181611" cy="688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2701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F33E238-8831-5740-AD59-55C241CF2CE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pPr lvl="0" algn="just" hangingPunct="0">
              <a:lnSpc>
                <a:spcPct val="150000"/>
              </a:lnSpc>
            </a:pPr>
            <a:r>
              <a:rPr lang="es-ES" sz="2600" b="1" dirty="0">
                <a:solidFill>
                  <a:schemeClr val="accent1">
                    <a:lumMod val="75000"/>
                  </a:schemeClr>
                </a:solidFill>
                <a:ea typeface="Tahoma" pitchFamily="34"/>
                <a:cs typeface="Tahoma" pitchFamily="34"/>
              </a:rPr>
              <a:t>EL INTERCULTURALISMO </a:t>
            </a:r>
            <a:r>
              <a:rPr lang="es-ES" sz="2600" dirty="0">
                <a:ea typeface="Tahoma" pitchFamily="34"/>
                <a:cs typeface="Tahoma" pitchFamily="34"/>
              </a:rPr>
              <a:t>se basa en un concepto </a:t>
            </a:r>
            <a:r>
              <a:rPr lang="es-ES" sz="2600" dirty="0">
                <a:solidFill>
                  <a:schemeClr val="accent1">
                    <a:lumMod val="75000"/>
                  </a:schemeClr>
                </a:solidFill>
                <a:ea typeface="Tahoma" pitchFamily="34"/>
                <a:cs typeface="Tahoma" pitchFamily="34"/>
              </a:rPr>
              <a:t>abierto y dinámico de cultura</a:t>
            </a:r>
            <a:r>
              <a:rPr lang="es-ES" sz="2600" dirty="0">
                <a:ea typeface="Tahoma" pitchFamily="34"/>
                <a:cs typeface="Tahoma" pitchFamily="34"/>
              </a:rPr>
              <a:t> y hace palanca sobre la voluntad y capacidad de superar las barreras de las comunidades para construir una comunidad capaz de dialogar y trabajar juntos, aparte de las diferencias, compartiendo una visión más amplia y basada en el diálogo como "</a:t>
            </a:r>
            <a:r>
              <a:rPr lang="es-ES" sz="2600" i="1" dirty="0">
                <a:ea typeface="Tahoma" pitchFamily="34"/>
                <a:cs typeface="Tahoma" pitchFamily="34"/>
              </a:rPr>
              <a:t>proceso de respeto mutuo y aprendizaje mutuo</a:t>
            </a:r>
            <a:r>
              <a:rPr lang="es-ES" sz="2600" dirty="0">
                <a:ea typeface="Tahoma" pitchFamily="34"/>
                <a:cs typeface="Tahoma" pitchFamily="34"/>
              </a:rPr>
              <a:t>" (Young, 1996).</a:t>
            </a:r>
          </a:p>
          <a:p>
            <a:endParaRPr lang="en-US" sz="26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FCE586C0-E2FD-4D4B-B282-FBD3C1060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sz="5400" dirty="0">
                <a:solidFill>
                  <a:schemeClr val="accent1">
                    <a:lumMod val="75000"/>
                  </a:schemeClr>
                </a:solidFill>
              </a:rPr>
              <a:t>Modelos de inclusión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DE7F3C8-E0E6-8444-A53D-50FCE54DB480}"/>
              </a:ext>
            </a:extLst>
          </p:cNvPr>
          <p:cNvSpPr/>
          <p:nvPr/>
        </p:nvSpPr>
        <p:spPr>
          <a:xfrm>
            <a:off x="4271375" y="6050071"/>
            <a:ext cx="3181611" cy="688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0430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A756F4-722A-E248-89FF-B2634DDA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176"/>
            <a:ext cx="10515600" cy="1176160"/>
          </a:xfrm>
        </p:spPr>
        <p:txBody>
          <a:bodyPr>
            <a:noAutofit/>
          </a:bodyPr>
          <a:lstStyle/>
          <a:p>
            <a:r>
              <a:rPr lang="es-ES_tradnl" sz="4000" b="1" dirty="0" smtClean="0"/>
              <a:t>El rol de los gobiernos locales: Hacia un modelo de inclusión de la población migrante.</a:t>
            </a:r>
            <a:endParaRPr lang="es-ES_tradnl" sz="4000" b="1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1145262-7827-7E43-9ECC-7DEB5D365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694" y="1414272"/>
            <a:ext cx="10515600" cy="494995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ES_tradn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800" dirty="0"/>
          </a:p>
          <a:p>
            <a:endParaRPr lang="es-ES_tradnl" sz="28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533642116"/>
              </p:ext>
            </p:extLst>
          </p:nvPr>
        </p:nvGraphicFramePr>
        <p:xfrm>
          <a:off x="1024128" y="804672"/>
          <a:ext cx="11039384" cy="6510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71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5F7CC2-D6D6-421E-B95C-5AAC446C47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C95F7CC2-D6D6-421E-B95C-5AAC446C47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4CC150-780A-48D0-8808-8B634A46FF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graphicEl>
                                              <a:dgm id="{0E4CC150-780A-48D0-8808-8B634A46FF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3D4C22-B5E4-45CC-BEFB-E29827B4C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903D4C22-B5E4-45CC-BEFB-E29827B4CE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B3308D-BC74-4F16-940B-FC496D110B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graphicEl>
                                              <a:dgm id="{F2B3308D-BC74-4F16-940B-FC496D110B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F147C9-8B53-4175-B4E6-5DF29ADF8A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graphicEl>
                                              <a:dgm id="{86F147C9-8B53-4175-B4E6-5DF29ADF8A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B53BDB-0A6E-4418-B649-DDFD431CA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graphicEl>
                                              <a:dgm id="{EEB53BDB-0A6E-4418-B649-DDFD431CA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E7EA88-19D8-4D19-AA9A-AA2C3BF4B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graphicEl>
                                              <a:dgm id="{99E7EA88-19D8-4D19-AA9A-AA2C3BF4B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3810A6-90F0-4FF0-9F4E-91B128F78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graphicEl>
                                              <a:dgm id="{7D3810A6-90F0-4FF0-9F4E-91B128F78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B834BD-336B-43A9-80FD-75BB75EF9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graphicEl>
                                              <a:dgm id="{C5B834BD-336B-43A9-80FD-75BB75EF96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CFE950-56F3-401A-8B76-9397F14C3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graphicEl>
                                              <a:dgm id="{24CFE950-56F3-401A-8B76-9397F14C3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D7C947-3E4C-4409-8FB2-ED327AF8D9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>
                                            <p:graphicEl>
                                              <a:dgm id="{B2D7C947-3E4C-4409-8FB2-ED327AF8D9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F71A11-9702-473D-9B68-2ED5E2655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graphicEl>
                                              <a:dgm id="{E2F71A11-9702-473D-9B68-2ED5E26550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3C1DF2-F0AA-4B86-85A7-BA58AB58F5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graphicEl>
                                              <a:dgm id="{AE3C1DF2-F0AA-4B86-85A7-BA58AB58F5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723F07-6A62-46BA-A9D4-FD1DB2E3BD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>
                                            <p:graphicEl>
                                              <a:dgm id="{AA723F07-6A62-46BA-A9D4-FD1DB2E3BD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EA993D-E428-4181-B355-BD15B6FB1A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">
                                            <p:graphicEl>
                                              <a:dgm id="{A5EA993D-E428-4181-B355-BD15B6FB1A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9F1B09-4BED-4A7D-A2D8-A9F971200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">
                                            <p:graphicEl>
                                              <a:dgm id="{E89F1B09-4BED-4A7D-A2D8-A9F971200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5C8ABE-A41B-4943-904A-FF3A2D608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">
                                            <p:graphicEl>
                                              <a:dgm id="{8C5C8ABE-A41B-4943-904A-FF3A2D608F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15BF32-5601-4444-9158-A66EFDC3D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">
                                            <p:graphicEl>
                                              <a:dgm id="{AD15BF32-5601-4444-9158-A66EFDC3D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7FD912-8DC8-496A-923A-987D683C68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">
                                            <p:graphicEl>
                                              <a:dgm id="{7B7FD912-8DC8-496A-923A-987D683C68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D189AB-F224-4E07-ACA5-993FE8AB8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">
                                            <p:graphicEl>
                                              <a:dgm id="{B2D189AB-F224-4E07-ACA5-993FE8AB87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CDCB67-47A4-4416-8517-A2ADA2EF1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">
                                            <p:graphicEl>
                                              <a:dgm id="{34CDCB67-47A4-4416-8517-A2ADA2EF1B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C870E2-CA22-413E-9001-5F5838004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">
                                            <p:graphicEl>
                                              <a:dgm id="{D9C870E2-CA22-413E-9001-5F5838004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C17837-7C1A-4E61-917B-7E822B48E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">
                                            <p:graphicEl>
                                              <a:dgm id="{65C17837-7C1A-4E61-917B-7E822B48E0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EAC922-27CF-4E63-B3F3-16B622A8E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4">
                                            <p:graphicEl>
                                              <a:dgm id="{12EAC922-27CF-4E63-B3F3-16B622A8EB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A756F4-722A-E248-89FF-B2634DDA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694" y="486752"/>
            <a:ext cx="10515600" cy="1176160"/>
          </a:xfrm>
        </p:spPr>
        <p:txBody>
          <a:bodyPr>
            <a:noAutofit/>
          </a:bodyPr>
          <a:lstStyle/>
          <a:p>
            <a:r>
              <a:rPr lang="es-ES_tradnl" sz="3600" dirty="0" smtClean="0"/>
              <a:t>El rol de los gobiernos locales en el proceso de inclusión de la población migrante.</a:t>
            </a:r>
            <a:br>
              <a:rPr lang="es-ES_tradnl" sz="3600" dirty="0" smtClean="0"/>
            </a:br>
            <a:endParaRPr lang="es-ES_tradnl" sz="36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1145262-7827-7E43-9ECC-7DEB5D365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694" y="1487424"/>
            <a:ext cx="10515600" cy="4876800"/>
          </a:xfrm>
        </p:spPr>
        <p:txBody>
          <a:bodyPr>
            <a:normAutofit/>
          </a:bodyPr>
          <a:lstStyle/>
          <a:p>
            <a:endParaRPr lang="es-ES_tradnl" dirty="0" smtClean="0"/>
          </a:p>
          <a:p>
            <a:endParaRPr lang="es-ES_tradn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800" dirty="0"/>
          </a:p>
          <a:p>
            <a:r>
              <a:rPr lang="es-ES_tradnl" sz="2800" b="1" u="sng" dirty="0" smtClean="0">
                <a:solidFill>
                  <a:schemeClr val="accent1"/>
                </a:solidFill>
              </a:rPr>
              <a:t>Enfoques:</a:t>
            </a:r>
          </a:p>
          <a:p>
            <a:r>
              <a:rPr lang="es-ES_tradnl" sz="2800" dirty="0" smtClean="0">
                <a:solidFill>
                  <a:schemeClr val="accent1"/>
                </a:solidFill>
              </a:rPr>
              <a:t>Interculturalidad</a:t>
            </a:r>
          </a:p>
          <a:p>
            <a:r>
              <a:rPr lang="es-ES_tradnl" sz="2800" dirty="0" smtClean="0">
                <a:solidFill>
                  <a:schemeClr val="accent1"/>
                </a:solidFill>
              </a:rPr>
              <a:t>DDHH</a:t>
            </a:r>
          </a:p>
          <a:p>
            <a:r>
              <a:rPr lang="es-ES_tradnl" sz="2800" dirty="0" smtClean="0">
                <a:solidFill>
                  <a:schemeClr val="accent1"/>
                </a:solidFill>
              </a:rPr>
              <a:t>Inclusión</a:t>
            </a:r>
            <a:endParaRPr lang="es-ES_tradnl" sz="28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590975575"/>
              </p:ext>
            </p:extLst>
          </p:nvPr>
        </p:nvGraphicFramePr>
        <p:xfrm>
          <a:off x="4478320" y="1214120"/>
          <a:ext cx="7056784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73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ACD786-EBE2-4EE3-8910-C7CF0911C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BCACD786-EBE2-4EE3-8910-C7CF0911C6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FFA18A-5182-4FF0-8DD1-CB8D65152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CFFFA18A-5182-4FF0-8DD1-CB8D65152F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03D530-A25F-4BC0-A461-41F2FF2C8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4703D530-A25F-4BC0-A461-41F2FF2C87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A09E8A-1E8E-4F37-BD5C-0A8F271641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7FA09E8A-1E8E-4F37-BD5C-0A8F271641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9F91D3-16F0-4E72-8540-2F89BA3F0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graphicEl>
                                              <a:dgm id="{899F91D3-16F0-4E72-8540-2F89BA3F0E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0C6318-2391-4145-BB4D-A8627C0F9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880C6318-2391-4145-BB4D-A8627C0F9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565E55-BE8E-4E0D-A573-BB3F0759C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graphicEl>
                                              <a:dgm id="{27565E55-BE8E-4E0D-A573-BB3F0759C0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03CBF6-F959-4C69-9ED0-29452B898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9F03CBF6-F959-4C69-9ED0-29452B898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D036AF-A0F2-45F7-8BBF-A3663425B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graphicEl>
                                              <a:dgm id="{47D036AF-A0F2-45F7-8BBF-A3663425BD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C8A505-E457-4DB1-92DD-785A32727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graphicEl>
                                              <a:dgm id="{8DC8A505-E457-4DB1-92DD-785A327275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8A9B16-A7D5-40CD-A073-EBE4CCCA0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graphicEl>
                                              <a:dgm id="{F38A9B16-A7D5-40CD-A073-EBE4CCCA06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81720B-B5DD-41D4-B140-B6E9E8CFF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>
                                            <p:graphicEl>
                                              <a:dgm id="{0981720B-B5DD-41D4-B140-B6E9E8CFF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4E2DE2-BB34-4D85-86BF-24F427852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graphicEl>
                                              <a:dgm id="{574E2DE2-BB34-4D85-86BF-24F427852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F33E238-8831-5740-AD59-55C241CF2CE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770563"/>
            <a:ext cx="10547195" cy="5318004"/>
          </a:xfrm>
        </p:spPr>
        <p:txBody>
          <a:bodyPr>
            <a:normAutofit/>
          </a:bodyPr>
          <a:lstStyle/>
          <a:p>
            <a:pPr lvl="0" hangingPunct="0"/>
            <a:r>
              <a:rPr lang="es-ES_tradnl" sz="3200" dirty="0">
                <a:solidFill>
                  <a:schemeClr val="tx2"/>
                </a:solidFill>
              </a:rPr>
              <a:t>Para que se produzca una comunicación intercultural eficaz son muy importantes, entre otras cosas, estas cinco actitudes:</a:t>
            </a:r>
          </a:p>
          <a:p>
            <a:pPr lvl="0" hangingPunct="0"/>
            <a:endParaRPr lang="es-ES_tradnl" sz="2400" dirty="0"/>
          </a:p>
          <a:p>
            <a:pPr marL="457200" lvl="0" indent="-457200" hangingPunct="0">
              <a:buFont typeface="+mj-lt"/>
              <a:buAutoNum type="arabicPeriod"/>
              <a:tabLst>
                <a:tab pos="596880" algn="l"/>
                <a:tab pos="914400" algn="l"/>
              </a:tabLst>
            </a:pPr>
            <a:r>
              <a:rPr lang="es-ES_tradnl" sz="2400" dirty="0"/>
              <a:t>Que los interlocutores estén motivados por conocer la otra cultura y muestren empatía con ella;</a:t>
            </a:r>
          </a:p>
          <a:p>
            <a:pPr marL="457200" lvl="0" indent="-457200" hangingPunct="0">
              <a:buFont typeface="+mj-lt"/>
              <a:buAutoNum type="arabicPeriod"/>
              <a:tabLst>
                <a:tab pos="596880" algn="l"/>
                <a:tab pos="914400" algn="l"/>
              </a:tabLst>
            </a:pPr>
            <a:r>
              <a:rPr lang="es-ES_tradnl" sz="2400" dirty="0"/>
              <a:t>Que tomen conciencia de la propia cultura y sus procesos de comunicación;</a:t>
            </a:r>
          </a:p>
          <a:p>
            <a:pPr marL="457200" lvl="0" indent="-457200" hangingPunct="0">
              <a:buFont typeface="+mj-lt"/>
              <a:buAutoNum type="arabicPeriod"/>
              <a:tabLst>
                <a:tab pos="596880" algn="l"/>
                <a:tab pos="914400" algn="l"/>
              </a:tabLst>
            </a:pPr>
            <a:r>
              <a:rPr lang="es-ES_tradnl" sz="2400" dirty="0"/>
              <a:t>Que presten atención a los elementos que forman parte de la comunicación no verbal;</a:t>
            </a:r>
          </a:p>
          <a:p>
            <a:pPr marL="457200" lvl="0" indent="-457200" hangingPunct="0">
              <a:buFont typeface="+mj-lt"/>
              <a:buAutoNum type="arabicPeriod"/>
              <a:tabLst>
                <a:tab pos="596880" algn="l"/>
                <a:tab pos="914400" algn="l"/>
              </a:tabLst>
            </a:pPr>
            <a:r>
              <a:rPr lang="es-ES_tradnl" sz="2400" dirty="0"/>
              <a:t>Que asuman que el malentendido forma parte de los encuentros interculturales;</a:t>
            </a:r>
          </a:p>
          <a:p>
            <a:pPr marL="457200" lvl="0" indent="-457200" hangingPunct="0">
              <a:buFont typeface="+mj-lt"/>
              <a:buAutoNum type="arabicPeriod"/>
              <a:tabLst>
                <a:tab pos="596880" algn="l"/>
                <a:tab pos="914400" algn="l"/>
              </a:tabLst>
            </a:pPr>
            <a:r>
              <a:rPr lang="es-ES_tradnl" sz="2400" dirty="0"/>
              <a:t>Que se esfuercen por interpretar el sentido y la intención última de las palabras de sus interlocutores.</a:t>
            </a:r>
          </a:p>
        </p:txBody>
      </p:sp>
    </p:spTree>
    <p:extLst>
      <p:ext uri="{BB962C8B-B14F-4D97-AF65-F5344CB8AC3E}">
        <p14:creationId xmlns:p14="http://schemas.microsoft.com/office/powerpoint/2010/main" val="1378191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FCF01E-9BFD-E54C-87D5-27921E6A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5200" dirty="0">
                <a:solidFill>
                  <a:schemeClr val="accent1">
                    <a:lumMod val="75000"/>
                  </a:schemeClr>
                </a:solidFill>
              </a:rPr>
              <a:t>Estereotipo, prejuicio y discriminación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FE1DCA6-BF24-494E-8C8F-B12E515E3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511" y="5587845"/>
            <a:ext cx="2540310" cy="1270155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78FE3AC8-5363-EF49-BF17-6AE9852A3FB4}"/>
              </a:ext>
            </a:extLst>
          </p:cNvPr>
          <p:cNvGraphicFramePr/>
          <p:nvPr>
            <p:extLst/>
          </p:nvPr>
        </p:nvGraphicFramePr>
        <p:xfrm>
          <a:off x="324760" y="2299063"/>
          <a:ext cx="11588565" cy="2372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7405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ED8E9E4C-AC57-AC40-A233-7EB98055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Gracias</a:t>
            </a:r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A52D718-24F2-40DE-A53C-341002ABE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146" y="2357126"/>
            <a:ext cx="9969708" cy="2641594"/>
          </a:xfrm>
        </p:spPr>
        <p:txBody>
          <a:bodyPr>
            <a:normAutofit fontScale="92500" lnSpcReduction="20000"/>
          </a:bodyPr>
          <a:lstStyle/>
          <a:p>
            <a:r>
              <a:rPr lang="es-CL" dirty="0" smtClean="0"/>
              <a:t>Leonardo Polloni A.</a:t>
            </a:r>
          </a:p>
          <a:p>
            <a:r>
              <a:rPr lang="es-CL" dirty="0" smtClean="0"/>
              <a:t>Asistente de Proyectos en </a:t>
            </a:r>
            <a:r>
              <a:rPr lang="es-CL" dirty="0"/>
              <a:t>M</a:t>
            </a:r>
            <a:r>
              <a:rPr lang="es-CL" dirty="0" smtClean="0"/>
              <a:t>igración y Desarrollo</a:t>
            </a:r>
            <a:endParaRPr lang="es-CL" dirty="0"/>
          </a:p>
          <a:p>
            <a:endParaRPr lang="es-CL" dirty="0" smtClean="0"/>
          </a:p>
          <a:p>
            <a:r>
              <a:rPr lang="es-CL" dirty="0" smtClean="0"/>
              <a:t>Organización </a:t>
            </a:r>
            <a:r>
              <a:rPr lang="es-CL" dirty="0"/>
              <a:t>Internacional para las Migraciones</a:t>
            </a:r>
          </a:p>
          <a:p>
            <a:r>
              <a:rPr lang="es-CL" dirty="0" smtClean="0"/>
              <a:t>lpolloni@iom.int</a:t>
            </a:r>
            <a:endParaRPr lang="es-CL" dirty="0"/>
          </a:p>
          <a:p>
            <a:r>
              <a:rPr lang="es-CL" dirty="0"/>
              <a:t>@OIMChile</a:t>
            </a:r>
          </a:p>
          <a:p>
            <a:r>
              <a:rPr lang="es-CL" dirty="0"/>
              <a:t>https://chile.iom.int/ </a:t>
            </a:r>
          </a:p>
        </p:txBody>
      </p:sp>
    </p:spTree>
    <p:extLst>
      <p:ext uri="{BB962C8B-B14F-4D97-AF65-F5344CB8AC3E}">
        <p14:creationId xmlns:p14="http://schemas.microsoft.com/office/powerpoint/2010/main" val="2834975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317" y="202003"/>
            <a:ext cx="11267942" cy="1106836"/>
          </a:xfrm>
        </p:spPr>
        <p:txBody>
          <a:bodyPr>
            <a:normAutofit/>
          </a:bodyPr>
          <a:lstStyle/>
          <a:p>
            <a:r>
              <a:rPr lang="es-CL" dirty="0">
                <a:latin typeface="Aharoni"/>
              </a:rPr>
              <a:t>Marcos para </a:t>
            </a:r>
            <a:r>
              <a:rPr lang="es-CL" dirty="0" smtClean="0">
                <a:latin typeface="Aharoni"/>
              </a:rPr>
              <a:t>Guiar </a:t>
            </a:r>
            <a:r>
              <a:rPr lang="es-CL" dirty="0">
                <a:latin typeface="Aharoni"/>
              </a:rPr>
              <a:t>la </a:t>
            </a:r>
            <a:r>
              <a:rPr lang="es-CL" dirty="0" smtClean="0">
                <a:latin typeface="Aharoni"/>
              </a:rPr>
              <a:t>Acción</a:t>
            </a:r>
            <a:endParaRPr lang="es-CL" dirty="0">
              <a:latin typeface="Aharoni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0"/>
          </p:nvPr>
        </p:nvSpPr>
        <p:spPr>
          <a:xfrm>
            <a:off x="210890" y="1265685"/>
            <a:ext cx="10894455" cy="4397878"/>
          </a:xfrm>
        </p:spPr>
        <p:txBody>
          <a:bodyPr>
            <a:normAutofit/>
          </a:bodyPr>
          <a:lstStyle/>
          <a:p>
            <a:pPr algn="just"/>
            <a:endParaRPr lang="es-CL" sz="36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s-CL" dirty="0">
                <a:solidFill>
                  <a:schemeClr val="tx2">
                    <a:lumMod val="75000"/>
                  </a:schemeClr>
                </a:solidFill>
              </a:rPr>
              <a:t>Agenda 2030, Objetivos de Desarrollo Sostenible (ODS).</a:t>
            </a:r>
          </a:p>
          <a:p>
            <a:pPr algn="just"/>
            <a:endParaRPr lang="es-CL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s-CL" dirty="0">
                <a:solidFill>
                  <a:schemeClr val="tx2">
                    <a:lumMod val="75000"/>
                  </a:schemeClr>
                </a:solidFill>
              </a:rPr>
              <a:t>Pacto Mundial para una migración segura, ordenada y regular.</a:t>
            </a:r>
          </a:p>
          <a:p>
            <a:pPr algn="just"/>
            <a:endParaRPr lang="es-CL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s-CL" dirty="0">
                <a:solidFill>
                  <a:schemeClr val="tx2">
                    <a:lumMod val="75000"/>
                  </a:schemeClr>
                </a:solidFill>
              </a:rPr>
              <a:t>Gobernanza de las migraciones y marco </a:t>
            </a:r>
            <a:r>
              <a:rPr lang="es-CL" dirty="0" smtClean="0">
                <a:solidFill>
                  <a:schemeClr val="tx2">
                    <a:lumMod val="75000"/>
                  </a:schemeClr>
                </a:solidFill>
              </a:rPr>
              <a:t>normativo.</a:t>
            </a:r>
            <a:endParaRPr lang="es-CL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es-CL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s-CL" dirty="0">
              <a:solidFill>
                <a:schemeClr val="tx2">
                  <a:lumMod val="75000"/>
                </a:schemeClr>
              </a:solidFill>
            </a:endParaRPr>
          </a:p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637" y="1555107"/>
            <a:ext cx="2090135" cy="12046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51" y="3080859"/>
            <a:ext cx="1519708" cy="16871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88" y="4974647"/>
            <a:ext cx="1446725" cy="13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0DE3737-5628-B744-B56A-097DF81D13BC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A756F4-722A-E248-89FF-B2634DDA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76523"/>
            <a:ext cx="12192000" cy="904954"/>
          </a:xfrm>
          <a:solidFill>
            <a:srgbClr val="FFFFFF">
              <a:alpha val="69804"/>
            </a:srgbClr>
          </a:solidFill>
        </p:spPr>
        <p:txBody>
          <a:bodyPr>
            <a:noAutofit/>
          </a:bodyPr>
          <a:lstStyle/>
          <a:p>
            <a:pPr algn="ctr"/>
            <a:r>
              <a:rPr lang="es-ES_tradnl" sz="5800" b="1" dirty="0"/>
              <a:t>Movilidad humana como desafío global</a:t>
            </a:r>
          </a:p>
        </p:txBody>
      </p:sp>
    </p:spTree>
    <p:extLst>
      <p:ext uri="{BB962C8B-B14F-4D97-AF65-F5344CB8AC3E}">
        <p14:creationId xmlns:p14="http://schemas.microsoft.com/office/powerpoint/2010/main" val="3208135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A756F4-722A-E248-89FF-B2634DDA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91552"/>
            <a:ext cx="10515600" cy="794923"/>
          </a:xfrm>
        </p:spPr>
        <p:txBody>
          <a:bodyPr>
            <a:noAutofit/>
          </a:bodyPr>
          <a:lstStyle/>
          <a:p>
            <a:r>
              <a:rPr lang="es-ES_tradnl" sz="5400" dirty="0"/>
              <a:t>Movilidad humana como desafío global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1145262-7827-7E43-9ECC-7DEB5D365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694" y="2199020"/>
            <a:ext cx="10515600" cy="388478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800" dirty="0"/>
              <a:t>Actualmente se estima que el </a:t>
            </a:r>
            <a:r>
              <a:rPr lang="es-ES_tradnl" sz="2800" b="1" dirty="0">
                <a:solidFill>
                  <a:schemeClr val="tx2"/>
                </a:solidFill>
              </a:rPr>
              <a:t>3,3%</a:t>
            </a:r>
            <a:r>
              <a:rPr lang="es-ES_tradnl" sz="2800" dirty="0">
                <a:solidFill>
                  <a:schemeClr val="tx2"/>
                </a:solidFill>
              </a:rPr>
              <a:t> </a:t>
            </a:r>
            <a:r>
              <a:rPr lang="es-ES_tradnl" sz="2800" dirty="0"/>
              <a:t>de la población total en el mundo son migrantes, lo que equivale a </a:t>
            </a:r>
            <a:r>
              <a:rPr lang="es-ES_tradnl" sz="2800" b="1" dirty="0">
                <a:solidFill>
                  <a:schemeClr val="tx2"/>
                </a:solidFill>
              </a:rPr>
              <a:t>244 millones </a:t>
            </a:r>
            <a:r>
              <a:rPr lang="es-ES_tradnl" sz="2800" dirty="0"/>
              <a:t>de personas</a:t>
            </a:r>
            <a:r>
              <a:rPr lang="es-ES_tradnl" sz="2800" dirty="0" smtClean="0"/>
              <a:t>.</a:t>
            </a:r>
          </a:p>
          <a:p>
            <a:endParaRPr lang="es-ES_trad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800" dirty="0"/>
              <a:t>Ese número ha ido en progresivo aumento dadas las condiciones </a:t>
            </a:r>
            <a:r>
              <a:rPr lang="es-ES_tradnl" sz="2800" b="1" dirty="0">
                <a:solidFill>
                  <a:schemeClr val="tx2"/>
                </a:solidFill>
              </a:rPr>
              <a:t>desiguales de oportunidades, cambio climático, conflictos armados y globalización</a:t>
            </a:r>
            <a:r>
              <a:rPr lang="es-ES_tradnl" sz="2800" dirty="0" smtClean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800" dirty="0"/>
              <a:t>Para el </a:t>
            </a:r>
            <a:r>
              <a:rPr lang="es-ES_tradnl" sz="2800" b="1" dirty="0">
                <a:solidFill>
                  <a:schemeClr val="tx2"/>
                </a:solidFill>
              </a:rPr>
              <a:t>2050</a:t>
            </a:r>
            <a:r>
              <a:rPr lang="es-ES_tradnl" sz="2800" dirty="0"/>
              <a:t> se espera que la mitad de las personas en situación de vulnerabilidad sean desplazados.</a:t>
            </a:r>
          </a:p>
        </p:txBody>
      </p:sp>
    </p:spTree>
    <p:extLst>
      <p:ext uri="{BB962C8B-B14F-4D97-AF65-F5344CB8AC3E}">
        <p14:creationId xmlns:p14="http://schemas.microsoft.com/office/powerpoint/2010/main" val="2807948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12FF292-1DD9-B94A-B290-3F48315787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2A10C5C-D5D5-B846-8983-39E39ACCC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1408" r="1875" b="2778"/>
          <a:stretch/>
        </p:blipFill>
        <p:spPr>
          <a:xfrm>
            <a:off x="707984" y="796482"/>
            <a:ext cx="10776031" cy="606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8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77433C87-FC64-114B-B8AD-72E1B7586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9" t="21122" r="15947"/>
          <a:stretch/>
        </p:blipFill>
        <p:spPr>
          <a:xfrm>
            <a:off x="0" y="0"/>
            <a:ext cx="12110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88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27E820FD-85A9-A549-AA47-201C80546F0B}"/>
              </a:ext>
            </a:extLst>
          </p:cNvPr>
          <p:cNvSpPr/>
          <p:nvPr/>
        </p:nvSpPr>
        <p:spPr>
          <a:xfrm>
            <a:off x="0" y="0"/>
            <a:ext cx="12072395" cy="628505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10B9DD5-2649-5240-9B1D-C93F380EC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20" y="1224103"/>
            <a:ext cx="95250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262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IOM official">
      <a:dk1>
        <a:srgbClr val="000000"/>
      </a:dk1>
      <a:lt1>
        <a:srgbClr val="FFFFFF"/>
      </a:lt1>
      <a:dk2>
        <a:srgbClr val="0033A0"/>
      </a:dk2>
      <a:lt2>
        <a:srgbClr val="FFFFFF"/>
      </a:lt2>
      <a:accent1>
        <a:srgbClr val="0033A0"/>
      </a:accent1>
      <a:accent2>
        <a:srgbClr val="4663A8"/>
      </a:accent2>
      <a:accent3>
        <a:srgbClr val="C3CBE3"/>
      </a:accent3>
      <a:accent4>
        <a:srgbClr val="E9EBF6"/>
      </a:accent4>
      <a:accent5>
        <a:srgbClr val="5B92E5"/>
      </a:accent5>
      <a:accent6>
        <a:srgbClr val="6F9FD5"/>
      </a:accent6>
      <a:hlink>
        <a:srgbClr val="0033A0"/>
      </a:hlink>
      <a:folHlink>
        <a:srgbClr val="C3CBE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IOM official">
      <a:dk1>
        <a:srgbClr val="000000"/>
      </a:dk1>
      <a:lt1>
        <a:srgbClr val="FFFFFF"/>
      </a:lt1>
      <a:dk2>
        <a:srgbClr val="0033A0"/>
      </a:dk2>
      <a:lt2>
        <a:srgbClr val="FFFFFF"/>
      </a:lt2>
      <a:accent1>
        <a:srgbClr val="0033A0"/>
      </a:accent1>
      <a:accent2>
        <a:srgbClr val="4663A8"/>
      </a:accent2>
      <a:accent3>
        <a:srgbClr val="C3CBE3"/>
      </a:accent3>
      <a:accent4>
        <a:srgbClr val="E9EBF6"/>
      </a:accent4>
      <a:accent5>
        <a:srgbClr val="5B92E5"/>
      </a:accent5>
      <a:accent6>
        <a:srgbClr val="6F9FD5"/>
      </a:accent6>
      <a:hlink>
        <a:srgbClr val="0033A0"/>
      </a:hlink>
      <a:folHlink>
        <a:srgbClr val="C3CBE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IOM official">
      <a:dk1>
        <a:srgbClr val="000000"/>
      </a:dk1>
      <a:lt1>
        <a:srgbClr val="FFFFFF"/>
      </a:lt1>
      <a:dk2>
        <a:srgbClr val="0033A0"/>
      </a:dk2>
      <a:lt2>
        <a:srgbClr val="FFFFFF"/>
      </a:lt2>
      <a:accent1>
        <a:srgbClr val="0033A0"/>
      </a:accent1>
      <a:accent2>
        <a:srgbClr val="4663A8"/>
      </a:accent2>
      <a:accent3>
        <a:srgbClr val="C3CBE3"/>
      </a:accent3>
      <a:accent4>
        <a:srgbClr val="E9EBF6"/>
      </a:accent4>
      <a:accent5>
        <a:srgbClr val="5B92E5"/>
      </a:accent5>
      <a:accent6>
        <a:srgbClr val="6F9FD5"/>
      </a:accent6>
      <a:hlink>
        <a:srgbClr val="0033A0"/>
      </a:hlink>
      <a:folHlink>
        <a:srgbClr val="C3CBE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ème Office">
  <a:themeElements>
    <a:clrScheme name="IOM official">
      <a:dk1>
        <a:srgbClr val="000000"/>
      </a:dk1>
      <a:lt1>
        <a:srgbClr val="FFFFFF"/>
      </a:lt1>
      <a:dk2>
        <a:srgbClr val="0033A0"/>
      </a:dk2>
      <a:lt2>
        <a:srgbClr val="FFFFFF"/>
      </a:lt2>
      <a:accent1>
        <a:srgbClr val="0033A0"/>
      </a:accent1>
      <a:accent2>
        <a:srgbClr val="4663A8"/>
      </a:accent2>
      <a:accent3>
        <a:srgbClr val="C3CBE3"/>
      </a:accent3>
      <a:accent4>
        <a:srgbClr val="E9EBF6"/>
      </a:accent4>
      <a:accent5>
        <a:srgbClr val="5B92E5"/>
      </a:accent5>
      <a:accent6>
        <a:srgbClr val="6F9FD5"/>
      </a:accent6>
      <a:hlink>
        <a:srgbClr val="0033A0"/>
      </a:hlink>
      <a:folHlink>
        <a:srgbClr val="C3CBE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8ade204-0f6d-48f1-bbae-e267fdd38667">
      <UserInfo>
        <DisplayName>GRAVIANO Nicola</DisplayName>
        <AccountId>924</AccountId>
        <AccountType/>
      </UserInfo>
      <UserInfo>
        <DisplayName>GYULKHANDANYAN Yelena</DisplayName>
        <AccountId>1068</AccountId>
        <AccountType/>
      </UserInfo>
      <UserInfo>
        <DisplayName>LONNBACK Lars</DisplayName>
        <AccountId>1302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C50F3E46AA9348818A496C8ED3934F" ma:contentTypeVersion="7" ma:contentTypeDescription="Create a new document." ma:contentTypeScope="" ma:versionID="04431ce7e10408fb6c7a53f6c08f3b18">
  <xsd:schema xmlns:xsd="http://www.w3.org/2001/XMLSchema" xmlns:xs="http://www.w3.org/2001/XMLSchema" xmlns:p="http://schemas.microsoft.com/office/2006/metadata/properties" xmlns:ns2="cb65d321-00c9-499e-82f5-d77c4397f6e3" xmlns:ns3="d8ade204-0f6d-48f1-bbae-e267fdd38667" targetNamespace="http://schemas.microsoft.com/office/2006/metadata/properties" ma:root="true" ma:fieldsID="65d7db909ad141d4c616ad4a86a95de8" ns2:_="" ns3:_="">
    <xsd:import namespace="cb65d321-00c9-499e-82f5-d77c4397f6e3"/>
    <xsd:import namespace="d8ade204-0f6d-48f1-bbae-e267fdd38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65d321-00c9-499e-82f5-d77c4397f6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ade204-0f6d-48f1-bbae-e267fdd3866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11EBE6-C297-4100-9967-8B08CBD3355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d8ade204-0f6d-48f1-bbae-e267fdd38667"/>
    <ds:schemaRef ds:uri="cb65d321-00c9-499e-82f5-d77c4397f6e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E9366A3-0762-4F0E-9514-32D55A2120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65d321-00c9-499e-82f5-d77c4397f6e3"/>
    <ds:schemaRef ds:uri="d8ade204-0f6d-48f1-bbae-e267fdd386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B95EA38-359E-454C-9FB4-9C0B87CDD5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3403</TotalTime>
  <Words>1170</Words>
  <Application>Microsoft Office PowerPoint</Application>
  <PresentationFormat>Panorámica</PresentationFormat>
  <Paragraphs>163</Paragraphs>
  <Slides>36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36</vt:i4>
      </vt:variant>
    </vt:vector>
  </HeadingPairs>
  <TitlesOfParts>
    <vt:vector size="51" baseType="lpstr">
      <vt:lpstr>ＭＳ Ｐゴシック</vt:lpstr>
      <vt:lpstr>ＭＳ Ｐゴシック</vt:lpstr>
      <vt:lpstr>Aharoni</vt:lpstr>
      <vt:lpstr>Arial</vt:lpstr>
      <vt:lpstr>Calibri</vt:lpstr>
      <vt:lpstr>Calibri Light</vt:lpstr>
      <vt:lpstr>Gill Sans MT</vt:lpstr>
      <vt:lpstr>Lato</vt:lpstr>
      <vt:lpstr>Tahoma</vt:lpstr>
      <vt:lpstr>Times New Roman</vt:lpstr>
      <vt:lpstr>Wingdings</vt:lpstr>
      <vt:lpstr>Thème Office</vt:lpstr>
      <vt:lpstr>1_Thème Office</vt:lpstr>
      <vt:lpstr>2_Thème Office</vt:lpstr>
      <vt:lpstr>3_Thème Office</vt:lpstr>
      <vt:lpstr> Movilidad humana e interculturalidad Seminario Internacional   Leonardo Polloni Agar, OIM-Chile</vt:lpstr>
      <vt:lpstr>Misión de OIM:</vt:lpstr>
      <vt:lpstr>Presentación de PowerPoint</vt:lpstr>
      <vt:lpstr>Marcos para Guiar la Acción</vt:lpstr>
      <vt:lpstr>Movilidad humana como desafío global</vt:lpstr>
      <vt:lpstr>Movilidad humana como desafío global</vt:lpstr>
      <vt:lpstr>Presentación de PowerPoint</vt:lpstr>
      <vt:lpstr>Presentación de PowerPoint</vt:lpstr>
      <vt:lpstr>Presentación de PowerPoint</vt:lpstr>
      <vt:lpstr>¿A dónde  van?</vt:lpstr>
      <vt:lpstr>El panorama migratorio en Chile</vt:lpstr>
      <vt:lpstr>Población Migrante en Chile</vt:lpstr>
      <vt:lpstr>Presentación de PowerPoint</vt:lpstr>
      <vt:lpstr>Presentación de PowerPoint</vt:lpstr>
      <vt:lpstr>Presentación de PowerPoint</vt:lpstr>
      <vt:lpstr>El Panorama Migratorio en Chile</vt:lpstr>
      <vt:lpstr>Presentación de PowerPoint</vt:lpstr>
      <vt:lpstr>Nuevos desafíos en la región</vt:lpstr>
      <vt:lpstr>Presentación de PowerPoint</vt:lpstr>
      <vt:lpstr>Contexto Actual en la Región </vt:lpstr>
      <vt:lpstr>Presentación de PowerPoint</vt:lpstr>
      <vt:lpstr>Presentación de PowerPoint</vt:lpstr>
      <vt:lpstr>Estadísticas generales</vt:lpstr>
      <vt:lpstr>¿Qué hemos hecho en Chile a través de PRM?</vt:lpstr>
      <vt:lpstr>Entrega de Insumos a Municipalidades </vt:lpstr>
      <vt:lpstr>El rol de los gobiernos locales en el proceso de inclusión de la población migrante</vt:lpstr>
      <vt:lpstr>Presentación de PowerPoint</vt:lpstr>
      <vt:lpstr>Modelos de inclusión y exclusión </vt:lpstr>
      <vt:lpstr>Modelos de inclusión</vt:lpstr>
      <vt:lpstr>Modelos de inclusión</vt:lpstr>
      <vt:lpstr>Modelos de inclusión</vt:lpstr>
      <vt:lpstr>El rol de los gobiernos locales: Hacia un modelo de inclusión de la población migrante.</vt:lpstr>
      <vt:lpstr>El rol de los gobiernos locales en el proceso de inclusión de la población migrante. </vt:lpstr>
      <vt:lpstr>Presentación de PowerPoint</vt:lpstr>
      <vt:lpstr>Estereotipo, prejuicio y discriminación</vt:lpstr>
      <vt:lpstr>Gracias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GUILLEMIN Salômé</dc:creator>
  <cp:lastModifiedBy>Claudia</cp:lastModifiedBy>
  <cp:revision>164</cp:revision>
  <dcterms:created xsi:type="dcterms:W3CDTF">2018-02-07T13:14:28Z</dcterms:created>
  <dcterms:modified xsi:type="dcterms:W3CDTF">2019-06-14T19:22:59Z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0x01010005C50F3E46AA9348818A496C8ED3934F</vt:lpwstr>
  </property>
</Properties>
</file>