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7" r:id="rId2"/>
    <p:sldId id="270" r:id="rId3"/>
    <p:sldId id="292" r:id="rId4"/>
    <p:sldId id="274" r:id="rId5"/>
    <p:sldId id="287" r:id="rId6"/>
    <p:sldId id="289" r:id="rId7"/>
    <p:sldId id="290" r:id="rId8"/>
    <p:sldId id="275" r:id="rId9"/>
    <p:sldId id="278" r:id="rId10"/>
    <p:sldId id="276" r:id="rId11"/>
    <p:sldId id="293" r:id="rId12"/>
    <p:sldId id="294" r:id="rId13"/>
    <p:sldId id="295" r:id="rId14"/>
    <p:sldId id="296" r:id="rId15"/>
    <p:sldId id="297" r:id="rId16"/>
    <p:sldId id="281" r:id="rId17"/>
    <p:sldId id="298" r:id="rId18"/>
    <p:sldId id="282" r:id="rId19"/>
    <p:sldId id="299" r:id="rId20"/>
    <p:sldId id="261" r:id="rId21"/>
    <p:sldId id="286" r:id="rId22"/>
    <p:sldId id="258" r:id="rId23"/>
    <p:sldId id="262" r:id="rId24"/>
    <p:sldId id="263" r:id="rId25"/>
    <p:sldId id="266" r:id="rId26"/>
    <p:sldId id="264" r:id="rId27"/>
    <p:sldId id="267" r:id="rId28"/>
    <p:sldId id="300" r:id="rId2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0" autoAdjust="0"/>
  </p:normalViewPr>
  <p:slideViewPr>
    <p:cSldViewPr snapToGrid="0" snapToObjects="1">
      <p:cViewPr varScale="1">
        <p:scale>
          <a:sx n="89" d="100"/>
          <a:sy n="89" d="100"/>
        </p:scale>
        <p:origin x="1771"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ata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e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07743-BAFC-D544-BF83-BA6FE59A4FDA}" type="doc">
      <dgm:prSet loTypeId="urn:microsoft.com/office/officeart/2005/8/layout/cycle3" loCatId="" qsTypeId="urn:microsoft.com/office/officeart/2005/8/quickstyle/simple2" qsCatId="simple" csTypeId="urn:microsoft.com/office/officeart/2005/8/colors/accent0_1" csCatId="mainScheme" phldr="1"/>
      <dgm:spPr/>
      <dgm:t>
        <a:bodyPr/>
        <a:lstStyle/>
        <a:p>
          <a:endParaRPr lang="es-ES"/>
        </a:p>
      </dgm:t>
    </dgm:pt>
    <dgm:pt modelId="{968F1EEB-FE8D-EA40-B6F5-4E831B5EC125}">
      <dgm:prSet phldrT="[Texto]"/>
      <dgm:spPr/>
      <dgm:t>
        <a:bodyPr/>
        <a:lstStyle/>
        <a:p>
          <a:r>
            <a:rPr lang="es-ES" dirty="0" smtClean="0"/>
            <a:t>Universales</a:t>
          </a:r>
          <a:endParaRPr lang="es-ES" dirty="0"/>
        </a:p>
      </dgm:t>
    </dgm:pt>
    <dgm:pt modelId="{B020D1E8-6CBA-3E4F-BF96-3C5B7993C058}" type="parTrans" cxnId="{8B46ECCD-5FE0-B242-8F3A-60C0125C24B9}">
      <dgm:prSet/>
      <dgm:spPr/>
      <dgm:t>
        <a:bodyPr/>
        <a:lstStyle/>
        <a:p>
          <a:endParaRPr lang="es-ES"/>
        </a:p>
      </dgm:t>
    </dgm:pt>
    <dgm:pt modelId="{687556A2-297D-F24E-A568-D872D055A108}" type="sibTrans" cxnId="{8B46ECCD-5FE0-B242-8F3A-60C0125C24B9}">
      <dgm:prSet/>
      <dgm:spPr/>
      <dgm:t>
        <a:bodyPr/>
        <a:lstStyle/>
        <a:p>
          <a:endParaRPr lang="es-ES"/>
        </a:p>
      </dgm:t>
    </dgm:pt>
    <dgm:pt modelId="{7F8224BC-547E-524F-8DE4-46E258E96C43}">
      <dgm:prSet phldrT="[Texto]"/>
      <dgm:spPr/>
      <dgm:t>
        <a:bodyPr/>
        <a:lstStyle/>
        <a:p>
          <a:r>
            <a:rPr lang="es-ES" dirty="0" smtClean="0"/>
            <a:t>Públicos</a:t>
          </a:r>
          <a:endParaRPr lang="es-ES" dirty="0"/>
        </a:p>
      </dgm:t>
    </dgm:pt>
    <dgm:pt modelId="{C87C2F3C-70FB-B048-AEEE-DEF7D39B99C6}" type="parTrans" cxnId="{CF03890F-7661-4548-8D04-0325BEF5ED8A}">
      <dgm:prSet/>
      <dgm:spPr/>
      <dgm:t>
        <a:bodyPr/>
        <a:lstStyle/>
        <a:p>
          <a:endParaRPr lang="es-ES"/>
        </a:p>
      </dgm:t>
    </dgm:pt>
    <dgm:pt modelId="{8A9E1DBE-62C4-C34D-A817-9F0017E011AF}" type="sibTrans" cxnId="{CF03890F-7661-4548-8D04-0325BEF5ED8A}">
      <dgm:prSet/>
      <dgm:spPr/>
      <dgm:t>
        <a:bodyPr/>
        <a:lstStyle/>
        <a:p>
          <a:endParaRPr lang="es-ES"/>
        </a:p>
      </dgm:t>
    </dgm:pt>
    <dgm:pt modelId="{CB2068AB-F9C1-6441-80DF-4FFF33AFDD77}">
      <dgm:prSet phldrT="[Texto]"/>
      <dgm:spPr/>
      <dgm:t>
        <a:bodyPr/>
        <a:lstStyle/>
        <a:p>
          <a:r>
            <a:rPr lang="es-ES" dirty="0" smtClean="0"/>
            <a:t>Transparentes</a:t>
          </a:r>
          <a:endParaRPr lang="es-ES" dirty="0"/>
        </a:p>
      </dgm:t>
    </dgm:pt>
    <dgm:pt modelId="{C860088C-45E7-154D-949B-FF82F6C7A0C0}" type="parTrans" cxnId="{0D618DEC-672B-3B4D-87AC-65F720FE553B}">
      <dgm:prSet/>
      <dgm:spPr/>
      <dgm:t>
        <a:bodyPr/>
        <a:lstStyle/>
        <a:p>
          <a:endParaRPr lang="es-ES"/>
        </a:p>
      </dgm:t>
    </dgm:pt>
    <dgm:pt modelId="{EAAAD3A4-B79D-2344-AE39-C6D958ED0104}" type="sibTrans" cxnId="{0D618DEC-672B-3B4D-87AC-65F720FE553B}">
      <dgm:prSet/>
      <dgm:spPr/>
      <dgm:t>
        <a:bodyPr/>
        <a:lstStyle/>
        <a:p>
          <a:endParaRPr lang="es-ES"/>
        </a:p>
      </dgm:t>
    </dgm:pt>
    <dgm:pt modelId="{4C099EA6-DD9B-7145-9B13-D9227C000F67}">
      <dgm:prSet phldrT="[Texto]"/>
      <dgm:spPr/>
      <dgm:t>
        <a:bodyPr/>
        <a:lstStyle/>
        <a:p>
          <a:r>
            <a:rPr lang="es-ES" dirty="0" smtClean="0"/>
            <a:t>Participativos</a:t>
          </a:r>
          <a:endParaRPr lang="es-ES" dirty="0"/>
        </a:p>
      </dgm:t>
    </dgm:pt>
    <dgm:pt modelId="{5E1518BA-156C-C44A-B7ED-764EC920F0E4}" type="parTrans" cxnId="{2797B9A9-152B-8247-B48F-BADCDCFCF015}">
      <dgm:prSet/>
      <dgm:spPr/>
      <dgm:t>
        <a:bodyPr/>
        <a:lstStyle/>
        <a:p>
          <a:endParaRPr lang="es-ES"/>
        </a:p>
      </dgm:t>
    </dgm:pt>
    <dgm:pt modelId="{E808E188-4F63-C74F-95DB-DC1D825ECEBC}" type="sibTrans" cxnId="{2797B9A9-152B-8247-B48F-BADCDCFCF015}">
      <dgm:prSet/>
      <dgm:spPr/>
      <dgm:t>
        <a:bodyPr/>
        <a:lstStyle/>
        <a:p>
          <a:endParaRPr lang="es-ES"/>
        </a:p>
      </dgm:t>
    </dgm:pt>
    <dgm:pt modelId="{758493A8-7A59-3349-80D4-A0371A01349C}">
      <dgm:prSet phldrT="[Texto]"/>
      <dgm:spPr/>
      <dgm:t>
        <a:bodyPr/>
        <a:lstStyle/>
        <a:p>
          <a:r>
            <a:rPr lang="es-ES" dirty="0" smtClean="0"/>
            <a:t>Trabajo Digno</a:t>
          </a:r>
          <a:endParaRPr lang="es-ES" dirty="0"/>
        </a:p>
      </dgm:t>
    </dgm:pt>
    <dgm:pt modelId="{E2E3B429-07A2-D544-98E9-A874776BA65B}" type="parTrans" cxnId="{6CBA37C4-455C-3140-87B5-4E35B9708394}">
      <dgm:prSet/>
      <dgm:spPr/>
      <dgm:t>
        <a:bodyPr/>
        <a:lstStyle/>
        <a:p>
          <a:endParaRPr lang="es-ES"/>
        </a:p>
      </dgm:t>
    </dgm:pt>
    <dgm:pt modelId="{E8BACBB8-DE46-AC41-9406-D83B05DCA6D5}" type="sibTrans" cxnId="{6CBA37C4-455C-3140-87B5-4E35B9708394}">
      <dgm:prSet/>
      <dgm:spPr/>
      <dgm:t>
        <a:bodyPr/>
        <a:lstStyle/>
        <a:p>
          <a:endParaRPr lang="es-ES"/>
        </a:p>
      </dgm:t>
    </dgm:pt>
    <dgm:pt modelId="{E17D7677-C6C2-6A4B-B1FC-3B76591BB15E}" type="pres">
      <dgm:prSet presAssocID="{86B07743-BAFC-D544-BF83-BA6FE59A4FDA}" presName="Name0" presStyleCnt="0">
        <dgm:presLayoutVars>
          <dgm:dir/>
          <dgm:resizeHandles val="exact"/>
        </dgm:presLayoutVars>
      </dgm:prSet>
      <dgm:spPr/>
      <dgm:t>
        <a:bodyPr/>
        <a:lstStyle/>
        <a:p>
          <a:endParaRPr lang="es-ES"/>
        </a:p>
      </dgm:t>
    </dgm:pt>
    <dgm:pt modelId="{10B2690F-B355-3D4D-80EC-59E2E96AE258}" type="pres">
      <dgm:prSet presAssocID="{86B07743-BAFC-D544-BF83-BA6FE59A4FDA}" presName="cycle" presStyleCnt="0"/>
      <dgm:spPr/>
    </dgm:pt>
    <dgm:pt modelId="{616BEC62-0D3E-2C45-B663-D8E2CF405760}" type="pres">
      <dgm:prSet presAssocID="{968F1EEB-FE8D-EA40-B6F5-4E831B5EC125}" presName="nodeFirstNode" presStyleLbl="node1" presStyleIdx="0" presStyleCnt="5">
        <dgm:presLayoutVars>
          <dgm:bulletEnabled val="1"/>
        </dgm:presLayoutVars>
      </dgm:prSet>
      <dgm:spPr/>
      <dgm:t>
        <a:bodyPr/>
        <a:lstStyle/>
        <a:p>
          <a:endParaRPr lang="es-ES"/>
        </a:p>
      </dgm:t>
    </dgm:pt>
    <dgm:pt modelId="{4262F4EC-B83F-1C4B-A4F8-2C87543AE565}" type="pres">
      <dgm:prSet presAssocID="{687556A2-297D-F24E-A568-D872D055A108}" presName="sibTransFirstNode" presStyleLbl="bgShp" presStyleIdx="0" presStyleCnt="1"/>
      <dgm:spPr/>
      <dgm:t>
        <a:bodyPr/>
        <a:lstStyle/>
        <a:p>
          <a:endParaRPr lang="es-ES"/>
        </a:p>
      </dgm:t>
    </dgm:pt>
    <dgm:pt modelId="{70F6809D-76D6-784F-B880-4A123CC1E396}" type="pres">
      <dgm:prSet presAssocID="{7F8224BC-547E-524F-8DE4-46E258E96C43}" presName="nodeFollowingNodes" presStyleLbl="node1" presStyleIdx="1" presStyleCnt="5">
        <dgm:presLayoutVars>
          <dgm:bulletEnabled val="1"/>
        </dgm:presLayoutVars>
      </dgm:prSet>
      <dgm:spPr/>
      <dgm:t>
        <a:bodyPr/>
        <a:lstStyle/>
        <a:p>
          <a:endParaRPr lang="es-ES"/>
        </a:p>
      </dgm:t>
    </dgm:pt>
    <dgm:pt modelId="{5E86949C-44ED-B64F-8A18-D2D11209AE27}" type="pres">
      <dgm:prSet presAssocID="{CB2068AB-F9C1-6441-80DF-4FFF33AFDD77}" presName="nodeFollowingNodes" presStyleLbl="node1" presStyleIdx="2" presStyleCnt="5">
        <dgm:presLayoutVars>
          <dgm:bulletEnabled val="1"/>
        </dgm:presLayoutVars>
      </dgm:prSet>
      <dgm:spPr/>
      <dgm:t>
        <a:bodyPr/>
        <a:lstStyle/>
        <a:p>
          <a:endParaRPr lang="es-ES"/>
        </a:p>
      </dgm:t>
    </dgm:pt>
    <dgm:pt modelId="{A58E1363-39DA-884C-94FB-006207B5E203}" type="pres">
      <dgm:prSet presAssocID="{4C099EA6-DD9B-7145-9B13-D9227C000F67}" presName="nodeFollowingNodes" presStyleLbl="node1" presStyleIdx="3" presStyleCnt="5">
        <dgm:presLayoutVars>
          <dgm:bulletEnabled val="1"/>
        </dgm:presLayoutVars>
      </dgm:prSet>
      <dgm:spPr/>
      <dgm:t>
        <a:bodyPr/>
        <a:lstStyle/>
        <a:p>
          <a:endParaRPr lang="es-ES"/>
        </a:p>
      </dgm:t>
    </dgm:pt>
    <dgm:pt modelId="{CE29BD29-B011-8F48-A285-D634308E0C0E}" type="pres">
      <dgm:prSet presAssocID="{758493A8-7A59-3349-80D4-A0371A01349C}" presName="nodeFollowingNodes" presStyleLbl="node1" presStyleIdx="4" presStyleCnt="5">
        <dgm:presLayoutVars>
          <dgm:bulletEnabled val="1"/>
        </dgm:presLayoutVars>
      </dgm:prSet>
      <dgm:spPr/>
      <dgm:t>
        <a:bodyPr/>
        <a:lstStyle/>
        <a:p>
          <a:endParaRPr lang="es-ES"/>
        </a:p>
      </dgm:t>
    </dgm:pt>
  </dgm:ptLst>
  <dgm:cxnLst>
    <dgm:cxn modelId="{2797B9A9-152B-8247-B48F-BADCDCFCF015}" srcId="{86B07743-BAFC-D544-BF83-BA6FE59A4FDA}" destId="{4C099EA6-DD9B-7145-9B13-D9227C000F67}" srcOrd="3" destOrd="0" parTransId="{5E1518BA-156C-C44A-B7ED-764EC920F0E4}" sibTransId="{E808E188-4F63-C74F-95DB-DC1D825ECEBC}"/>
    <dgm:cxn modelId="{728C33A1-36E2-5240-9FFC-7DBEDB294ED7}" type="presOf" srcId="{968F1EEB-FE8D-EA40-B6F5-4E831B5EC125}" destId="{616BEC62-0D3E-2C45-B663-D8E2CF405760}" srcOrd="0" destOrd="0" presId="urn:microsoft.com/office/officeart/2005/8/layout/cycle3"/>
    <dgm:cxn modelId="{6CBA37C4-455C-3140-87B5-4E35B9708394}" srcId="{86B07743-BAFC-D544-BF83-BA6FE59A4FDA}" destId="{758493A8-7A59-3349-80D4-A0371A01349C}" srcOrd="4" destOrd="0" parTransId="{E2E3B429-07A2-D544-98E9-A874776BA65B}" sibTransId="{E8BACBB8-DE46-AC41-9406-D83B05DCA6D5}"/>
    <dgm:cxn modelId="{FCF1D02D-5EB6-BF48-A749-E379964AEC1A}" type="presOf" srcId="{687556A2-297D-F24E-A568-D872D055A108}" destId="{4262F4EC-B83F-1C4B-A4F8-2C87543AE565}" srcOrd="0" destOrd="0" presId="urn:microsoft.com/office/officeart/2005/8/layout/cycle3"/>
    <dgm:cxn modelId="{CF03890F-7661-4548-8D04-0325BEF5ED8A}" srcId="{86B07743-BAFC-D544-BF83-BA6FE59A4FDA}" destId="{7F8224BC-547E-524F-8DE4-46E258E96C43}" srcOrd="1" destOrd="0" parTransId="{C87C2F3C-70FB-B048-AEEE-DEF7D39B99C6}" sibTransId="{8A9E1DBE-62C4-C34D-A817-9F0017E011AF}"/>
    <dgm:cxn modelId="{0D618DEC-672B-3B4D-87AC-65F720FE553B}" srcId="{86B07743-BAFC-D544-BF83-BA6FE59A4FDA}" destId="{CB2068AB-F9C1-6441-80DF-4FFF33AFDD77}" srcOrd="2" destOrd="0" parTransId="{C860088C-45E7-154D-949B-FF82F6C7A0C0}" sibTransId="{EAAAD3A4-B79D-2344-AE39-C6D958ED0104}"/>
    <dgm:cxn modelId="{3D92883B-E878-8C4F-B888-5B51D91DC475}" type="presOf" srcId="{758493A8-7A59-3349-80D4-A0371A01349C}" destId="{CE29BD29-B011-8F48-A285-D634308E0C0E}" srcOrd="0" destOrd="0" presId="urn:microsoft.com/office/officeart/2005/8/layout/cycle3"/>
    <dgm:cxn modelId="{8B46ECCD-5FE0-B242-8F3A-60C0125C24B9}" srcId="{86B07743-BAFC-D544-BF83-BA6FE59A4FDA}" destId="{968F1EEB-FE8D-EA40-B6F5-4E831B5EC125}" srcOrd="0" destOrd="0" parTransId="{B020D1E8-6CBA-3E4F-BF96-3C5B7993C058}" sibTransId="{687556A2-297D-F24E-A568-D872D055A108}"/>
    <dgm:cxn modelId="{4EB8C0B6-5AFC-BC4A-BF10-2C161317D6E5}" type="presOf" srcId="{86B07743-BAFC-D544-BF83-BA6FE59A4FDA}" destId="{E17D7677-C6C2-6A4B-B1FC-3B76591BB15E}" srcOrd="0" destOrd="0" presId="urn:microsoft.com/office/officeart/2005/8/layout/cycle3"/>
    <dgm:cxn modelId="{2484B57C-95A8-EC4B-9083-17269BC4B5D8}" type="presOf" srcId="{4C099EA6-DD9B-7145-9B13-D9227C000F67}" destId="{A58E1363-39DA-884C-94FB-006207B5E203}" srcOrd="0" destOrd="0" presId="urn:microsoft.com/office/officeart/2005/8/layout/cycle3"/>
    <dgm:cxn modelId="{6C134C94-8ABF-5945-9388-E21B311D6081}" type="presOf" srcId="{7F8224BC-547E-524F-8DE4-46E258E96C43}" destId="{70F6809D-76D6-784F-B880-4A123CC1E396}" srcOrd="0" destOrd="0" presId="urn:microsoft.com/office/officeart/2005/8/layout/cycle3"/>
    <dgm:cxn modelId="{51526721-91AF-9046-8CF7-E1DB854BCAA3}" type="presOf" srcId="{CB2068AB-F9C1-6441-80DF-4FFF33AFDD77}" destId="{5E86949C-44ED-B64F-8A18-D2D11209AE27}" srcOrd="0" destOrd="0" presId="urn:microsoft.com/office/officeart/2005/8/layout/cycle3"/>
    <dgm:cxn modelId="{40126EB0-671C-BC45-AAA0-7427B62F9EEE}" type="presParOf" srcId="{E17D7677-C6C2-6A4B-B1FC-3B76591BB15E}" destId="{10B2690F-B355-3D4D-80EC-59E2E96AE258}" srcOrd="0" destOrd="0" presId="urn:microsoft.com/office/officeart/2005/8/layout/cycle3"/>
    <dgm:cxn modelId="{A8B150C8-B927-684E-A85F-41DDDD661FF9}" type="presParOf" srcId="{10B2690F-B355-3D4D-80EC-59E2E96AE258}" destId="{616BEC62-0D3E-2C45-B663-D8E2CF405760}" srcOrd="0" destOrd="0" presId="urn:microsoft.com/office/officeart/2005/8/layout/cycle3"/>
    <dgm:cxn modelId="{15C5A648-5FDF-7247-9671-530F723EE08D}" type="presParOf" srcId="{10B2690F-B355-3D4D-80EC-59E2E96AE258}" destId="{4262F4EC-B83F-1C4B-A4F8-2C87543AE565}" srcOrd="1" destOrd="0" presId="urn:microsoft.com/office/officeart/2005/8/layout/cycle3"/>
    <dgm:cxn modelId="{57F7143E-E66E-5E48-8385-A19614548595}" type="presParOf" srcId="{10B2690F-B355-3D4D-80EC-59E2E96AE258}" destId="{70F6809D-76D6-784F-B880-4A123CC1E396}" srcOrd="2" destOrd="0" presId="urn:microsoft.com/office/officeart/2005/8/layout/cycle3"/>
    <dgm:cxn modelId="{A11704B1-ED13-7A4D-8CDA-E189910CA95C}" type="presParOf" srcId="{10B2690F-B355-3D4D-80EC-59E2E96AE258}" destId="{5E86949C-44ED-B64F-8A18-D2D11209AE27}" srcOrd="3" destOrd="0" presId="urn:microsoft.com/office/officeart/2005/8/layout/cycle3"/>
    <dgm:cxn modelId="{7F76DA3E-CC8A-2840-90E3-E2BD072C71EB}" type="presParOf" srcId="{10B2690F-B355-3D4D-80EC-59E2E96AE258}" destId="{A58E1363-39DA-884C-94FB-006207B5E203}" srcOrd="4" destOrd="0" presId="urn:microsoft.com/office/officeart/2005/8/layout/cycle3"/>
    <dgm:cxn modelId="{3BC58B8C-77E8-D049-BD1F-B8AEA3F1883B}" type="presParOf" srcId="{10B2690F-B355-3D4D-80EC-59E2E96AE258}" destId="{CE29BD29-B011-8F48-A285-D634308E0C0E}"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7AD577-931B-4A12-B859-C76F9777002D}" type="doc">
      <dgm:prSet loTypeId="urn:microsoft.com/office/officeart/2005/8/layout/hProcess4" loCatId="process" qsTypeId="urn:microsoft.com/office/officeart/2005/8/quickstyle/simple3" qsCatId="simple" csTypeId="urn:microsoft.com/office/officeart/2005/8/colors/accent0_1" csCatId="mainScheme" phldr="1"/>
      <dgm:spPr/>
      <dgm:t>
        <a:bodyPr/>
        <a:lstStyle/>
        <a:p>
          <a:endParaRPr lang="es-EC"/>
        </a:p>
      </dgm:t>
    </dgm:pt>
    <dgm:pt modelId="{7F2F8738-D37D-41AA-89B6-AABB31FCF53D}">
      <dgm:prSet phldrT="[Texto]" custT="1"/>
      <dgm:spPr/>
      <dgm:t>
        <a:bodyPr/>
        <a:lstStyle/>
        <a:p>
          <a:r>
            <a:rPr lang="es-EC" sz="2100" b="1" dirty="0"/>
            <a:t>Dimensión </a:t>
          </a:r>
          <a:r>
            <a:rPr lang="es-EC" sz="2100" b="1" dirty="0" err="1"/>
            <a:t>interseccional</a:t>
          </a:r>
          <a:r>
            <a:rPr lang="es-EC" sz="2100" b="1" dirty="0"/>
            <a:t> de la transformación</a:t>
          </a:r>
        </a:p>
      </dgm:t>
    </dgm:pt>
    <dgm:pt modelId="{A0FF59A9-F5FC-4516-A1A4-C330F01A598B}" type="parTrans" cxnId="{D686829A-7D0F-4E63-B76E-6933FA255952}">
      <dgm:prSet/>
      <dgm:spPr/>
      <dgm:t>
        <a:bodyPr/>
        <a:lstStyle/>
        <a:p>
          <a:endParaRPr lang="es-EC"/>
        </a:p>
      </dgm:t>
    </dgm:pt>
    <dgm:pt modelId="{9A00F28B-6E02-4D9C-8217-1861F9A15506}" type="sibTrans" cxnId="{D686829A-7D0F-4E63-B76E-6933FA255952}">
      <dgm:prSet/>
      <dgm:spPr>
        <a:solidFill>
          <a:srgbClr val="C60000"/>
        </a:solidFill>
        <a:ln>
          <a:solidFill>
            <a:srgbClr val="C60000"/>
          </a:solidFill>
        </a:ln>
      </dgm:spPr>
      <dgm:t>
        <a:bodyPr/>
        <a:lstStyle/>
        <a:p>
          <a:endParaRPr lang="es-EC"/>
        </a:p>
      </dgm:t>
    </dgm:pt>
    <dgm:pt modelId="{5A5AF0FE-6D8A-4DB4-AE29-920650DDE68D}">
      <dgm:prSet phldrT="[Texto]" custT="1"/>
      <dgm:spPr/>
      <dgm:t>
        <a:bodyPr/>
        <a:lstStyle/>
        <a:p>
          <a:pPr algn="ctr"/>
          <a:r>
            <a:rPr lang="es-EC" sz="1600" b="1" dirty="0" smtClean="0"/>
            <a:t>Clase</a:t>
          </a:r>
          <a:endParaRPr lang="es-EC" sz="1600" b="1" dirty="0"/>
        </a:p>
      </dgm:t>
    </dgm:pt>
    <dgm:pt modelId="{315765FD-06FE-485E-B7BF-BD0C24049E9F}" type="parTrans" cxnId="{F281B275-5CFE-4AF2-B8C1-5CCC77B25BC6}">
      <dgm:prSet/>
      <dgm:spPr/>
      <dgm:t>
        <a:bodyPr/>
        <a:lstStyle/>
        <a:p>
          <a:endParaRPr lang="es-EC"/>
        </a:p>
      </dgm:t>
    </dgm:pt>
    <dgm:pt modelId="{82264E02-4512-465E-BD45-888611679B43}" type="sibTrans" cxnId="{F281B275-5CFE-4AF2-B8C1-5CCC77B25BC6}">
      <dgm:prSet/>
      <dgm:spPr/>
      <dgm:t>
        <a:bodyPr/>
        <a:lstStyle/>
        <a:p>
          <a:endParaRPr lang="es-EC"/>
        </a:p>
      </dgm:t>
    </dgm:pt>
    <dgm:pt modelId="{EBD181CE-CDFC-4648-8A63-AB1E19D57B96}">
      <dgm:prSet phldrT="[Texto]"/>
      <dgm:spPr/>
      <dgm:t>
        <a:bodyPr/>
        <a:lstStyle/>
        <a:p>
          <a:pPr algn="l"/>
          <a:endParaRPr lang="es-EC" sz="1100" dirty="0"/>
        </a:p>
      </dgm:t>
    </dgm:pt>
    <dgm:pt modelId="{7FD4DF7A-2478-4234-9884-3C889B21501D}" type="parTrans" cxnId="{F37D0DCA-8E8D-4F4D-9D86-4F10DF4506B9}">
      <dgm:prSet/>
      <dgm:spPr/>
      <dgm:t>
        <a:bodyPr/>
        <a:lstStyle/>
        <a:p>
          <a:endParaRPr lang="es-EC"/>
        </a:p>
      </dgm:t>
    </dgm:pt>
    <dgm:pt modelId="{C52596BF-17AE-44B7-B057-DDEA54F0E184}" type="sibTrans" cxnId="{F37D0DCA-8E8D-4F4D-9D86-4F10DF4506B9}">
      <dgm:prSet/>
      <dgm:spPr/>
      <dgm:t>
        <a:bodyPr/>
        <a:lstStyle/>
        <a:p>
          <a:endParaRPr lang="es-EC"/>
        </a:p>
      </dgm:t>
    </dgm:pt>
    <dgm:pt modelId="{8C984667-5965-401C-9EBA-1C6BA665EBFE}">
      <dgm:prSet phldrT="[Texto]"/>
      <dgm:spPr/>
      <dgm:t>
        <a:bodyPr/>
        <a:lstStyle/>
        <a:p>
          <a:r>
            <a:rPr lang="es-EC" dirty="0"/>
            <a:t>Transformar la división sexual del trabajo</a:t>
          </a:r>
        </a:p>
      </dgm:t>
    </dgm:pt>
    <dgm:pt modelId="{B484A161-2BA7-4268-B238-F59A9FB97915}" type="parTrans" cxnId="{71EFCC04-CF23-4A3D-A26A-9DD8390403D8}">
      <dgm:prSet/>
      <dgm:spPr/>
      <dgm:t>
        <a:bodyPr/>
        <a:lstStyle/>
        <a:p>
          <a:endParaRPr lang="es-EC"/>
        </a:p>
      </dgm:t>
    </dgm:pt>
    <dgm:pt modelId="{2F8BB3B1-85C2-4BB5-B426-2CC6266F7DB4}" type="sibTrans" cxnId="{71EFCC04-CF23-4A3D-A26A-9DD8390403D8}">
      <dgm:prSet/>
      <dgm:spPr>
        <a:solidFill>
          <a:srgbClr val="C60000"/>
        </a:solidFill>
        <a:ln>
          <a:solidFill>
            <a:srgbClr val="C60000"/>
          </a:solidFill>
        </a:ln>
      </dgm:spPr>
      <dgm:t>
        <a:bodyPr/>
        <a:lstStyle/>
        <a:p>
          <a:endParaRPr lang="es-EC"/>
        </a:p>
      </dgm:t>
    </dgm:pt>
    <dgm:pt modelId="{13AD7026-F921-4AA9-8878-BDEBC4876F55}">
      <dgm:prSet phldrT="[Texto]"/>
      <dgm:spPr/>
      <dgm:t>
        <a:bodyPr/>
        <a:lstStyle/>
        <a:p>
          <a:pPr algn="ctr"/>
          <a:r>
            <a:rPr lang="es-EC" b="1" u="none" smtClean="0"/>
            <a:t>Redistribución del trabajo de cuidado </a:t>
          </a:r>
          <a:endParaRPr lang="es-EC" b="1" u="none" dirty="0"/>
        </a:p>
      </dgm:t>
    </dgm:pt>
    <dgm:pt modelId="{17FDCD30-D889-484F-8ACC-9A89445C62E0}" type="parTrans" cxnId="{5D95A2B0-CA91-46A0-B349-DEBDA283C40C}">
      <dgm:prSet/>
      <dgm:spPr/>
      <dgm:t>
        <a:bodyPr/>
        <a:lstStyle/>
        <a:p>
          <a:endParaRPr lang="es-EC"/>
        </a:p>
      </dgm:t>
    </dgm:pt>
    <dgm:pt modelId="{58528586-CE92-4F21-8387-3A321D7A1488}" type="sibTrans" cxnId="{5D95A2B0-CA91-46A0-B349-DEBDA283C40C}">
      <dgm:prSet/>
      <dgm:spPr/>
      <dgm:t>
        <a:bodyPr/>
        <a:lstStyle/>
        <a:p>
          <a:endParaRPr lang="es-EC"/>
        </a:p>
      </dgm:t>
    </dgm:pt>
    <dgm:pt modelId="{13E8EE8A-73FC-4B82-B74E-C9E33FC5143B}">
      <dgm:prSet phldrT="[Texto]" custT="1"/>
      <dgm:spPr/>
      <dgm:t>
        <a:bodyPr/>
        <a:lstStyle/>
        <a:p>
          <a:r>
            <a:rPr lang="es-EC" sz="2100" b="1" dirty="0"/>
            <a:t>Atención a las necesidades específicas de hombres y mujeres</a:t>
          </a:r>
        </a:p>
      </dgm:t>
    </dgm:pt>
    <dgm:pt modelId="{4D47D152-CF8C-4495-9538-7B56FE195A01}" type="parTrans" cxnId="{C22B9DA2-39F9-40B5-9905-77667657D89E}">
      <dgm:prSet/>
      <dgm:spPr/>
      <dgm:t>
        <a:bodyPr/>
        <a:lstStyle/>
        <a:p>
          <a:endParaRPr lang="es-EC"/>
        </a:p>
      </dgm:t>
    </dgm:pt>
    <dgm:pt modelId="{4E4F0C99-5DC0-4AE6-850E-B37CC628BA3D}" type="sibTrans" cxnId="{C22B9DA2-39F9-40B5-9905-77667657D89E}">
      <dgm:prSet/>
      <dgm:spPr/>
      <dgm:t>
        <a:bodyPr/>
        <a:lstStyle/>
        <a:p>
          <a:endParaRPr lang="es-EC"/>
        </a:p>
      </dgm:t>
    </dgm:pt>
    <dgm:pt modelId="{E176C70C-AFA0-45B2-BC71-E3CC45EC5BBE}">
      <dgm:prSet phldrT="[Texto]" custT="1"/>
      <dgm:spPr/>
      <dgm:t>
        <a:bodyPr/>
        <a:lstStyle/>
        <a:p>
          <a:pPr algn="ctr"/>
          <a:r>
            <a:rPr lang="es-EC" sz="1900" b="1" dirty="0" smtClean="0"/>
            <a:t>Vida sexual y </a:t>
          </a:r>
          <a:r>
            <a:rPr lang="es-EC" sz="1800" b="1" dirty="0" smtClean="0"/>
            <a:t>reproductiva</a:t>
          </a:r>
          <a:endParaRPr lang="es-EC" sz="1800" b="1" dirty="0"/>
        </a:p>
      </dgm:t>
    </dgm:pt>
    <dgm:pt modelId="{E1D9696F-CC37-4ADF-BA88-04A8C5942F28}" type="parTrans" cxnId="{4CEE0C9F-69DC-4937-93D6-E912656E82B1}">
      <dgm:prSet/>
      <dgm:spPr/>
      <dgm:t>
        <a:bodyPr/>
        <a:lstStyle/>
        <a:p>
          <a:endParaRPr lang="es-EC"/>
        </a:p>
      </dgm:t>
    </dgm:pt>
    <dgm:pt modelId="{681FEB2D-0EF6-4D11-A07F-229342D6F973}" type="sibTrans" cxnId="{4CEE0C9F-69DC-4937-93D6-E912656E82B1}">
      <dgm:prSet/>
      <dgm:spPr/>
      <dgm:t>
        <a:bodyPr/>
        <a:lstStyle/>
        <a:p>
          <a:endParaRPr lang="es-EC"/>
        </a:p>
      </dgm:t>
    </dgm:pt>
    <dgm:pt modelId="{9467AC25-FBDF-4DCB-A98E-0E378794E572}">
      <dgm:prSet phldrT="[Texto]" custT="1"/>
      <dgm:spPr/>
      <dgm:t>
        <a:bodyPr/>
        <a:lstStyle/>
        <a:p>
          <a:pPr algn="ctr"/>
          <a:r>
            <a:rPr lang="es-EC" sz="1600" b="1" dirty="0" smtClean="0"/>
            <a:t>Raza-Etnia</a:t>
          </a:r>
          <a:endParaRPr lang="es-EC" sz="1600" b="1" dirty="0"/>
        </a:p>
      </dgm:t>
    </dgm:pt>
    <dgm:pt modelId="{55C38632-8402-4CC7-9821-A8CEA9EA687C}" type="parTrans" cxnId="{3A196166-91AF-4134-AF90-8539E99437FD}">
      <dgm:prSet/>
      <dgm:spPr/>
      <dgm:t>
        <a:bodyPr/>
        <a:lstStyle/>
        <a:p>
          <a:endParaRPr lang="es-EC"/>
        </a:p>
      </dgm:t>
    </dgm:pt>
    <dgm:pt modelId="{338F2BCC-47D6-4B8E-9528-DBFAE5CE216F}" type="sibTrans" cxnId="{3A196166-91AF-4134-AF90-8539E99437FD}">
      <dgm:prSet/>
      <dgm:spPr/>
      <dgm:t>
        <a:bodyPr/>
        <a:lstStyle/>
        <a:p>
          <a:endParaRPr lang="es-EC"/>
        </a:p>
      </dgm:t>
    </dgm:pt>
    <dgm:pt modelId="{52BB0C71-0BF6-4EAC-83F6-9467EEF70750}">
      <dgm:prSet phldrT="[Texto]" custT="1"/>
      <dgm:spPr/>
      <dgm:t>
        <a:bodyPr/>
        <a:lstStyle/>
        <a:p>
          <a:pPr algn="ctr"/>
          <a:r>
            <a:rPr lang="es-EC" sz="1600" b="1" dirty="0" smtClean="0"/>
            <a:t>Opción e identidad sexual</a:t>
          </a:r>
          <a:endParaRPr lang="es-EC" sz="1600" b="1" dirty="0"/>
        </a:p>
      </dgm:t>
    </dgm:pt>
    <dgm:pt modelId="{2F25A886-EC1F-4257-9EBA-3FFBCE233C7D}" type="parTrans" cxnId="{CE86E9BD-429F-45CC-9A33-C9244A2A5093}">
      <dgm:prSet/>
      <dgm:spPr/>
      <dgm:t>
        <a:bodyPr/>
        <a:lstStyle/>
        <a:p>
          <a:endParaRPr lang="es-EC"/>
        </a:p>
      </dgm:t>
    </dgm:pt>
    <dgm:pt modelId="{584DCC39-9F0F-49E1-B1AA-99E64F8C9ACD}" type="sibTrans" cxnId="{CE86E9BD-429F-45CC-9A33-C9244A2A5093}">
      <dgm:prSet/>
      <dgm:spPr/>
      <dgm:t>
        <a:bodyPr/>
        <a:lstStyle/>
        <a:p>
          <a:endParaRPr lang="es-EC"/>
        </a:p>
      </dgm:t>
    </dgm:pt>
    <dgm:pt modelId="{36DF16AA-AF61-45E7-A066-A9DC16FAEDB0}">
      <dgm:prSet phldrT="[Texto]" custT="1"/>
      <dgm:spPr/>
      <dgm:t>
        <a:bodyPr/>
        <a:lstStyle/>
        <a:p>
          <a:pPr algn="ctr"/>
          <a:r>
            <a:rPr lang="es-EC" sz="1600" b="1" dirty="0" smtClean="0"/>
            <a:t>Edad</a:t>
          </a:r>
          <a:endParaRPr lang="es-EC" sz="1600" b="1" dirty="0"/>
        </a:p>
      </dgm:t>
    </dgm:pt>
    <dgm:pt modelId="{08228FE1-9928-4627-9CEF-D1622EFB03F7}" type="parTrans" cxnId="{58505E74-CA02-46A3-9020-13237260EE6A}">
      <dgm:prSet/>
      <dgm:spPr/>
      <dgm:t>
        <a:bodyPr/>
        <a:lstStyle/>
        <a:p>
          <a:endParaRPr lang="es-EC"/>
        </a:p>
      </dgm:t>
    </dgm:pt>
    <dgm:pt modelId="{7E642015-FB70-4048-8A30-EBE005DC65D7}" type="sibTrans" cxnId="{58505E74-CA02-46A3-9020-13237260EE6A}">
      <dgm:prSet/>
      <dgm:spPr/>
      <dgm:t>
        <a:bodyPr/>
        <a:lstStyle/>
        <a:p>
          <a:endParaRPr lang="es-EC"/>
        </a:p>
      </dgm:t>
    </dgm:pt>
    <dgm:pt modelId="{8C0E8F4E-27D0-49D2-806D-3E22DCBD8CA1}">
      <dgm:prSet phldrT="[Texto]"/>
      <dgm:spPr/>
      <dgm:t>
        <a:bodyPr/>
        <a:lstStyle/>
        <a:p>
          <a:pPr algn="ctr"/>
          <a:endParaRPr lang="es-EC" sz="1100" dirty="0">
            <a:solidFill>
              <a:srgbClr val="7030A0"/>
            </a:solidFill>
          </a:endParaRPr>
        </a:p>
      </dgm:t>
    </dgm:pt>
    <dgm:pt modelId="{B31EAB9A-1579-4642-8065-6BCADFBFC7D1}" type="parTrans" cxnId="{BDC38ECC-49B7-4906-9FC2-96E3132810A9}">
      <dgm:prSet/>
      <dgm:spPr/>
      <dgm:t>
        <a:bodyPr/>
        <a:lstStyle/>
        <a:p>
          <a:endParaRPr lang="es-EC"/>
        </a:p>
      </dgm:t>
    </dgm:pt>
    <dgm:pt modelId="{B075E0BD-4944-4C4F-8839-66999EE9B382}" type="sibTrans" cxnId="{BDC38ECC-49B7-4906-9FC2-96E3132810A9}">
      <dgm:prSet/>
      <dgm:spPr/>
      <dgm:t>
        <a:bodyPr/>
        <a:lstStyle/>
        <a:p>
          <a:endParaRPr lang="es-EC"/>
        </a:p>
      </dgm:t>
    </dgm:pt>
    <dgm:pt modelId="{3C85ED4B-CE14-47B1-8EF4-25AAA453A7F5}">
      <dgm:prSet phldrT="[Texto]" custT="1"/>
      <dgm:spPr/>
      <dgm:t>
        <a:bodyPr/>
        <a:lstStyle/>
        <a:p>
          <a:pPr algn="ctr"/>
          <a:r>
            <a:rPr lang="es-EC" sz="1800" b="1" dirty="0" smtClean="0"/>
            <a:t>Despatriacalización</a:t>
          </a:r>
          <a:endParaRPr lang="es-EC" sz="1800" b="1" dirty="0"/>
        </a:p>
      </dgm:t>
    </dgm:pt>
    <dgm:pt modelId="{950350ED-99C7-415A-A84A-40319534AE93}" type="parTrans" cxnId="{61B3770A-A7CC-460C-9365-D1FCED0DC35A}">
      <dgm:prSet/>
      <dgm:spPr/>
      <dgm:t>
        <a:bodyPr/>
        <a:lstStyle/>
        <a:p>
          <a:endParaRPr lang="es-ES"/>
        </a:p>
      </dgm:t>
    </dgm:pt>
    <dgm:pt modelId="{CFCC5C74-0777-47F3-8DF4-28B1DBA6688C}" type="sibTrans" cxnId="{61B3770A-A7CC-460C-9365-D1FCED0DC35A}">
      <dgm:prSet/>
      <dgm:spPr/>
      <dgm:t>
        <a:bodyPr/>
        <a:lstStyle/>
        <a:p>
          <a:endParaRPr lang="es-ES"/>
        </a:p>
      </dgm:t>
    </dgm:pt>
    <dgm:pt modelId="{8F785975-6177-44D8-A34E-348E952179CF}" type="pres">
      <dgm:prSet presAssocID="{3D7AD577-931B-4A12-B859-C76F9777002D}" presName="Name0" presStyleCnt="0">
        <dgm:presLayoutVars>
          <dgm:dir/>
          <dgm:animLvl val="lvl"/>
          <dgm:resizeHandles val="exact"/>
        </dgm:presLayoutVars>
      </dgm:prSet>
      <dgm:spPr/>
      <dgm:t>
        <a:bodyPr/>
        <a:lstStyle/>
        <a:p>
          <a:endParaRPr lang="es-ES"/>
        </a:p>
      </dgm:t>
    </dgm:pt>
    <dgm:pt modelId="{56368577-462F-4E27-88FE-DB5027D3926B}" type="pres">
      <dgm:prSet presAssocID="{3D7AD577-931B-4A12-B859-C76F9777002D}" presName="tSp" presStyleCnt="0"/>
      <dgm:spPr/>
      <dgm:t>
        <a:bodyPr/>
        <a:lstStyle/>
        <a:p>
          <a:endParaRPr lang="es-ES"/>
        </a:p>
      </dgm:t>
    </dgm:pt>
    <dgm:pt modelId="{C8A36642-FBC0-466C-9312-E0C74A93D7C1}" type="pres">
      <dgm:prSet presAssocID="{3D7AD577-931B-4A12-B859-C76F9777002D}" presName="bSp" presStyleCnt="0"/>
      <dgm:spPr/>
      <dgm:t>
        <a:bodyPr/>
        <a:lstStyle/>
        <a:p>
          <a:endParaRPr lang="es-ES"/>
        </a:p>
      </dgm:t>
    </dgm:pt>
    <dgm:pt modelId="{A4D7AE8F-8160-4932-9856-517E0064F093}" type="pres">
      <dgm:prSet presAssocID="{3D7AD577-931B-4A12-B859-C76F9777002D}" presName="process" presStyleCnt="0"/>
      <dgm:spPr/>
      <dgm:t>
        <a:bodyPr/>
        <a:lstStyle/>
        <a:p>
          <a:endParaRPr lang="es-ES"/>
        </a:p>
      </dgm:t>
    </dgm:pt>
    <dgm:pt modelId="{F9FD48A4-8FFD-4ACF-AC6F-4722C15877C1}" type="pres">
      <dgm:prSet presAssocID="{7F2F8738-D37D-41AA-89B6-AABB31FCF53D}" presName="composite1" presStyleCnt="0"/>
      <dgm:spPr/>
      <dgm:t>
        <a:bodyPr/>
        <a:lstStyle/>
        <a:p>
          <a:endParaRPr lang="es-ES"/>
        </a:p>
      </dgm:t>
    </dgm:pt>
    <dgm:pt modelId="{35DAC52E-87B0-4679-870A-A7D87AE0A201}" type="pres">
      <dgm:prSet presAssocID="{7F2F8738-D37D-41AA-89B6-AABB31FCF53D}" presName="dummyNode1" presStyleLbl="node1" presStyleIdx="0" presStyleCnt="3"/>
      <dgm:spPr/>
      <dgm:t>
        <a:bodyPr/>
        <a:lstStyle/>
        <a:p>
          <a:endParaRPr lang="es-ES"/>
        </a:p>
      </dgm:t>
    </dgm:pt>
    <dgm:pt modelId="{4386C10E-0C76-494F-AA78-1E044606CEA5}" type="pres">
      <dgm:prSet presAssocID="{7F2F8738-D37D-41AA-89B6-AABB31FCF53D}" presName="childNode1" presStyleLbl="bgAcc1" presStyleIdx="0" presStyleCnt="3" custScaleX="145355" custScaleY="86415" custLinFactNeighborX="-1" custLinFactNeighborY="-36051">
        <dgm:presLayoutVars>
          <dgm:bulletEnabled val="1"/>
        </dgm:presLayoutVars>
      </dgm:prSet>
      <dgm:spPr/>
      <dgm:t>
        <a:bodyPr/>
        <a:lstStyle/>
        <a:p>
          <a:endParaRPr lang="es-ES"/>
        </a:p>
      </dgm:t>
    </dgm:pt>
    <dgm:pt modelId="{4F0AE02F-22D2-46ED-8687-C50A6267CE4D}" type="pres">
      <dgm:prSet presAssocID="{7F2F8738-D37D-41AA-89B6-AABB31FCF53D}" presName="childNode1tx" presStyleLbl="bgAcc1" presStyleIdx="0" presStyleCnt="3">
        <dgm:presLayoutVars>
          <dgm:bulletEnabled val="1"/>
        </dgm:presLayoutVars>
      </dgm:prSet>
      <dgm:spPr/>
      <dgm:t>
        <a:bodyPr/>
        <a:lstStyle/>
        <a:p>
          <a:endParaRPr lang="es-ES"/>
        </a:p>
      </dgm:t>
    </dgm:pt>
    <dgm:pt modelId="{3EAD3351-11F7-4FD4-A908-618F735A7B76}" type="pres">
      <dgm:prSet presAssocID="{7F2F8738-D37D-41AA-89B6-AABB31FCF53D}" presName="parentNode1" presStyleLbl="node1" presStyleIdx="0" presStyleCnt="3" custScaleX="172327" custScaleY="248836" custLinFactNeighborX="10474">
        <dgm:presLayoutVars>
          <dgm:chMax val="1"/>
          <dgm:bulletEnabled val="1"/>
        </dgm:presLayoutVars>
      </dgm:prSet>
      <dgm:spPr/>
      <dgm:t>
        <a:bodyPr/>
        <a:lstStyle/>
        <a:p>
          <a:endParaRPr lang="es-ES"/>
        </a:p>
      </dgm:t>
    </dgm:pt>
    <dgm:pt modelId="{2EBFCEBA-5BB7-4B3D-8CFF-8AC8DC7800F1}" type="pres">
      <dgm:prSet presAssocID="{7F2F8738-D37D-41AA-89B6-AABB31FCF53D}" presName="connSite1" presStyleCnt="0"/>
      <dgm:spPr/>
      <dgm:t>
        <a:bodyPr/>
        <a:lstStyle/>
        <a:p>
          <a:endParaRPr lang="es-ES"/>
        </a:p>
      </dgm:t>
    </dgm:pt>
    <dgm:pt modelId="{6662B15D-9BF0-4CD4-82F0-5177B08970B3}" type="pres">
      <dgm:prSet presAssocID="{9A00F28B-6E02-4D9C-8217-1861F9A15506}" presName="Name9" presStyleLbl="sibTrans2D1" presStyleIdx="0" presStyleCnt="2"/>
      <dgm:spPr/>
      <dgm:t>
        <a:bodyPr/>
        <a:lstStyle/>
        <a:p>
          <a:endParaRPr lang="es-ES"/>
        </a:p>
      </dgm:t>
    </dgm:pt>
    <dgm:pt modelId="{12C78044-7BB0-4DCF-88CB-8C90E7024F4E}" type="pres">
      <dgm:prSet presAssocID="{8C984667-5965-401C-9EBA-1C6BA665EBFE}" presName="composite2" presStyleCnt="0"/>
      <dgm:spPr/>
      <dgm:t>
        <a:bodyPr/>
        <a:lstStyle/>
        <a:p>
          <a:endParaRPr lang="es-ES"/>
        </a:p>
      </dgm:t>
    </dgm:pt>
    <dgm:pt modelId="{D02A8D04-5240-4487-8C98-60E7696CFE11}" type="pres">
      <dgm:prSet presAssocID="{8C984667-5965-401C-9EBA-1C6BA665EBFE}" presName="dummyNode2" presStyleLbl="node1" presStyleIdx="0" presStyleCnt="3"/>
      <dgm:spPr/>
      <dgm:t>
        <a:bodyPr/>
        <a:lstStyle/>
        <a:p>
          <a:endParaRPr lang="es-ES"/>
        </a:p>
      </dgm:t>
    </dgm:pt>
    <dgm:pt modelId="{C77549F6-C133-4A57-85BF-C57264D5C05A}" type="pres">
      <dgm:prSet presAssocID="{8C984667-5965-401C-9EBA-1C6BA665EBFE}" presName="childNode2" presStyleLbl="bgAcc1" presStyleIdx="1" presStyleCnt="3" custScaleX="107390" custScaleY="92840" custLinFactNeighborX="19394" custLinFactNeighborY="29000">
        <dgm:presLayoutVars>
          <dgm:bulletEnabled val="1"/>
        </dgm:presLayoutVars>
      </dgm:prSet>
      <dgm:spPr/>
      <dgm:t>
        <a:bodyPr/>
        <a:lstStyle/>
        <a:p>
          <a:endParaRPr lang="es-ES"/>
        </a:p>
      </dgm:t>
    </dgm:pt>
    <dgm:pt modelId="{2D47F08A-22B4-4FFF-A1F8-2C27659CA33F}" type="pres">
      <dgm:prSet presAssocID="{8C984667-5965-401C-9EBA-1C6BA665EBFE}" presName="childNode2tx" presStyleLbl="bgAcc1" presStyleIdx="1" presStyleCnt="3">
        <dgm:presLayoutVars>
          <dgm:bulletEnabled val="1"/>
        </dgm:presLayoutVars>
      </dgm:prSet>
      <dgm:spPr/>
      <dgm:t>
        <a:bodyPr/>
        <a:lstStyle/>
        <a:p>
          <a:endParaRPr lang="es-ES"/>
        </a:p>
      </dgm:t>
    </dgm:pt>
    <dgm:pt modelId="{312F5975-E875-4FF1-8CB2-3D07EADADFC5}" type="pres">
      <dgm:prSet presAssocID="{8C984667-5965-401C-9EBA-1C6BA665EBFE}" presName="parentNode2" presStyleLbl="node1" presStyleIdx="1" presStyleCnt="3" custScaleX="155948" custScaleY="211421" custLinFactNeighborX="-1164">
        <dgm:presLayoutVars>
          <dgm:chMax val="0"/>
          <dgm:bulletEnabled val="1"/>
        </dgm:presLayoutVars>
      </dgm:prSet>
      <dgm:spPr/>
      <dgm:t>
        <a:bodyPr/>
        <a:lstStyle/>
        <a:p>
          <a:endParaRPr lang="es-ES"/>
        </a:p>
      </dgm:t>
    </dgm:pt>
    <dgm:pt modelId="{44003119-9B9B-411E-B538-60464593DD52}" type="pres">
      <dgm:prSet presAssocID="{8C984667-5965-401C-9EBA-1C6BA665EBFE}" presName="connSite2" presStyleCnt="0"/>
      <dgm:spPr/>
      <dgm:t>
        <a:bodyPr/>
        <a:lstStyle/>
        <a:p>
          <a:endParaRPr lang="es-ES"/>
        </a:p>
      </dgm:t>
    </dgm:pt>
    <dgm:pt modelId="{D16FADEF-37E7-44F7-A94D-FF4AB34B69E7}" type="pres">
      <dgm:prSet presAssocID="{2F8BB3B1-85C2-4BB5-B426-2CC6266F7DB4}" presName="Name18" presStyleLbl="sibTrans2D1" presStyleIdx="1" presStyleCnt="2"/>
      <dgm:spPr/>
      <dgm:t>
        <a:bodyPr/>
        <a:lstStyle/>
        <a:p>
          <a:endParaRPr lang="es-ES"/>
        </a:p>
      </dgm:t>
    </dgm:pt>
    <dgm:pt modelId="{D3C96BD4-6018-4FA4-981C-B01F9C755323}" type="pres">
      <dgm:prSet presAssocID="{13E8EE8A-73FC-4B82-B74E-C9E33FC5143B}" presName="composite1" presStyleCnt="0"/>
      <dgm:spPr/>
      <dgm:t>
        <a:bodyPr/>
        <a:lstStyle/>
        <a:p>
          <a:endParaRPr lang="es-ES"/>
        </a:p>
      </dgm:t>
    </dgm:pt>
    <dgm:pt modelId="{08F9BE34-FEB6-4259-AE4D-7F1F7969FB24}" type="pres">
      <dgm:prSet presAssocID="{13E8EE8A-73FC-4B82-B74E-C9E33FC5143B}" presName="dummyNode1" presStyleLbl="node1" presStyleIdx="1" presStyleCnt="3"/>
      <dgm:spPr/>
      <dgm:t>
        <a:bodyPr/>
        <a:lstStyle/>
        <a:p>
          <a:endParaRPr lang="es-ES"/>
        </a:p>
      </dgm:t>
    </dgm:pt>
    <dgm:pt modelId="{9B7BDB8A-24DA-45DD-90C1-86FEABD17111}" type="pres">
      <dgm:prSet presAssocID="{13E8EE8A-73FC-4B82-B74E-C9E33FC5143B}" presName="childNode1" presStyleLbl="bgAcc1" presStyleIdx="2" presStyleCnt="3" custScaleX="147155" custLinFactNeighborX="-3054" custLinFactNeighborY="-27009">
        <dgm:presLayoutVars>
          <dgm:bulletEnabled val="1"/>
        </dgm:presLayoutVars>
      </dgm:prSet>
      <dgm:spPr/>
      <dgm:t>
        <a:bodyPr/>
        <a:lstStyle/>
        <a:p>
          <a:endParaRPr lang="es-ES"/>
        </a:p>
      </dgm:t>
    </dgm:pt>
    <dgm:pt modelId="{F4FA0247-303A-4C4E-BC8E-D8C0CEEBB347}" type="pres">
      <dgm:prSet presAssocID="{13E8EE8A-73FC-4B82-B74E-C9E33FC5143B}" presName="childNode1tx" presStyleLbl="bgAcc1" presStyleIdx="2" presStyleCnt="3">
        <dgm:presLayoutVars>
          <dgm:bulletEnabled val="1"/>
        </dgm:presLayoutVars>
      </dgm:prSet>
      <dgm:spPr/>
      <dgm:t>
        <a:bodyPr/>
        <a:lstStyle/>
        <a:p>
          <a:endParaRPr lang="es-ES"/>
        </a:p>
      </dgm:t>
    </dgm:pt>
    <dgm:pt modelId="{4EB481E6-D7DB-4DD3-96BC-DCA13432C18E}" type="pres">
      <dgm:prSet presAssocID="{13E8EE8A-73FC-4B82-B74E-C9E33FC5143B}" presName="parentNode1" presStyleLbl="node1" presStyleIdx="2" presStyleCnt="3" custScaleX="155154" custScaleY="232311" custLinFactNeighborX="-4656">
        <dgm:presLayoutVars>
          <dgm:chMax val="1"/>
          <dgm:bulletEnabled val="1"/>
        </dgm:presLayoutVars>
      </dgm:prSet>
      <dgm:spPr/>
      <dgm:t>
        <a:bodyPr/>
        <a:lstStyle/>
        <a:p>
          <a:endParaRPr lang="es-ES"/>
        </a:p>
      </dgm:t>
    </dgm:pt>
    <dgm:pt modelId="{5E7A084D-5E81-4FAF-9918-56BC03665D34}" type="pres">
      <dgm:prSet presAssocID="{13E8EE8A-73FC-4B82-B74E-C9E33FC5143B}" presName="connSite1" presStyleCnt="0"/>
      <dgm:spPr/>
      <dgm:t>
        <a:bodyPr/>
        <a:lstStyle/>
        <a:p>
          <a:endParaRPr lang="es-ES"/>
        </a:p>
      </dgm:t>
    </dgm:pt>
  </dgm:ptLst>
  <dgm:cxnLst>
    <dgm:cxn modelId="{61B3770A-A7CC-460C-9365-D1FCED0DC35A}" srcId="{13E8EE8A-73FC-4B82-B74E-C9E33FC5143B}" destId="{3C85ED4B-CE14-47B1-8EF4-25AAA453A7F5}" srcOrd="1" destOrd="0" parTransId="{950350ED-99C7-415A-A84A-40319534AE93}" sibTransId="{CFCC5C74-0777-47F3-8DF4-28B1DBA6688C}"/>
    <dgm:cxn modelId="{71EFCC04-CF23-4A3D-A26A-9DD8390403D8}" srcId="{3D7AD577-931B-4A12-B859-C76F9777002D}" destId="{8C984667-5965-401C-9EBA-1C6BA665EBFE}" srcOrd="1" destOrd="0" parTransId="{B484A161-2BA7-4268-B238-F59A9FB97915}" sibTransId="{2F8BB3B1-85C2-4BB5-B426-2CC6266F7DB4}"/>
    <dgm:cxn modelId="{6C1C5127-D376-9C42-9388-9991B37B2355}" type="presOf" srcId="{52BB0C71-0BF6-4EAC-83F6-9467EEF70750}" destId="{4F0AE02F-22D2-46ED-8687-C50A6267CE4D}" srcOrd="1" destOrd="2" presId="urn:microsoft.com/office/officeart/2005/8/layout/hProcess4"/>
    <dgm:cxn modelId="{7DC678D5-5A94-A745-8F2F-5A576934AE30}" type="presOf" srcId="{3C85ED4B-CE14-47B1-8EF4-25AAA453A7F5}" destId="{F4FA0247-303A-4C4E-BC8E-D8C0CEEBB347}" srcOrd="1" destOrd="1" presId="urn:microsoft.com/office/officeart/2005/8/layout/hProcess4"/>
    <dgm:cxn modelId="{775C4C02-9ADE-6047-9A7E-63A06D6D827C}" type="presOf" srcId="{9467AC25-FBDF-4DCB-A98E-0E378794E572}" destId="{4F0AE02F-22D2-46ED-8687-C50A6267CE4D}" srcOrd="1" destOrd="1" presId="urn:microsoft.com/office/officeart/2005/8/layout/hProcess4"/>
    <dgm:cxn modelId="{4E6BB442-880F-A44E-87B3-ACE61D67C2F2}" type="presOf" srcId="{13AD7026-F921-4AA9-8878-BDEBC4876F55}" destId="{C77549F6-C133-4A57-85BF-C57264D5C05A}" srcOrd="0" destOrd="0" presId="urn:microsoft.com/office/officeart/2005/8/layout/hProcess4"/>
    <dgm:cxn modelId="{C2CFC7AD-38FD-F14D-B4C7-DF09388EA017}" type="presOf" srcId="{8C984667-5965-401C-9EBA-1C6BA665EBFE}" destId="{312F5975-E875-4FF1-8CB2-3D07EADADFC5}" srcOrd="0" destOrd="0" presId="urn:microsoft.com/office/officeart/2005/8/layout/hProcess4"/>
    <dgm:cxn modelId="{5B856EBB-5114-3C4A-AC80-BF8B4DAA191D}" type="presOf" srcId="{9467AC25-FBDF-4DCB-A98E-0E378794E572}" destId="{4386C10E-0C76-494F-AA78-1E044606CEA5}" srcOrd="0" destOrd="1" presId="urn:microsoft.com/office/officeart/2005/8/layout/hProcess4"/>
    <dgm:cxn modelId="{9BC76052-A068-C745-9391-1CE44DFEFFA6}" type="presOf" srcId="{EBD181CE-CDFC-4648-8A63-AB1E19D57B96}" destId="{4F0AE02F-22D2-46ED-8687-C50A6267CE4D}" srcOrd="1" destOrd="5" presId="urn:microsoft.com/office/officeart/2005/8/layout/hProcess4"/>
    <dgm:cxn modelId="{D686829A-7D0F-4E63-B76E-6933FA255952}" srcId="{3D7AD577-931B-4A12-B859-C76F9777002D}" destId="{7F2F8738-D37D-41AA-89B6-AABB31FCF53D}" srcOrd="0" destOrd="0" parTransId="{A0FF59A9-F5FC-4516-A1A4-C330F01A598B}" sibTransId="{9A00F28B-6E02-4D9C-8217-1861F9A15506}"/>
    <dgm:cxn modelId="{85753E9F-54A3-C34E-AA19-CC1FAC73EAFD}" type="presOf" srcId="{36DF16AA-AF61-45E7-A066-A9DC16FAEDB0}" destId="{4386C10E-0C76-494F-AA78-1E044606CEA5}" srcOrd="0" destOrd="3" presId="urn:microsoft.com/office/officeart/2005/8/layout/hProcess4"/>
    <dgm:cxn modelId="{BDC38ECC-49B7-4906-9FC2-96E3132810A9}" srcId="{7F2F8738-D37D-41AA-89B6-AABB31FCF53D}" destId="{8C0E8F4E-27D0-49D2-806D-3E22DCBD8CA1}" srcOrd="4" destOrd="0" parTransId="{B31EAB9A-1579-4642-8065-6BCADFBFC7D1}" sibTransId="{B075E0BD-4944-4C4F-8839-66999EE9B382}"/>
    <dgm:cxn modelId="{F37D0DCA-8E8D-4F4D-9D86-4F10DF4506B9}" srcId="{7F2F8738-D37D-41AA-89B6-AABB31FCF53D}" destId="{EBD181CE-CDFC-4648-8A63-AB1E19D57B96}" srcOrd="5" destOrd="0" parTransId="{7FD4DF7A-2478-4234-9884-3C889B21501D}" sibTransId="{C52596BF-17AE-44B7-B057-DDEA54F0E184}"/>
    <dgm:cxn modelId="{D1959E3B-C759-2B4E-AF6B-3E7EEBE94E73}" type="presOf" srcId="{9A00F28B-6E02-4D9C-8217-1861F9A15506}" destId="{6662B15D-9BF0-4CD4-82F0-5177B08970B3}" srcOrd="0" destOrd="0" presId="urn:microsoft.com/office/officeart/2005/8/layout/hProcess4"/>
    <dgm:cxn modelId="{1F01316B-4CB3-074A-A80B-6DA95F4D67F7}" type="presOf" srcId="{3C85ED4B-CE14-47B1-8EF4-25AAA453A7F5}" destId="{9B7BDB8A-24DA-45DD-90C1-86FEABD17111}" srcOrd="0" destOrd="1" presId="urn:microsoft.com/office/officeart/2005/8/layout/hProcess4"/>
    <dgm:cxn modelId="{F281B275-5CFE-4AF2-B8C1-5CCC77B25BC6}" srcId="{7F2F8738-D37D-41AA-89B6-AABB31FCF53D}" destId="{5A5AF0FE-6D8A-4DB4-AE29-920650DDE68D}" srcOrd="0" destOrd="0" parTransId="{315765FD-06FE-485E-B7BF-BD0C24049E9F}" sibTransId="{82264E02-4512-465E-BD45-888611679B43}"/>
    <dgm:cxn modelId="{3A196166-91AF-4134-AF90-8539E99437FD}" srcId="{7F2F8738-D37D-41AA-89B6-AABB31FCF53D}" destId="{9467AC25-FBDF-4DCB-A98E-0E378794E572}" srcOrd="1" destOrd="0" parTransId="{55C38632-8402-4CC7-9821-A8CEA9EA687C}" sibTransId="{338F2BCC-47D6-4B8E-9528-DBFAE5CE216F}"/>
    <dgm:cxn modelId="{FC302C94-D546-4346-A0CF-8B721D962FAF}" type="presOf" srcId="{52BB0C71-0BF6-4EAC-83F6-9467EEF70750}" destId="{4386C10E-0C76-494F-AA78-1E044606CEA5}" srcOrd="0" destOrd="2" presId="urn:microsoft.com/office/officeart/2005/8/layout/hProcess4"/>
    <dgm:cxn modelId="{4CEE0C9F-69DC-4937-93D6-E912656E82B1}" srcId="{13E8EE8A-73FC-4B82-B74E-C9E33FC5143B}" destId="{E176C70C-AFA0-45B2-BC71-E3CC45EC5BBE}" srcOrd="0" destOrd="0" parTransId="{E1D9696F-CC37-4ADF-BA88-04A8C5942F28}" sibTransId="{681FEB2D-0EF6-4D11-A07F-229342D6F973}"/>
    <dgm:cxn modelId="{C22B9DA2-39F9-40B5-9905-77667657D89E}" srcId="{3D7AD577-931B-4A12-B859-C76F9777002D}" destId="{13E8EE8A-73FC-4B82-B74E-C9E33FC5143B}" srcOrd="2" destOrd="0" parTransId="{4D47D152-CF8C-4495-9538-7B56FE195A01}" sibTransId="{4E4F0C99-5DC0-4AE6-850E-B37CC628BA3D}"/>
    <dgm:cxn modelId="{F6CA238C-3D54-9640-B127-6B3B09B3F538}" type="presOf" srcId="{8C0E8F4E-27D0-49D2-806D-3E22DCBD8CA1}" destId="{4386C10E-0C76-494F-AA78-1E044606CEA5}" srcOrd="0" destOrd="4" presId="urn:microsoft.com/office/officeart/2005/8/layout/hProcess4"/>
    <dgm:cxn modelId="{28CA176E-A05F-654C-B810-4B97D21AF6C8}" type="presOf" srcId="{3D7AD577-931B-4A12-B859-C76F9777002D}" destId="{8F785975-6177-44D8-A34E-348E952179CF}" srcOrd="0" destOrd="0" presId="urn:microsoft.com/office/officeart/2005/8/layout/hProcess4"/>
    <dgm:cxn modelId="{CE86E9BD-429F-45CC-9A33-C9244A2A5093}" srcId="{7F2F8738-D37D-41AA-89B6-AABB31FCF53D}" destId="{52BB0C71-0BF6-4EAC-83F6-9467EEF70750}" srcOrd="2" destOrd="0" parTransId="{2F25A886-EC1F-4257-9EBA-3FFBCE233C7D}" sibTransId="{584DCC39-9F0F-49E1-B1AA-99E64F8C9ACD}"/>
    <dgm:cxn modelId="{8836DC97-6451-0146-B13A-E1EFA7B2F1C8}" type="presOf" srcId="{13E8EE8A-73FC-4B82-B74E-C9E33FC5143B}" destId="{4EB481E6-D7DB-4DD3-96BC-DCA13432C18E}" srcOrd="0" destOrd="0" presId="urn:microsoft.com/office/officeart/2005/8/layout/hProcess4"/>
    <dgm:cxn modelId="{513F128F-751C-C548-82E8-8969CEFB8B98}" type="presOf" srcId="{7F2F8738-D37D-41AA-89B6-AABB31FCF53D}" destId="{3EAD3351-11F7-4FD4-A908-618F735A7B76}" srcOrd="0" destOrd="0" presId="urn:microsoft.com/office/officeart/2005/8/layout/hProcess4"/>
    <dgm:cxn modelId="{2E960111-E2ED-BB4E-9ADC-561AD4BE7D01}" type="presOf" srcId="{13AD7026-F921-4AA9-8878-BDEBC4876F55}" destId="{2D47F08A-22B4-4FFF-A1F8-2C27659CA33F}" srcOrd="1" destOrd="0" presId="urn:microsoft.com/office/officeart/2005/8/layout/hProcess4"/>
    <dgm:cxn modelId="{1BEEA151-28F3-A34B-8D07-9228312DB9D8}" type="presOf" srcId="{5A5AF0FE-6D8A-4DB4-AE29-920650DDE68D}" destId="{4F0AE02F-22D2-46ED-8687-C50A6267CE4D}" srcOrd="1" destOrd="0" presId="urn:microsoft.com/office/officeart/2005/8/layout/hProcess4"/>
    <dgm:cxn modelId="{3A6EF4D3-8AF9-E145-B9CA-804B2ED9FD05}" type="presOf" srcId="{2F8BB3B1-85C2-4BB5-B426-2CC6266F7DB4}" destId="{D16FADEF-37E7-44F7-A94D-FF4AB34B69E7}" srcOrd="0" destOrd="0" presId="urn:microsoft.com/office/officeart/2005/8/layout/hProcess4"/>
    <dgm:cxn modelId="{50CED76B-73F6-4846-B2BB-83D309704CFB}" type="presOf" srcId="{5A5AF0FE-6D8A-4DB4-AE29-920650DDE68D}" destId="{4386C10E-0C76-494F-AA78-1E044606CEA5}" srcOrd="0" destOrd="0" presId="urn:microsoft.com/office/officeart/2005/8/layout/hProcess4"/>
    <dgm:cxn modelId="{58505E74-CA02-46A3-9020-13237260EE6A}" srcId="{7F2F8738-D37D-41AA-89B6-AABB31FCF53D}" destId="{36DF16AA-AF61-45E7-A066-A9DC16FAEDB0}" srcOrd="3" destOrd="0" parTransId="{08228FE1-9928-4627-9CEF-D1622EFB03F7}" sibTransId="{7E642015-FB70-4048-8A30-EBE005DC65D7}"/>
    <dgm:cxn modelId="{6D6B0367-02FA-5C45-B3FA-0AE036720C16}" type="presOf" srcId="{E176C70C-AFA0-45B2-BC71-E3CC45EC5BBE}" destId="{9B7BDB8A-24DA-45DD-90C1-86FEABD17111}" srcOrd="0" destOrd="0" presId="urn:microsoft.com/office/officeart/2005/8/layout/hProcess4"/>
    <dgm:cxn modelId="{5D95A2B0-CA91-46A0-B349-DEBDA283C40C}" srcId="{8C984667-5965-401C-9EBA-1C6BA665EBFE}" destId="{13AD7026-F921-4AA9-8878-BDEBC4876F55}" srcOrd="0" destOrd="0" parTransId="{17FDCD30-D889-484F-8ACC-9A89445C62E0}" sibTransId="{58528586-CE92-4F21-8387-3A321D7A1488}"/>
    <dgm:cxn modelId="{7E71B644-2023-224F-A11B-B234E1E1B4AD}" type="presOf" srcId="{EBD181CE-CDFC-4648-8A63-AB1E19D57B96}" destId="{4386C10E-0C76-494F-AA78-1E044606CEA5}" srcOrd="0" destOrd="5" presId="urn:microsoft.com/office/officeart/2005/8/layout/hProcess4"/>
    <dgm:cxn modelId="{988B65C0-6540-8549-ADCB-AA970A8A5036}" type="presOf" srcId="{E176C70C-AFA0-45B2-BC71-E3CC45EC5BBE}" destId="{F4FA0247-303A-4C4E-BC8E-D8C0CEEBB347}" srcOrd="1" destOrd="0" presId="urn:microsoft.com/office/officeart/2005/8/layout/hProcess4"/>
    <dgm:cxn modelId="{466BF72D-1401-BD4E-9333-3CC488C1ED20}" type="presOf" srcId="{8C0E8F4E-27D0-49D2-806D-3E22DCBD8CA1}" destId="{4F0AE02F-22D2-46ED-8687-C50A6267CE4D}" srcOrd="1" destOrd="4" presId="urn:microsoft.com/office/officeart/2005/8/layout/hProcess4"/>
    <dgm:cxn modelId="{29EF9D5B-4352-FB44-AAB9-3A7B61A7DEBD}" type="presOf" srcId="{36DF16AA-AF61-45E7-A066-A9DC16FAEDB0}" destId="{4F0AE02F-22D2-46ED-8687-C50A6267CE4D}" srcOrd="1" destOrd="3" presId="urn:microsoft.com/office/officeart/2005/8/layout/hProcess4"/>
    <dgm:cxn modelId="{7EB2C55F-E26E-104A-A4F4-45567D96AB1B}" type="presParOf" srcId="{8F785975-6177-44D8-A34E-348E952179CF}" destId="{56368577-462F-4E27-88FE-DB5027D3926B}" srcOrd="0" destOrd="0" presId="urn:microsoft.com/office/officeart/2005/8/layout/hProcess4"/>
    <dgm:cxn modelId="{8B15E0BD-A427-8E4F-9611-6D46B323A19E}" type="presParOf" srcId="{8F785975-6177-44D8-A34E-348E952179CF}" destId="{C8A36642-FBC0-466C-9312-E0C74A93D7C1}" srcOrd="1" destOrd="0" presId="urn:microsoft.com/office/officeart/2005/8/layout/hProcess4"/>
    <dgm:cxn modelId="{A742378A-4456-0140-A8F6-D361C22391BE}" type="presParOf" srcId="{8F785975-6177-44D8-A34E-348E952179CF}" destId="{A4D7AE8F-8160-4932-9856-517E0064F093}" srcOrd="2" destOrd="0" presId="urn:microsoft.com/office/officeart/2005/8/layout/hProcess4"/>
    <dgm:cxn modelId="{45FE8194-FC57-5C4D-8C14-987C28236A91}" type="presParOf" srcId="{A4D7AE8F-8160-4932-9856-517E0064F093}" destId="{F9FD48A4-8FFD-4ACF-AC6F-4722C15877C1}" srcOrd="0" destOrd="0" presId="urn:microsoft.com/office/officeart/2005/8/layout/hProcess4"/>
    <dgm:cxn modelId="{4504595E-1C65-894F-A7E5-266E43096737}" type="presParOf" srcId="{F9FD48A4-8FFD-4ACF-AC6F-4722C15877C1}" destId="{35DAC52E-87B0-4679-870A-A7D87AE0A201}" srcOrd="0" destOrd="0" presId="urn:microsoft.com/office/officeart/2005/8/layout/hProcess4"/>
    <dgm:cxn modelId="{FD4C9242-DD75-8546-BB26-50F4CBAE830B}" type="presParOf" srcId="{F9FD48A4-8FFD-4ACF-AC6F-4722C15877C1}" destId="{4386C10E-0C76-494F-AA78-1E044606CEA5}" srcOrd="1" destOrd="0" presId="urn:microsoft.com/office/officeart/2005/8/layout/hProcess4"/>
    <dgm:cxn modelId="{E6D2D3DB-3763-6247-B7E7-55F8A57D7C53}" type="presParOf" srcId="{F9FD48A4-8FFD-4ACF-AC6F-4722C15877C1}" destId="{4F0AE02F-22D2-46ED-8687-C50A6267CE4D}" srcOrd="2" destOrd="0" presId="urn:microsoft.com/office/officeart/2005/8/layout/hProcess4"/>
    <dgm:cxn modelId="{150EAC53-411E-2042-AE24-A4B65BC02CE1}" type="presParOf" srcId="{F9FD48A4-8FFD-4ACF-AC6F-4722C15877C1}" destId="{3EAD3351-11F7-4FD4-A908-618F735A7B76}" srcOrd="3" destOrd="0" presId="urn:microsoft.com/office/officeart/2005/8/layout/hProcess4"/>
    <dgm:cxn modelId="{D9986715-F5D3-DA43-80FD-4DE074BED220}" type="presParOf" srcId="{F9FD48A4-8FFD-4ACF-AC6F-4722C15877C1}" destId="{2EBFCEBA-5BB7-4B3D-8CFF-8AC8DC7800F1}" srcOrd="4" destOrd="0" presId="urn:microsoft.com/office/officeart/2005/8/layout/hProcess4"/>
    <dgm:cxn modelId="{D55FFC17-DAAF-5444-A43D-35F831B948AE}" type="presParOf" srcId="{A4D7AE8F-8160-4932-9856-517E0064F093}" destId="{6662B15D-9BF0-4CD4-82F0-5177B08970B3}" srcOrd="1" destOrd="0" presId="urn:microsoft.com/office/officeart/2005/8/layout/hProcess4"/>
    <dgm:cxn modelId="{891A4B5E-323C-0D4A-884D-FB4D9E9762C0}" type="presParOf" srcId="{A4D7AE8F-8160-4932-9856-517E0064F093}" destId="{12C78044-7BB0-4DCF-88CB-8C90E7024F4E}" srcOrd="2" destOrd="0" presId="urn:microsoft.com/office/officeart/2005/8/layout/hProcess4"/>
    <dgm:cxn modelId="{06FBD1FC-83B3-3642-8CBD-6E698A065B1B}" type="presParOf" srcId="{12C78044-7BB0-4DCF-88CB-8C90E7024F4E}" destId="{D02A8D04-5240-4487-8C98-60E7696CFE11}" srcOrd="0" destOrd="0" presId="urn:microsoft.com/office/officeart/2005/8/layout/hProcess4"/>
    <dgm:cxn modelId="{DDB04849-FE56-C840-9BE3-2F3B7156C403}" type="presParOf" srcId="{12C78044-7BB0-4DCF-88CB-8C90E7024F4E}" destId="{C77549F6-C133-4A57-85BF-C57264D5C05A}" srcOrd="1" destOrd="0" presId="urn:microsoft.com/office/officeart/2005/8/layout/hProcess4"/>
    <dgm:cxn modelId="{C19D3D45-D013-244B-BD0B-779DE4D57018}" type="presParOf" srcId="{12C78044-7BB0-4DCF-88CB-8C90E7024F4E}" destId="{2D47F08A-22B4-4FFF-A1F8-2C27659CA33F}" srcOrd="2" destOrd="0" presId="urn:microsoft.com/office/officeart/2005/8/layout/hProcess4"/>
    <dgm:cxn modelId="{8918ABA3-F408-574F-AAF4-752AA203BBAF}" type="presParOf" srcId="{12C78044-7BB0-4DCF-88CB-8C90E7024F4E}" destId="{312F5975-E875-4FF1-8CB2-3D07EADADFC5}" srcOrd="3" destOrd="0" presId="urn:microsoft.com/office/officeart/2005/8/layout/hProcess4"/>
    <dgm:cxn modelId="{CC618095-20C2-FE4B-87D5-47A8BB159196}" type="presParOf" srcId="{12C78044-7BB0-4DCF-88CB-8C90E7024F4E}" destId="{44003119-9B9B-411E-B538-60464593DD52}" srcOrd="4" destOrd="0" presId="urn:microsoft.com/office/officeart/2005/8/layout/hProcess4"/>
    <dgm:cxn modelId="{B3697876-751A-DD40-B7FB-E78A6E14CFAF}" type="presParOf" srcId="{A4D7AE8F-8160-4932-9856-517E0064F093}" destId="{D16FADEF-37E7-44F7-A94D-FF4AB34B69E7}" srcOrd="3" destOrd="0" presId="urn:microsoft.com/office/officeart/2005/8/layout/hProcess4"/>
    <dgm:cxn modelId="{98C79538-60EA-7A41-B5A4-5470E93BE540}" type="presParOf" srcId="{A4D7AE8F-8160-4932-9856-517E0064F093}" destId="{D3C96BD4-6018-4FA4-981C-B01F9C755323}" srcOrd="4" destOrd="0" presId="urn:microsoft.com/office/officeart/2005/8/layout/hProcess4"/>
    <dgm:cxn modelId="{B6C9C04D-DCC3-E347-BACA-5B97A300F804}" type="presParOf" srcId="{D3C96BD4-6018-4FA4-981C-B01F9C755323}" destId="{08F9BE34-FEB6-4259-AE4D-7F1F7969FB24}" srcOrd="0" destOrd="0" presId="urn:microsoft.com/office/officeart/2005/8/layout/hProcess4"/>
    <dgm:cxn modelId="{8E3FF46E-DA5C-2349-8991-4BE023450761}" type="presParOf" srcId="{D3C96BD4-6018-4FA4-981C-B01F9C755323}" destId="{9B7BDB8A-24DA-45DD-90C1-86FEABD17111}" srcOrd="1" destOrd="0" presId="urn:microsoft.com/office/officeart/2005/8/layout/hProcess4"/>
    <dgm:cxn modelId="{6161C4AA-2CA0-834C-8732-8BCDBA29BA3D}" type="presParOf" srcId="{D3C96BD4-6018-4FA4-981C-B01F9C755323}" destId="{F4FA0247-303A-4C4E-BC8E-D8C0CEEBB347}" srcOrd="2" destOrd="0" presId="urn:microsoft.com/office/officeart/2005/8/layout/hProcess4"/>
    <dgm:cxn modelId="{6D4919FB-6B8D-AF40-A4EE-B039DF028554}" type="presParOf" srcId="{D3C96BD4-6018-4FA4-981C-B01F9C755323}" destId="{4EB481E6-D7DB-4DD3-96BC-DCA13432C18E}" srcOrd="3" destOrd="0" presId="urn:microsoft.com/office/officeart/2005/8/layout/hProcess4"/>
    <dgm:cxn modelId="{A86A270A-9220-6447-935B-7BCCCCE96CBE}" type="presParOf" srcId="{D3C96BD4-6018-4FA4-981C-B01F9C755323}" destId="{5E7A084D-5E81-4FAF-9918-56BC03665D3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319FC2-46F8-42DC-9DA2-0244EDFB55A9}" type="doc">
      <dgm:prSet loTypeId="urn:microsoft.com/office/officeart/2009/layout/CircleArrowProcess" loCatId="process" qsTypeId="urn:microsoft.com/office/officeart/2005/8/quickstyle/simple1" qsCatId="simple" csTypeId="urn:microsoft.com/office/officeart/2005/8/colors/accent2_2" csCatId="accent2" phldr="1"/>
      <dgm:spPr/>
      <dgm:t>
        <a:bodyPr/>
        <a:lstStyle/>
        <a:p>
          <a:endParaRPr lang="es-EC"/>
        </a:p>
      </dgm:t>
    </dgm:pt>
    <dgm:pt modelId="{B46C9776-31D7-451E-B86B-48302465BEEE}">
      <dgm:prSet phldrT="[Texto]" custT="1"/>
      <dgm:spPr/>
      <dgm:t>
        <a:bodyPr/>
        <a:lstStyle/>
        <a:p>
          <a:r>
            <a:rPr lang="es-EC" sz="3000" b="1" dirty="0" err="1"/>
            <a:t>APPs</a:t>
          </a:r>
          <a:endParaRPr lang="es-EC" sz="3000" b="1" dirty="0"/>
        </a:p>
      </dgm:t>
    </dgm:pt>
    <dgm:pt modelId="{918AB0BB-CC88-4439-8324-B0B90224E2CF}" type="parTrans" cxnId="{33D7450F-CFCD-4651-9BCA-C5D5D03928CF}">
      <dgm:prSet/>
      <dgm:spPr/>
      <dgm:t>
        <a:bodyPr/>
        <a:lstStyle/>
        <a:p>
          <a:endParaRPr lang="es-EC"/>
        </a:p>
      </dgm:t>
    </dgm:pt>
    <dgm:pt modelId="{2089D1DE-DCAD-4644-8C84-1B50A48D2816}" type="sibTrans" cxnId="{33D7450F-CFCD-4651-9BCA-C5D5D03928CF}">
      <dgm:prSet/>
      <dgm:spPr/>
      <dgm:t>
        <a:bodyPr/>
        <a:lstStyle/>
        <a:p>
          <a:endParaRPr lang="es-EC"/>
        </a:p>
      </dgm:t>
    </dgm:pt>
    <dgm:pt modelId="{D6282BD6-3A9C-41D4-BB8B-CB4061BA1165}">
      <dgm:prSet phldrT="[Texto]" custT="1"/>
      <dgm:spPr/>
      <dgm:t>
        <a:bodyPr/>
        <a:lstStyle/>
        <a:p>
          <a:r>
            <a:rPr lang="es-EC" sz="2100" b="1" dirty="0"/>
            <a:t>Evasión y elusión fiscal</a:t>
          </a:r>
        </a:p>
      </dgm:t>
    </dgm:pt>
    <dgm:pt modelId="{2813101E-6469-4216-A255-AA529E4F672D}" type="parTrans" cxnId="{D5520AAF-A7CC-40FF-8012-77886BBA4989}">
      <dgm:prSet/>
      <dgm:spPr/>
      <dgm:t>
        <a:bodyPr/>
        <a:lstStyle/>
        <a:p>
          <a:endParaRPr lang="es-EC"/>
        </a:p>
      </dgm:t>
    </dgm:pt>
    <dgm:pt modelId="{808FB814-57EE-4463-BEE3-60AE0D63F6B5}" type="sibTrans" cxnId="{D5520AAF-A7CC-40FF-8012-77886BBA4989}">
      <dgm:prSet/>
      <dgm:spPr/>
      <dgm:t>
        <a:bodyPr/>
        <a:lstStyle/>
        <a:p>
          <a:endParaRPr lang="es-EC"/>
        </a:p>
      </dgm:t>
    </dgm:pt>
    <dgm:pt modelId="{A916353E-73C6-4453-B908-0B528D221BFA}">
      <dgm:prSet phldrT="[Texto]" custT="1"/>
      <dgm:spPr/>
      <dgm:t>
        <a:bodyPr/>
        <a:lstStyle/>
        <a:p>
          <a:r>
            <a:rPr lang="es-EC" sz="2100" b="1" dirty="0"/>
            <a:t>Comercio en los servicios públicos</a:t>
          </a:r>
        </a:p>
      </dgm:t>
    </dgm:pt>
    <dgm:pt modelId="{ABF8ABDB-25B0-4B2B-8D3C-1D6D25B89F0B}" type="parTrans" cxnId="{1C23AD67-197D-49DE-A800-1E0C5D2F9589}">
      <dgm:prSet/>
      <dgm:spPr/>
      <dgm:t>
        <a:bodyPr/>
        <a:lstStyle/>
        <a:p>
          <a:endParaRPr lang="es-EC"/>
        </a:p>
      </dgm:t>
    </dgm:pt>
    <dgm:pt modelId="{992448BA-8FA5-42B0-BE2A-7F707C754B7A}" type="sibTrans" cxnId="{1C23AD67-197D-49DE-A800-1E0C5D2F9589}">
      <dgm:prSet/>
      <dgm:spPr/>
      <dgm:t>
        <a:bodyPr/>
        <a:lstStyle/>
        <a:p>
          <a:endParaRPr lang="es-EC"/>
        </a:p>
      </dgm:t>
    </dgm:pt>
    <dgm:pt modelId="{E237A37A-65C9-4D99-A626-56E4B5E91F28}" type="pres">
      <dgm:prSet presAssocID="{7F319FC2-46F8-42DC-9DA2-0244EDFB55A9}" presName="Name0" presStyleCnt="0">
        <dgm:presLayoutVars>
          <dgm:chMax val="7"/>
          <dgm:chPref val="7"/>
          <dgm:dir/>
          <dgm:animLvl val="lvl"/>
        </dgm:presLayoutVars>
      </dgm:prSet>
      <dgm:spPr/>
      <dgm:t>
        <a:bodyPr/>
        <a:lstStyle/>
        <a:p>
          <a:endParaRPr lang="es-ES"/>
        </a:p>
      </dgm:t>
    </dgm:pt>
    <dgm:pt modelId="{C8EC1230-8A6D-4A61-A151-8CB79892F8B4}" type="pres">
      <dgm:prSet presAssocID="{B46C9776-31D7-451E-B86B-48302465BEEE}" presName="Accent1" presStyleCnt="0"/>
      <dgm:spPr/>
      <dgm:t>
        <a:bodyPr/>
        <a:lstStyle/>
        <a:p>
          <a:endParaRPr lang="es-ES"/>
        </a:p>
      </dgm:t>
    </dgm:pt>
    <dgm:pt modelId="{48E9178B-2C06-40AD-852D-47D42C0A2D84}" type="pres">
      <dgm:prSet presAssocID="{B46C9776-31D7-451E-B86B-48302465BEEE}" presName="Accent" presStyleLbl="node1" presStyleIdx="0" presStyleCnt="3" custScaleX="133171"/>
      <dgm:spPr/>
      <dgm:t>
        <a:bodyPr/>
        <a:lstStyle/>
        <a:p>
          <a:endParaRPr lang="es-ES"/>
        </a:p>
      </dgm:t>
    </dgm:pt>
    <dgm:pt modelId="{93BA929F-DB4F-4302-9CBA-E1E5DDE4F598}" type="pres">
      <dgm:prSet presAssocID="{B46C9776-31D7-451E-B86B-48302465BEEE}" presName="Parent1" presStyleLbl="revTx" presStyleIdx="0" presStyleCnt="3">
        <dgm:presLayoutVars>
          <dgm:chMax val="1"/>
          <dgm:chPref val="1"/>
          <dgm:bulletEnabled val="1"/>
        </dgm:presLayoutVars>
      </dgm:prSet>
      <dgm:spPr/>
      <dgm:t>
        <a:bodyPr/>
        <a:lstStyle/>
        <a:p>
          <a:endParaRPr lang="es-ES"/>
        </a:p>
      </dgm:t>
    </dgm:pt>
    <dgm:pt modelId="{6611636E-1ACF-4DC9-AAB2-A0ACC2F0271D}" type="pres">
      <dgm:prSet presAssocID="{D6282BD6-3A9C-41D4-BB8B-CB4061BA1165}" presName="Accent2" presStyleCnt="0"/>
      <dgm:spPr/>
      <dgm:t>
        <a:bodyPr/>
        <a:lstStyle/>
        <a:p>
          <a:endParaRPr lang="es-ES"/>
        </a:p>
      </dgm:t>
    </dgm:pt>
    <dgm:pt modelId="{07752FA5-30D2-42DC-9195-45CE0094F80F}" type="pres">
      <dgm:prSet presAssocID="{D6282BD6-3A9C-41D4-BB8B-CB4061BA1165}" presName="Accent" presStyleLbl="node1" presStyleIdx="1" presStyleCnt="3" custScaleX="150682"/>
      <dgm:spPr/>
      <dgm:t>
        <a:bodyPr/>
        <a:lstStyle/>
        <a:p>
          <a:endParaRPr lang="es-ES"/>
        </a:p>
      </dgm:t>
    </dgm:pt>
    <dgm:pt modelId="{4F9E4C1D-BFCE-4FA5-B736-5007E60D94B0}" type="pres">
      <dgm:prSet presAssocID="{D6282BD6-3A9C-41D4-BB8B-CB4061BA1165}" presName="Parent2" presStyleLbl="revTx" presStyleIdx="1" presStyleCnt="3" custScaleX="140772">
        <dgm:presLayoutVars>
          <dgm:chMax val="1"/>
          <dgm:chPref val="1"/>
          <dgm:bulletEnabled val="1"/>
        </dgm:presLayoutVars>
      </dgm:prSet>
      <dgm:spPr/>
      <dgm:t>
        <a:bodyPr/>
        <a:lstStyle/>
        <a:p>
          <a:endParaRPr lang="es-ES"/>
        </a:p>
      </dgm:t>
    </dgm:pt>
    <dgm:pt modelId="{13BEC244-05A2-4384-A116-17E3233483E8}" type="pres">
      <dgm:prSet presAssocID="{A916353E-73C6-4453-B908-0B528D221BFA}" presName="Accent3" presStyleCnt="0"/>
      <dgm:spPr/>
      <dgm:t>
        <a:bodyPr/>
        <a:lstStyle/>
        <a:p>
          <a:endParaRPr lang="es-ES"/>
        </a:p>
      </dgm:t>
    </dgm:pt>
    <dgm:pt modelId="{FA5496F6-7669-405B-9418-08029D71091B}" type="pres">
      <dgm:prSet presAssocID="{A916353E-73C6-4453-B908-0B528D221BFA}" presName="Accent" presStyleLbl="node1" presStyleIdx="2" presStyleCnt="3" custScaleX="174345"/>
      <dgm:spPr/>
      <dgm:t>
        <a:bodyPr/>
        <a:lstStyle/>
        <a:p>
          <a:endParaRPr lang="es-ES"/>
        </a:p>
      </dgm:t>
    </dgm:pt>
    <dgm:pt modelId="{115A0CF9-D128-4CDA-9E37-C348A162146E}" type="pres">
      <dgm:prSet presAssocID="{A916353E-73C6-4453-B908-0B528D221BFA}" presName="Parent3" presStyleLbl="revTx" presStyleIdx="2" presStyleCnt="3" custScaleX="185748">
        <dgm:presLayoutVars>
          <dgm:chMax val="1"/>
          <dgm:chPref val="1"/>
          <dgm:bulletEnabled val="1"/>
        </dgm:presLayoutVars>
      </dgm:prSet>
      <dgm:spPr/>
      <dgm:t>
        <a:bodyPr/>
        <a:lstStyle/>
        <a:p>
          <a:endParaRPr lang="es-ES"/>
        </a:p>
      </dgm:t>
    </dgm:pt>
  </dgm:ptLst>
  <dgm:cxnLst>
    <dgm:cxn modelId="{0C6A0F0A-F005-0842-A0E4-6C056EF7BB3D}" type="presOf" srcId="{A916353E-73C6-4453-B908-0B528D221BFA}" destId="{115A0CF9-D128-4CDA-9E37-C348A162146E}" srcOrd="0" destOrd="0" presId="urn:microsoft.com/office/officeart/2009/layout/CircleArrowProcess"/>
    <dgm:cxn modelId="{1C23AD67-197D-49DE-A800-1E0C5D2F9589}" srcId="{7F319FC2-46F8-42DC-9DA2-0244EDFB55A9}" destId="{A916353E-73C6-4453-B908-0B528D221BFA}" srcOrd="2" destOrd="0" parTransId="{ABF8ABDB-25B0-4B2B-8D3C-1D6D25B89F0B}" sibTransId="{992448BA-8FA5-42B0-BE2A-7F707C754B7A}"/>
    <dgm:cxn modelId="{D5520AAF-A7CC-40FF-8012-77886BBA4989}" srcId="{7F319FC2-46F8-42DC-9DA2-0244EDFB55A9}" destId="{D6282BD6-3A9C-41D4-BB8B-CB4061BA1165}" srcOrd="1" destOrd="0" parTransId="{2813101E-6469-4216-A255-AA529E4F672D}" sibTransId="{808FB814-57EE-4463-BEE3-60AE0D63F6B5}"/>
    <dgm:cxn modelId="{33D7450F-CFCD-4651-9BCA-C5D5D03928CF}" srcId="{7F319FC2-46F8-42DC-9DA2-0244EDFB55A9}" destId="{B46C9776-31D7-451E-B86B-48302465BEEE}" srcOrd="0" destOrd="0" parTransId="{918AB0BB-CC88-4439-8324-B0B90224E2CF}" sibTransId="{2089D1DE-DCAD-4644-8C84-1B50A48D2816}"/>
    <dgm:cxn modelId="{63BA4C10-E0CF-244F-9AD9-579E44F3C4F1}" type="presOf" srcId="{B46C9776-31D7-451E-B86B-48302465BEEE}" destId="{93BA929F-DB4F-4302-9CBA-E1E5DDE4F598}" srcOrd="0" destOrd="0" presId="urn:microsoft.com/office/officeart/2009/layout/CircleArrowProcess"/>
    <dgm:cxn modelId="{919DC948-8861-FA40-91E8-02126155352B}" type="presOf" srcId="{D6282BD6-3A9C-41D4-BB8B-CB4061BA1165}" destId="{4F9E4C1D-BFCE-4FA5-B736-5007E60D94B0}" srcOrd="0" destOrd="0" presId="urn:microsoft.com/office/officeart/2009/layout/CircleArrowProcess"/>
    <dgm:cxn modelId="{2A078F77-9AEF-7C48-BAA2-AAA9CA9EB532}" type="presOf" srcId="{7F319FC2-46F8-42DC-9DA2-0244EDFB55A9}" destId="{E237A37A-65C9-4D99-A626-56E4B5E91F28}" srcOrd="0" destOrd="0" presId="urn:microsoft.com/office/officeart/2009/layout/CircleArrowProcess"/>
    <dgm:cxn modelId="{22C90370-B206-324D-AE5D-0F61D52CDC23}" type="presParOf" srcId="{E237A37A-65C9-4D99-A626-56E4B5E91F28}" destId="{C8EC1230-8A6D-4A61-A151-8CB79892F8B4}" srcOrd="0" destOrd="0" presId="urn:microsoft.com/office/officeart/2009/layout/CircleArrowProcess"/>
    <dgm:cxn modelId="{52293097-060C-5F40-A8E9-6F41D4D2D045}" type="presParOf" srcId="{C8EC1230-8A6D-4A61-A151-8CB79892F8B4}" destId="{48E9178B-2C06-40AD-852D-47D42C0A2D84}" srcOrd="0" destOrd="0" presId="urn:microsoft.com/office/officeart/2009/layout/CircleArrowProcess"/>
    <dgm:cxn modelId="{99C30E1B-4B01-3A41-92B3-071FA0F6A50B}" type="presParOf" srcId="{E237A37A-65C9-4D99-A626-56E4B5E91F28}" destId="{93BA929F-DB4F-4302-9CBA-E1E5DDE4F598}" srcOrd="1" destOrd="0" presId="urn:microsoft.com/office/officeart/2009/layout/CircleArrowProcess"/>
    <dgm:cxn modelId="{F39FCDCC-8171-FA44-BD2F-B13D750139AA}" type="presParOf" srcId="{E237A37A-65C9-4D99-A626-56E4B5E91F28}" destId="{6611636E-1ACF-4DC9-AAB2-A0ACC2F0271D}" srcOrd="2" destOrd="0" presId="urn:microsoft.com/office/officeart/2009/layout/CircleArrowProcess"/>
    <dgm:cxn modelId="{B40F98AF-84B1-6440-B785-7EF498503552}" type="presParOf" srcId="{6611636E-1ACF-4DC9-AAB2-A0ACC2F0271D}" destId="{07752FA5-30D2-42DC-9195-45CE0094F80F}" srcOrd="0" destOrd="0" presId="urn:microsoft.com/office/officeart/2009/layout/CircleArrowProcess"/>
    <dgm:cxn modelId="{C44000D7-B98E-B74A-851A-967CB379C669}" type="presParOf" srcId="{E237A37A-65C9-4D99-A626-56E4B5E91F28}" destId="{4F9E4C1D-BFCE-4FA5-B736-5007E60D94B0}" srcOrd="3" destOrd="0" presId="urn:microsoft.com/office/officeart/2009/layout/CircleArrowProcess"/>
    <dgm:cxn modelId="{84576776-B7BC-FD4C-99DA-B3C7933152DC}" type="presParOf" srcId="{E237A37A-65C9-4D99-A626-56E4B5E91F28}" destId="{13BEC244-05A2-4384-A116-17E3233483E8}" srcOrd="4" destOrd="0" presId="urn:microsoft.com/office/officeart/2009/layout/CircleArrowProcess"/>
    <dgm:cxn modelId="{E00E8CB7-F99C-864A-99D3-5BB964D4A784}" type="presParOf" srcId="{13BEC244-05A2-4384-A116-17E3233483E8}" destId="{FA5496F6-7669-405B-9418-08029D71091B}" srcOrd="0" destOrd="0" presId="urn:microsoft.com/office/officeart/2009/layout/CircleArrowProcess"/>
    <dgm:cxn modelId="{1AB614E2-6C2D-1046-AC1E-07140BD664A7}" type="presParOf" srcId="{E237A37A-65C9-4D99-A626-56E4B5E91F28}" destId="{115A0CF9-D128-4CDA-9E37-C348A162146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319FC2-46F8-42DC-9DA2-0244EDFB55A9}" type="doc">
      <dgm:prSet loTypeId="urn:microsoft.com/office/officeart/2009/layout/CircleArrowProcess" loCatId="process" qsTypeId="urn:microsoft.com/office/officeart/2005/8/quickstyle/simple1" qsCatId="simple" csTypeId="urn:microsoft.com/office/officeart/2005/8/colors/accent2_3" csCatId="accent2" phldr="1"/>
      <dgm:spPr/>
      <dgm:t>
        <a:bodyPr/>
        <a:lstStyle/>
        <a:p>
          <a:endParaRPr lang="es-EC"/>
        </a:p>
      </dgm:t>
    </dgm:pt>
    <dgm:pt modelId="{B46C9776-31D7-451E-B86B-48302465BEEE}">
      <dgm:prSet phldrT="[Texto]" custT="1"/>
      <dgm:spPr/>
      <dgm:t>
        <a:bodyPr/>
        <a:lstStyle/>
        <a:p>
          <a:r>
            <a:rPr lang="es-EC" sz="3000" b="1" dirty="0" err="1"/>
            <a:t>PUPs</a:t>
          </a:r>
          <a:endParaRPr lang="es-EC" sz="3000" b="1" dirty="0"/>
        </a:p>
      </dgm:t>
    </dgm:pt>
    <dgm:pt modelId="{918AB0BB-CC88-4439-8324-B0B90224E2CF}" type="parTrans" cxnId="{33D7450F-CFCD-4651-9BCA-C5D5D03928CF}">
      <dgm:prSet/>
      <dgm:spPr/>
      <dgm:t>
        <a:bodyPr/>
        <a:lstStyle/>
        <a:p>
          <a:endParaRPr lang="es-EC"/>
        </a:p>
      </dgm:t>
    </dgm:pt>
    <dgm:pt modelId="{2089D1DE-DCAD-4644-8C84-1B50A48D2816}" type="sibTrans" cxnId="{33D7450F-CFCD-4651-9BCA-C5D5D03928CF}">
      <dgm:prSet/>
      <dgm:spPr/>
      <dgm:t>
        <a:bodyPr/>
        <a:lstStyle/>
        <a:p>
          <a:endParaRPr lang="es-EC"/>
        </a:p>
      </dgm:t>
    </dgm:pt>
    <dgm:pt modelId="{D6282BD6-3A9C-41D4-BB8B-CB4061BA1165}">
      <dgm:prSet phldrT="[Texto]" custT="1"/>
      <dgm:spPr/>
      <dgm:t>
        <a:bodyPr/>
        <a:lstStyle/>
        <a:p>
          <a:r>
            <a:rPr lang="es-EC" sz="2300" b="1" dirty="0"/>
            <a:t>Justicia fiscal</a:t>
          </a:r>
        </a:p>
      </dgm:t>
    </dgm:pt>
    <dgm:pt modelId="{2813101E-6469-4216-A255-AA529E4F672D}" type="parTrans" cxnId="{D5520AAF-A7CC-40FF-8012-77886BBA4989}">
      <dgm:prSet/>
      <dgm:spPr/>
      <dgm:t>
        <a:bodyPr/>
        <a:lstStyle/>
        <a:p>
          <a:endParaRPr lang="es-EC"/>
        </a:p>
      </dgm:t>
    </dgm:pt>
    <dgm:pt modelId="{808FB814-57EE-4463-BEE3-60AE0D63F6B5}" type="sibTrans" cxnId="{D5520AAF-A7CC-40FF-8012-77886BBA4989}">
      <dgm:prSet/>
      <dgm:spPr/>
      <dgm:t>
        <a:bodyPr/>
        <a:lstStyle/>
        <a:p>
          <a:endParaRPr lang="es-EC"/>
        </a:p>
      </dgm:t>
    </dgm:pt>
    <dgm:pt modelId="{A916353E-73C6-4453-B908-0B528D221BFA}">
      <dgm:prSet phldrT="[Texto]" custT="1"/>
      <dgm:spPr/>
      <dgm:t>
        <a:bodyPr/>
        <a:lstStyle/>
        <a:p>
          <a:r>
            <a:rPr lang="es-EC" sz="2300" b="1" dirty="0"/>
            <a:t>Transición justa</a:t>
          </a:r>
        </a:p>
      </dgm:t>
    </dgm:pt>
    <dgm:pt modelId="{ABF8ABDB-25B0-4B2B-8D3C-1D6D25B89F0B}" type="parTrans" cxnId="{1C23AD67-197D-49DE-A800-1E0C5D2F9589}">
      <dgm:prSet/>
      <dgm:spPr/>
      <dgm:t>
        <a:bodyPr/>
        <a:lstStyle/>
        <a:p>
          <a:endParaRPr lang="es-EC"/>
        </a:p>
      </dgm:t>
    </dgm:pt>
    <dgm:pt modelId="{992448BA-8FA5-42B0-BE2A-7F707C754B7A}" type="sibTrans" cxnId="{1C23AD67-197D-49DE-A800-1E0C5D2F9589}">
      <dgm:prSet/>
      <dgm:spPr/>
      <dgm:t>
        <a:bodyPr/>
        <a:lstStyle/>
        <a:p>
          <a:endParaRPr lang="es-EC"/>
        </a:p>
      </dgm:t>
    </dgm:pt>
    <dgm:pt modelId="{E237A37A-65C9-4D99-A626-56E4B5E91F28}" type="pres">
      <dgm:prSet presAssocID="{7F319FC2-46F8-42DC-9DA2-0244EDFB55A9}" presName="Name0" presStyleCnt="0">
        <dgm:presLayoutVars>
          <dgm:chMax val="7"/>
          <dgm:chPref val="7"/>
          <dgm:dir/>
          <dgm:animLvl val="lvl"/>
        </dgm:presLayoutVars>
      </dgm:prSet>
      <dgm:spPr/>
      <dgm:t>
        <a:bodyPr/>
        <a:lstStyle/>
        <a:p>
          <a:endParaRPr lang="es-ES"/>
        </a:p>
      </dgm:t>
    </dgm:pt>
    <dgm:pt modelId="{C8EC1230-8A6D-4A61-A151-8CB79892F8B4}" type="pres">
      <dgm:prSet presAssocID="{B46C9776-31D7-451E-B86B-48302465BEEE}" presName="Accent1" presStyleCnt="0"/>
      <dgm:spPr/>
      <dgm:t>
        <a:bodyPr/>
        <a:lstStyle/>
        <a:p>
          <a:endParaRPr lang="es-ES"/>
        </a:p>
      </dgm:t>
    </dgm:pt>
    <dgm:pt modelId="{48E9178B-2C06-40AD-852D-47D42C0A2D84}" type="pres">
      <dgm:prSet presAssocID="{B46C9776-31D7-451E-B86B-48302465BEEE}" presName="Accent" presStyleLbl="node1" presStyleIdx="0" presStyleCnt="3" custScaleX="133171"/>
      <dgm:spPr/>
      <dgm:t>
        <a:bodyPr/>
        <a:lstStyle/>
        <a:p>
          <a:endParaRPr lang="es-ES"/>
        </a:p>
      </dgm:t>
    </dgm:pt>
    <dgm:pt modelId="{93BA929F-DB4F-4302-9CBA-E1E5DDE4F598}" type="pres">
      <dgm:prSet presAssocID="{B46C9776-31D7-451E-B86B-48302465BEEE}" presName="Parent1" presStyleLbl="revTx" presStyleIdx="0" presStyleCnt="3">
        <dgm:presLayoutVars>
          <dgm:chMax val="1"/>
          <dgm:chPref val="1"/>
          <dgm:bulletEnabled val="1"/>
        </dgm:presLayoutVars>
      </dgm:prSet>
      <dgm:spPr/>
      <dgm:t>
        <a:bodyPr/>
        <a:lstStyle/>
        <a:p>
          <a:endParaRPr lang="es-ES"/>
        </a:p>
      </dgm:t>
    </dgm:pt>
    <dgm:pt modelId="{6611636E-1ACF-4DC9-AAB2-A0ACC2F0271D}" type="pres">
      <dgm:prSet presAssocID="{D6282BD6-3A9C-41D4-BB8B-CB4061BA1165}" presName="Accent2" presStyleCnt="0"/>
      <dgm:spPr/>
      <dgm:t>
        <a:bodyPr/>
        <a:lstStyle/>
        <a:p>
          <a:endParaRPr lang="es-ES"/>
        </a:p>
      </dgm:t>
    </dgm:pt>
    <dgm:pt modelId="{07752FA5-30D2-42DC-9195-45CE0094F80F}" type="pres">
      <dgm:prSet presAssocID="{D6282BD6-3A9C-41D4-BB8B-CB4061BA1165}" presName="Accent" presStyleLbl="node1" presStyleIdx="1" presStyleCnt="3" custScaleX="150682"/>
      <dgm:spPr/>
      <dgm:t>
        <a:bodyPr/>
        <a:lstStyle/>
        <a:p>
          <a:endParaRPr lang="es-ES"/>
        </a:p>
      </dgm:t>
    </dgm:pt>
    <dgm:pt modelId="{4F9E4C1D-BFCE-4FA5-B736-5007E60D94B0}" type="pres">
      <dgm:prSet presAssocID="{D6282BD6-3A9C-41D4-BB8B-CB4061BA1165}" presName="Parent2" presStyleLbl="revTx" presStyleIdx="1" presStyleCnt="3" custScaleX="165158" custLinFactNeighborX="-7350" custLinFactNeighborY="-5882">
        <dgm:presLayoutVars>
          <dgm:chMax val="1"/>
          <dgm:chPref val="1"/>
          <dgm:bulletEnabled val="1"/>
        </dgm:presLayoutVars>
      </dgm:prSet>
      <dgm:spPr/>
      <dgm:t>
        <a:bodyPr/>
        <a:lstStyle/>
        <a:p>
          <a:endParaRPr lang="es-ES"/>
        </a:p>
      </dgm:t>
    </dgm:pt>
    <dgm:pt modelId="{13BEC244-05A2-4384-A116-17E3233483E8}" type="pres">
      <dgm:prSet presAssocID="{A916353E-73C6-4453-B908-0B528D221BFA}" presName="Accent3" presStyleCnt="0"/>
      <dgm:spPr/>
      <dgm:t>
        <a:bodyPr/>
        <a:lstStyle/>
        <a:p>
          <a:endParaRPr lang="es-ES"/>
        </a:p>
      </dgm:t>
    </dgm:pt>
    <dgm:pt modelId="{FA5496F6-7669-405B-9418-08029D71091B}" type="pres">
      <dgm:prSet presAssocID="{A916353E-73C6-4453-B908-0B528D221BFA}" presName="Accent" presStyleLbl="node1" presStyleIdx="2" presStyleCnt="3" custScaleX="174345"/>
      <dgm:spPr/>
      <dgm:t>
        <a:bodyPr/>
        <a:lstStyle/>
        <a:p>
          <a:endParaRPr lang="es-ES"/>
        </a:p>
      </dgm:t>
    </dgm:pt>
    <dgm:pt modelId="{115A0CF9-D128-4CDA-9E37-C348A162146E}" type="pres">
      <dgm:prSet presAssocID="{A916353E-73C6-4453-B908-0B528D221BFA}" presName="Parent3" presStyleLbl="revTx" presStyleIdx="2" presStyleCnt="3" custScaleX="159167">
        <dgm:presLayoutVars>
          <dgm:chMax val="1"/>
          <dgm:chPref val="1"/>
          <dgm:bulletEnabled val="1"/>
        </dgm:presLayoutVars>
      </dgm:prSet>
      <dgm:spPr/>
      <dgm:t>
        <a:bodyPr/>
        <a:lstStyle/>
        <a:p>
          <a:endParaRPr lang="es-ES"/>
        </a:p>
      </dgm:t>
    </dgm:pt>
  </dgm:ptLst>
  <dgm:cxnLst>
    <dgm:cxn modelId="{2DAE7648-96F2-F94F-923C-17B20B0695F9}" type="presOf" srcId="{A916353E-73C6-4453-B908-0B528D221BFA}" destId="{115A0CF9-D128-4CDA-9E37-C348A162146E}" srcOrd="0" destOrd="0" presId="urn:microsoft.com/office/officeart/2009/layout/CircleArrowProcess"/>
    <dgm:cxn modelId="{789D8966-BCC4-E948-8388-E6B4E85EF7B9}" type="presOf" srcId="{7F319FC2-46F8-42DC-9DA2-0244EDFB55A9}" destId="{E237A37A-65C9-4D99-A626-56E4B5E91F28}" srcOrd="0" destOrd="0" presId="urn:microsoft.com/office/officeart/2009/layout/CircleArrowProcess"/>
    <dgm:cxn modelId="{1C23AD67-197D-49DE-A800-1E0C5D2F9589}" srcId="{7F319FC2-46F8-42DC-9DA2-0244EDFB55A9}" destId="{A916353E-73C6-4453-B908-0B528D221BFA}" srcOrd="2" destOrd="0" parTransId="{ABF8ABDB-25B0-4B2B-8D3C-1D6D25B89F0B}" sibTransId="{992448BA-8FA5-42B0-BE2A-7F707C754B7A}"/>
    <dgm:cxn modelId="{D5520AAF-A7CC-40FF-8012-77886BBA4989}" srcId="{7F319FC2-46F8-42DC-9DA2-0244EDFB55A9}" destId="{D6282BD6-3A9C-41D4-BB8B-CB4061BA1165}" srcOrd="1" destOrd="0" parTransId="{2813101E-6469-4216-A255-AA529E4F672D}" sibTransId="{808FB814-57EE-4463-BEE3-60AE0D63F6B5}"/>
    <dgm:cxn modelId="{33D7450F-CFCD-4651-9BCA-C5D5D03928CF}" srcId="{7F319FC2-46F8-42DC-9DA2-0244EDFB55A9}" destId="{B46C9776-31D7-451E-B86B-48302465BEEE}" srcOrd="0" destOrd="0" parTransId="{918AB0BB-CC88-4439-8324-B0B90224E2CF}" sibTransId="{2089D1DE-DCAD-4644-8C84-1B50A48D2816}"/>
    <dgm:cxn modelId="{89BAF38B-0CA5-3043-9872-F3F48FAB97E1}" type="presOf" srcId="{D6282BD6-3A9C-41D4-BB8B-CB4061BA1165}" destId="{4F9E4C1D-BFCE-4FA5-B736-5007E60D94B0}" srcOrd="0" destOrd="0" presId="urn:microsoft.com/office/officeart/2009/layout/CircleArrowProcess"/>
    <dgm:cxn modelId="{E60476D2-E380-864A-B913-5332C421C9D7}" type="presOf" srcId="{B46C9776-31D7-451E-B86B-48302465BEEE}" destId="{93BA929F-DB4F-4302-9CBA-E1E5DDE4F598}" srcOrd="0" destOrd="0" presId="urn:microsoft.com/office/officeart/2009/layout/CircleArrowProcess"/>
    <dgm:cxn modelId="{C3BA3D4D-E800-CC41-A2D0-CBA5DE7BDE62}" type="presParOf" srcId="{E237A37A-65C9-4D99-A626-56E4B5E91F28}" destId="{C8EC1230-8A6D-4A61-A151-8CB79892F8B4}" srcOrd="0" destOrd="0" presId="urn:microsoft.com/office/officeart/2009/layout/CircleArrowProcess"/>
    <dgm:cxn modelId="{2D27F42B-44F4-8B4D-A02D-0AA53652383F}" type="presParOf" srcId="{C8EC1230-8A6D-4A61-A151-8CB79892F8B4}" destId="{48E9178B-2C06-40AD-852D-47D42C0A2D84}" srcOrd="0" destOrd="0" presId="urn:microsoft.com/office/officeart/2009/layout/CircleArrowProcess"/>
    <dgm:cxn modelId="{09E93702-4B09-0748-B75C-8C5E80E77A88}" type="presParOf" srcId="{E237A37A-65C9-4D99-A626-56E4B5E91F28}" destId="{93BA929F-DB4F-4302-9CBA-E1E5DDE4F598}" srcOrd="1" destOrd="0" presId="urn:microsoft.com/office/officeart/2009/layout/CircleArrowProcess"/>
    <dgm:cxn modelId="{03817BA0-AD85-D342-92F0-6C6D6BC38D1B}" type="presParOf" srcId="{E237A37A-65C9-4D99-A626-56E4B5E91F28}" destId="{6611636E-1ACF-4DC9-AAB2-A0ACC2F0271D}" srcOrd="2" destOrd="0" presId="urn:microsoft.com/office/officeart/2009/layout/CircleArrowProcess"/>
    <dgm:cxn modelId="{F9DCE888-3C14-2A4A-B0DC-4E2F91EEABB7}" type="presParOf" srcId="{6611636E-1ACF-4DC9-AAB2-A0ACC2F0271D}" destId="{07752FA5-30D2-42DC-9195-45CE0094F80F}" srcOrd="0" destOrd="0" presId="urn:microsoft.com/office/officeart/2009/layout/CircleArrowProcess"/>
    <dgm:cxn modelId="{C2CD3600-3122-7041-BEDD-8FEF4311EB04}" type="presParOf" srcId="{E237A37A-65C9-4D99-A626-56E4B5E91F28}" destId="{4F9E4C1D-BFCE-4FA5-B736-5007E60D94B0}" srcOrd="3" destOrd="0" presId="urn:microsoft.com/office/officeart/2009/layout/CircleArrowProcess"/>
    <dgm:cxn modelId="{19268891-8B78-9447-9EBA-886C8340C598}" type="presParOf" srcId="{E237A37A-65C9-4D99-A626-56E4B5E91F28}" destId="{13BEC244-05A2-4384-A116-17E3233483E8}" srcOrd="4" destOrd="0" presId="urn:microsoft.com/office/officeart/2009/layout/CircleArrowProcess"/>
    <dgm:cxn modelId="{B213DA66-C190-EF45-9EE4-9EA2D13D939D}" type="presParOf" srcId="{13BEC244-05A2-4384-A116-17E3233483E8}" destId="{FA5496F6-7669-405B-9418-08029D71091B}" srcOrd="0" destOrd="0" presId="urn:microsoft.com/office/officeart/2009/layout/CircleArrowProcess"/>
    <dgm:cxn modelId="{3B2335DC-3943-1344-9310-991498A39DCB}" type="presParOf" srcId="{E237A37A-65C9-4D99-A626-56E4B5E91F28}" destId="{115A0CF9-D128-4CDA-9E37-C348A162146E}"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D7A35E-85BA-BC45-8167-8739F2560702}" type="doc">
      <dgm:prSet loTypeId="urn:microsoft.com/office/officeart/2008/layout/AscendingPictureAccentProcess" loCatId="" qsTypeId="urn:microsoft.com/office/officeart/2005/8/quickstyle/simple4" qsCatId="simple" csTypeId="urn:microsoft.com/office/officeart/2005/8/colors/accent0_1" csCatId="mainScheme" phldr="1"/>
      <dgm:spPr/>
      <dgm:t>
        <a:bodyPr/>
        <a:lstStyle/>
        <a:p>
          <a:endParaRPr lang="es-ES"/>
        </a:p>
      </dgm:t>
    </dgm:pt>
    <dgm:pt modelId="{1AF23637-9031-4C40-A831-AE6323728398}">
      <dgm:prSet phldrT="[Texto]" custT="1"/>
      <dgm:spPr/>
      <dgm:t>
        <a:bodyPr/>
        <a:lstStyle/>
        <a:p>
          <a:r>
            <a:rPr lang="es-ES" sz="2100" dirty="0" smtClean="0"/>
            <a:t>Servicios Públicos de Educación</a:t>
          </a:r>
          <a:endParaRPr lang="es-ES" sz="2100" dirty="0"/>
        </a:p>
      </dgm:t>
    </dgm:pt>
    <dgm:pt modelId="{9194DC02-412E-DA48-B435-0C76FF65B905}" type="parTrans" cxnId="{C4A9B458-F4B6-B348-B441-7FD6FBB3E81E}">
      <dgm:prSet/>
      <dgm:spPr/>
      <dgm:t>
        <a:bodyPr/>
        <a:lstStyle/>
        <a:p>
          <a:endParaRPr lang="es-ES"/>
        </a:p>
      </dgm:t>
    </dgm:pt>
    <dgm:pt modelId="{3BCB443B-3DE0-D747-8391-520C0E3D2D85}" type="sibTrans" cxnId="{C4A9B458-F4B6-B348-B441-7FD6FBB3E81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s-ES"/>
        </a:p>
      </dgm:t>
    </dgm:pt>
    <dgm:pt modelId="{8836E677-DE93-7E49-85C1-F7ECBEF29421}">
      <dgm:prSet phldrT="[Texto]" custT="1"/>
      <dgm:spPr/>
      <dgm:t>
        <a:bodyPr/>
        <a:lstStyle/>
        <a:p>
          <a:r>
            <a:rPr lang="es-ES" sz="2300" dirty="0" smtClean="0"/>
            <a:t>Servicios Públicos de Salud </a:t>
          </a:r>
          <a:endParaRPr lang="es-ES" sz="2300" dirty="0"/>
        </a:p>
      </dgm:t>
    </dgm:pt>
    <dgm:pt modelId="{5493DEFE-158B-0C43-84C6-ADFD372F8C6A}" type="parTrans" cxnId="{B2BB449F-C592-B546-BAA5-085FDA2C814F}">
      <dgm:prSet/>
      <dgm:spPr/>
      <dgm:t>
        <a:bodyPr/>
        <a:lstStyle/>
        <a:p>
          <a:endParaRPr lang="es-ES"/>
        </a:p>
      </dgm:t>
    </dgm:pt>
    <dgm:pt modelId="{268822EB-8790-604A-A89E-BF12FD78ECC8}" type="sibTrans" cxnId="{B2BB449F-C592-B546-BAA5-085FDA2C814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t>
        <a:bodyPr/>
        <a:lstStyle/>
        <a:p>
          <a:endParaRPr lang="es-ES"/>
        </a:p>
      </dgm:t>
    </dgm:pt>
    <dgm:pt modelId="{4199C59F-5B01-2349-B2B2-E598057663B3}">
      <dgm:prSet/>
      <dgm:spPr/>
      <dgm:t>
        <a:bodyPr/>
        <a:lstStyle/>
        <a:p>
          <a:r>
            <a:rPr lang="es-ES" dirty="0" smtClean="0"/>
            <a:t>Servicios Públicos de Cuidado  </a:t>
          </a:r>
          <a:endParaRPr lang="es-ES" dirty="0"/>
        </a:p>
      </dgm:t>
    </dgm:pt>
    <dgm:pt modelId="{24C5D53E-6FFF-774E-935B-5084A5BCA603}" type="parTrans" cxnId="{ABF37CC7-B508-D24E-8F7B-2A1582262051}">
      <dgm:prSet/>
      <dgm:spPr/>
      <dgm:t>
        <a:bodyPr/>
        <a:lstStyle/>
        <a:p>
          <a:endParaRPr lang="es-ES"/>
        </a:p>
      </dgm:t>
    </dgm:pt>
    <dgm:pt modelId="{2795F6E5-C5D0-8F4C-A70A-136615E26133}" type="sibTrans" cxnId="{ABF37CC7-B508-D24E-8F7B-2A1582262051}">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s-ES"/>
        </a:p>
      </dgm:t>
    </dgm:pt>
    <dgm:pt modelId="{0E14FF59-988B-6448-919B-BE1AE1FE1A32}" type="pres">
      <dgm:prSet presAssocID="{6AD7A35E-85BA-BC45-8167-8739F2560702}" presName="Name0" presStyleCnt="0">
        <dgm:presLayoutVars>
          <dgm:chMax val="7"/>
          <dgm:chPref val="7"/>
          <dgm:dir/>
        </dgm:presLayoutVars>
      </dgm:prSet>
      <dgm:spPr/>
      <dgm:t>
        <a:bodyPr/>
        <a:lstStyle/>
        <a:p>
          <a:endParaRPr lang="es-ES"/>
        </a:p>
      </dgm:t>
    </dgm:pt>
    <dgm:pt modelId="{8358D222-3523-B64E-9314-8BC0144A43CC}" type="pres">
      <dgm:prSet presAssocID="{6AD7A35E-85BA-BC45-8167-8739F2560702}" presName="dot1" presStyleLbl="alignNode1" presStyleIdx="0" presStyleCnt="12" custLinFactX="-700000" custLinFactY="6263" custLinFactNeighborX="-702432" custLinFactNeighborY="100000"/>
      <dgm:spPr/>
    </dgm:pt>
    <dgm:pt modelId="{2678F2D8-8EBC-214E-A27D-72F6EF8144F9}" type="pres">
      <dgm:prSet presAssocID="{6AD7A35E-85BA-BC45-8167-8739F2560702}" presName="dot2" presStyleLbl="alignNode1" presStyleIdx="1" presStyleCnt="12" custLinFactX="-700000" custLinFactY="100000" custLinFactNeighborX="-702432" custLinFactNeighborY="112524"/>
      <dgm:spPr/>
    </dgm:pt>
    <dgm:pt modelId="{B0E5F586-FAC0-8D4D-8044-8835F878BB19}" type="pres">
      <dgm:prSet presAssocID="{6AD7A35E-85BA-BC45-8167-8739F2560702}" presName="dot3" presStyleLbl="alignNode1" presStyleIdx="2" presStyleCnt="12" custLinFactX="-1699836" custLinFactY="708920" custLinFactNeighborX="-1700000" custLinFactNeighborY="800000"/>
      <dgm:spPr/>
    </dgm:pt>
    <dgm:pt modelId="{F16A12CF-4279-CD45-B8E4-BD5214BC9768}" type="pres">
      <dgm:prSet presAssocID="{6AD7A35E-85BA-BC45-8167-8739F2560702}" presName="dot4" presStyleLbl="alignNode1" presStyleIdx="3" presStyleCnt="12" custLinFactX="-498702" custLinFactY="-48765" custLinFactNeighborX="-500000" custLinFactNeighborY="-100000"/>
      <dgm:spPr/>
    </dgm:pt>
    <dgm:pt modelId="{FD02B910-B9A5-9E4A-AFE3-8C4DEFDC541B}" type="pres">
      <dgm:prSet presAssocID="{6AD7A35E-85BA-BC45-8167-8739F2560702}" presName="dot5" presStyleLbl="alignNode1" presStyleIdx="4" presStyleCnt="12" custLinFactX="-386213" custLinFactY="-200000" custLinFactNeighborX="-400000" custLinFactNeighborY="-246301"/>
      <dgm:spPr/>
    </dgm:pt>
    <dgm:pt modelId="{AF078746-63E4-BD42-A844-A3CFF5C17651}" type="pres">
      <dgm:prSet presAssocID="{6AD7A35E-85BA-BC45-8167-8739F2560702}" presName="dotArrow1" presStyleLbl="alignNode1" presStyleIdx="5" presStyleCnt="12" custLinFactX="-182482" custLinFactY="-400000" custLinFactNeighborX="-200000" custLinFactNeighborY="-407576"/>
      <dgm:spPr/>
    </dgm:pt>
    <dgm:pt modelId="{38AC6E66-5754-0540-A865-5EE916278FA3}" type="pres">
      <dgm:prSet presAssocID="{6AD7A35E-85BA-BC45-8167-8739F2560702}" presName="dotArrow2" presStyleLbl="alignNode1" presStyleIdx="6" presStyleCnt="12" custLinFactX="-182482" custLinFactY="-400000" custLinFactNeighborX="-200000" custLinFactNeighborY="-407576"/>
      <dgm:spPr/>
    </dgm:pt>
    <dgm:pt modelId="{A6A801A2-FBE9-B342-A0CA-F8F91B8A706A}" type="pres">
      <dgm:prSet presAssocID="{6AD7A35E-85BA-BC45-8167-8739F2560702}" presName="dotArrow3" presStyleLbl="alignNode1" presStyleIdx="7" presStyleCnt="12" custLinFactX="-182482" custLinFactY="-400000" custLinFactNeighborX="-200000" custLinFactNeighborY="-407576"/>
      <dgm:spPr/>
    </dgm:pt>
    <dgm:pt modelId="{59001320-4AB4-1648-B318-BBB25C5B9B88}" type="pres">
      <dgm:prSet presAssocID="{6AD7A35E-85BA-BC45-8167-8739F2560702}" presName="dotArrow4" presStyleLbl="alignNode1" presStyleIdx="8" presStyleCnt="12" custLinFactX="-182482" custLinFactY="-400000" custLinFactNeighborX="-200000" custLinFactNeighborY="-407576"/>
      <dgm:spPr/>
    </dgm:pt>
    <dgm:pt modelId="{FF77809A-F31C-E54C-BBC7-24591D399E44}" type="pres">
      <dgm:prSet presAssocID="{6AD7A35E-85BA-BC45-8167-8739F2560702}" presName="dotArrow5" presStyleLbl="alignNode1" presStyleIdx="9" presStyleCnt="12" custLinFactX="-182482" custLinFactY="-400000" custLinFactNeighborX="-200000" custLinFactNeighborY="-407576"/>
      <dgm:spPr/>
    </dgm:pt>
    <dgm:pt modelId="{66820C50-9B65-0F4B-97D4-8D116A53C58E}" type="pres">
      <dgm:prSet presAssocID="{6AD7A35E-85BA-BC45-8167-8739F2560702}" presName="dotArrow6" presStyleLbl="alignNode1" presStyleIdx="10" presStyleCnt="12" custLinFactX="-182482" custLinFactY="-400000" custLinFactNeighborX="-200000" custLinFactNeighborY="-407576"/>
      <dgm:spPr/>
    </dgm:pt>
    <dgm:pt modelId="{72A6DFA1-CCA3-D64E-8199-783037A0499A}" type="pres">
      <dgm:prSet presAssocID="{6AD7A35E-85BA-BC45-8167-8739F2560702}" presName="dotArrow7" presStyleLbl="alignNode1" presStyleIdx="11" presStyleCnt="12" custLinFactX="-182482" custLinFactY="-386340" custLinFactNeighborX="-200000" custLinFactNeighborY="-400000"/>
      <dgm:spPr/>
    </dgm:pt>
    <dgm:pt modelId="{BDFE1BA8-17DC-8F44-B807-1DF69A1EC382}" type="pres">
      <dgm:prSet presAssocID="{1AF23637-9031-4C40-A831-AE6323728398}" presName="parTx1" presStyleLbl="node1" presStyleIdx="0" presStyleCnt="3" custScaleX="140248" custScaleY="208928" custLinFactY="35963" custLinFactNeighborX="-14777" custLinFactNeighborY="100000"/>
      <dgm:spPr/>
      <dgm:t>
        <a:bodyPr/>
        <a:lstStyle/>
        <a:p>
          <a:endParaRPr lang="es-ES"/>
        </a:p>
      </dgm:t>
    </dgm:pt>
    <dgm:pt modelId="{F11C57FF-4742-8544-86EC-EBB1FAD44598}" type="pres">
      <dgm:prSet presAssocID="{3BCB443B-3DE0-D747-8391-520C0E3D2D85}" presName="picture1" presStyleCnt="0"/>
      <dgm:spPr/>
    </dgm:pt>
    <dgm:pt modelId="{FC71B60A-EB61-DF48-99F8-7C6F0AD608D3}" type="pres">
      <dgm:prSet presAssocID="{3BCB443B-3DE0-D747-8391-520C0E3D2D85}" presName="imageRepeatNode" presStyleLbl="fgImgPlace1" presStyleIdx="0" presStyleCnt="3" custScaleX="227057" custScaleY="221357" custLinFactX="-64672" custLinFactNeighborX="-100000" custLinFactNeighborY="45504"/>
      <dgm:spPr/>
      <dgm:t>
        <a:bodyPr/>
        <a:lstStyle/>
        <a:p>
          <a:endParaRPr lang="es-ES"/>
        </a:p>
      </dgm:t>
    </dgm:pt>
    <dgm:pt modelId="{493F3BBB-4790-C045-86BA-A35D5E72CBC2}" type="pres">
      <dgm:prSet presAssocID="{8836E677-DE93-7E49-85C1-F7ECBEF29421}" presName="parTx2" presStyleLbl="node1" presStyleIdx="1" presStyleCnt="3" custScaleX="162594" custScaleY="219815" custLinFactNeighborX="17617"/>
      <dgm:spPr/>
      <dgm:t>
        <a:bodyPr/>
        <a:lstStyle/>
        <a:p>
          <a:endParaRPr lang="es-ES"/>
        </a:p>
      </dgm:t>
    </dgm:pt>
    <dgm:pt modelId="{B4983BF1-EEFE-224D-A80E-A1868DA47A00}" type="pres">
      <dgm:prSet presAssocID="{268822EB-8790-604A-A89E-BF12FD78ECC8}" presName="picture2" presStyleCnt="0"/>
      <dgm:spPr/>
    </dgm:pt>
    <dgm:pt modelId="{F84A8B74-65DF-7D47-BD3B-2B638530E8B6}" type="pres">
      <dgm:prSet presAssocID="{268822EB-8790-604A-A89E-BF12FD78ECC8}" presName="imageRepeatNode" presStyleLbl="fgImgPlace1" presStyleIdx="1" presStyleCnt="3" custScaleX="165662" custScaleY="158670" custLinFactX="-9800" custLinFactNeighborX="-100000" custLinFactNeighborY="-6376"/>
      <dgm:spPr/>
      <dgm:t>
        <a:bodyPr/>
        <a:lstStyle/>
        <a:p>
          <a:endParaRPr lang="es-ES"/>
        </a:p>
      </dgm:t>
    </dgm:pt>
    <dgm:pt modelId="{B52328F1-5734-B046-827A-2B45784BADBD}" type="pres">
      <dgm:prSet presAssocID="{4199C59F-5B01-2349-B2B2-E598057663B3}" presName="parTx3" presStyleLbl="node1" presStyleIdx="2" presStyleCnt="3" custScaleX="145414" custScaleY="202069" custLinFactNeighborX="37518" custLinFactNeighborY="-51445"/>
      <dgm:spPr/>
      <dgm:t>
        <a:bodyPr/>
        <a:lstStyle/>
        <a:p>
          <a:endParaRPr lang="es-ES"/>
        </a:p>
      </dgm:t>
    </dgm:pt>
    <dgm:pt modelId="{4B462A0F-9639-724A-A9A7-BD13915F5AF8}" type="pres">
      <dgm:prSet presAssocID="{2795F6E5-C5D0-8F4C-A70A-136615E26133}" presName="picture3" presStyleCnt="0"/>
      <dgm:spPr/>
    </dgm:pt>
    <dgm:pt modelId="{881E64A4-A43A-6E49-BE4C-C5F799B916EA}" type="pres">
      <dgm:prSet presAssocID="{2795F6E5-C5D0-8F4C-A70A-136615E26133}" presName="imageRepeatNode" presStyleLbl="fgImgPlace1" presStyleIdx="2" presStyleCnt="3" custScaleX="170166" custScaleY="168890" custLinFactNeighborX="-48596" custLinFactNeighborY="-44633"/>
      <dgm:spPr/>
      <dgm:t>
        <a:bodyPr/>
        <a:lstStyle/>
        <a:p>
          <a:endParaRPr lang="es-ES"/>
        </a:p>
      </dgm:t>
    </dgm:pt>
  </dgm:ptLst>
  <dgm:cxnLst>
    <dgm:cxn modelId="{CB59FEB9-06C9-AE4D-B63D-D7D32A0E6DFC}" type="presOf" srcId="{2795F6E5-C5D0-8F4C-A70A-136615E26133}" destId="{881E64A4-A43A-6E49-BE4C-C5F799B916EA}" srcOrd="0" destOrd="0" presId="urn:microsoft.com/office/officeart/2008/layout/AscendingPictureAccentProcess"/>
    <dgm:cxn modelId="{E30555F9-A277-7947-ABCC-24B066E0B4B4}" type="presOf" srcId="{1AF23637-9031-4C40-A831-AE6323728398}" destId="{BDFE1BA8-17DC-8F44-B807-1DF69A1EC382}" srcOrd="0" destOrd="0" presId="urn:microsoft.com/office/officeart/2008/layout/AscendingPictureAccentProcess"/>
    <dgm:cxn modelId="{322B999D-39F7-0E4A-B2F4-C4E9D9D55979}" type="presOf" srcId="{3BCB443B-3DE0-D747-8391-520C0E3D2D85}" destId="{FC71B60A-EB61-DF48-99F8-7C6F0AD608D3}" srcOrd="0" destOrd="0" presId="urn:microsoft.com/office/officeart/2008/layout/AscendingPictureAccentProcess"/>
    <dgm:cxn modelId="{7D3FFD16-E9CC-DD4A-99D5-320CED6A626D}" type="presOf" srcId="{4199C59F-5B01-2349-B2B2-E598057663B3}" destId="{B52328F1-5734-B046-827A-2B45784BADBD}" srcOrd="0" destOrd="0" presId="urn:microsoft.com/office/officeart/2008/layout/AscendingPictureAccentProcess"/>
    <dgm:cxn modelId="{1AABCC7E-F059-5447-BD32-A1E811A202D1}" type="presOf" srcId="{6AD7A35E-85BA-BC45-8167-8739F2560702}" destId="{0E14FF59-988B-6448-919B-BE1AE1FE1A32}" srcOrd="0" destOrd="0" presId="urn:microsoft.com/office/officeart/2008/layout/AscendingPictureAccentProcess"/>
    <dgm:cxn modelId="{8ADB6F2E-0F3D-5F45-BBAF-3202E2AE4231}" type="presOf" srcId="{268822EB-8790-604A-A89E-BF12FD78ECC8}" destId="{F84A8B74-65DF-7D47-BD3B-2B638530E8B6}" srcOrd="0" destOrd="0" presId="urn:microsoft.com/office/officeart/2008/layout/AscendingPictureAccentProcess"/>
    <dgm:cxn modelId="{ABF37CC7-B508-D24E-8F7B-2A1582262051}" srcId="{6AD7A35E-85BA-BC45-8167-8739F2560702}" destId="{4199C59F-5B01-2349-B2B2-E598057663B3}" srcOrd="2" destOrd="0" parTransId="{24C5D53E-6FFF-774E-935B-5084A5BCA603}" sibTransId="{2795F6E5-C5D0-8F4C-A70A-136615E26133}"/>
    <dgm:cxn modelId="{C036FFBA-8445-EE40-BF25-4EECB7EB0EA3}" type="presOf" srcId="{8836E677-DE93-7E49-85C1-F7ECBEF29421}" destId="{493F3BBB-4790-C045-86BA-A35D5E72CBC2}" srcOrd="0" destOrd="0" presId="urn:microsoft.com/office/officeart/2008/layout/AscendingPictureAccentProcess"/>
    <dgm:cxn modelId="{B2BB449F-C592-B546-BAA5-085FDA2C814F}" srcId="{6AD7A35E-85BA-BC45-8167-8739F2560702}" destId="{8836E677-DE93-7E49-85C1-F7ECBEF29421}" srcOrd="1" destOrd="0" parTransId="{5493DEFE-158B-0C43-84C6-ADFD372F8C6A}" sibTransId="{268822EB-8790-604A-A89E-BF12FD78ECC8}"/>
    <dgm:cxn modelId="{C4A9B458-F4B6-B348-B441-7FD6FBB3E81E}" srcId="{6AD7A35E-85BA-BC45-8167-8739F2560702}" destId="{1AF23637-9031-4C40-A831-AE6323728398}" srcOrd="0" destOrd="0" parTransId="{9194DC02-412E-DA48-B435-0C76FF65B905}" sibTransId="{3BCB443B-3DE0-D747-8391-520C0E3D2D85}"/>
    <dgm:cxn modelId="{F086D065-FF68-6B48-B223-FF8E1F4D14EC}" type="presParOf" srcId="{0E14FF59-988B-6448-919B-BE1AE1FE1A32}" destId="{8358D222-3523-B64E-9314-8BC0144A43CC}" srcOrd="0" destOrd="0" presId="urn:microsoft.com/office/officeart/2008/layout/AscendingPictureAccentProcess"/>
    <dgm:cxn modelId="{FFEDD20E-C8F2-D748-86D0-FEA317243E3C}" type="presParOf" srcId="{0E14FF59-988B-6448-919B-BE1AE1FE1A32}" destId="{2678F2D8-8EBC-214E-A27D-72F6EF8144F9}" srcOrd="1" destOrd="0" presId="urn:microsoft.com/office/officeart/2008/layout/AscendingPictureAccentProcess"/>
    <dgm:cxn modelId="{96781173-4397-8847-AAAF-3EBBE3B2ACEA}" type="presParOf" srcId="{0E14FF59-988B-6448-919B-BE1AE1FE1A32}" destId="{B0E5F586-FAC0-8D4D-8044-8835F878BB19}" srcOrd="2" destOrd="0" presId="urn:microsoft.com/office/officeart/2008/layout/AscendingPictureAccentProcess"/>
    <dgm:cxn modelId="{2B823F44-D7CE-C146-A000-1C03769C0B54}" type="presParOf" srcId="{0E14FF59-988B-6448-919B-BE1AE1FE1A32}" destId="{F16A12CF-4279-CD45-B8E4-BD5214BC9768}" srcOrd="3" destOrd="0" presId="urn:microsoft.com/office/officeart/2008/layout/AscendingPictureAccentProcess"/>
    <dgm:cxn modelId="{5779DDAC-E3FB-3D41-942D-C6717AB2D88E}" type="presParOf" srcId="{0E14FF59-988B-6448-919B-BE1AE1FE1A32}" destId="{FD02B910-B9A5-9E4A-AFE3-8C4DEFDC541B}" srcOrd="4" destOrd="0" presId="urn:microsoft.com/office/officeart/2008/layout/AscendingPictureAccentProcess"/>
    <dgm:cxn modelId="{61FB143C-99A5-5D4B-9156-64FD70AC6C2F}" type="presParOf" srcId="{0E14FF59-988B-6448-919B-BE1AE1FE1A32}" destId="{AF078746-63E4-BD42-A844-A3CFF5C17651}" srcOrd="5" destOrd="0" presId="urn:microsoft.com/office/officeart/2008/layout/AscendingPictureAccentProcess"/>
    <dgm:cxn modelId="{344360D4-0FDF-FE42-80BC-7A748707ECF1}" type="presParOf" srcId="{0E14FF59-988B-6448-919B-BE1AE1FE1A32}" destId="{38AC6E66-5754-0540-A865-5EE916278FA3}" srcOrd="6" destOrd="0" presId="urn:microsoft.com/office/officeart/2008/layout/AscendingPictureAccentProcess"/>
    <dgm:cxn modelId="{57ADA4FA-AD9B-C14E-8841-C13E6E6096EB}" type="presParOf" srcId="{0E14FF59-988B-6448-919B-BE1AE1FE1A32}" destId="{A6A801A2-FBE9-B342-A0CA-F8F91B8A706A}" srcOrd="7" destOrd="0" presId="urn:microsoft.com/office/officeart/2008/layout/AscendingPictureAccentProcess"/>
    <dgm:cxn modelId="{DA4D754E-4ECB-4E4A-92E2-8F5698ADBF33}" type="presParOf" srcId="{0E14FF59-988B-6448-919B-BE1AE1FE1A32}" destId="{59001320-4AB4-1648-B318-BBB25C5B9B88}" srcOrd="8" destOrd="0" presId="urn:microsoft.com/office/officeart/2008/layout/AscendingPictureAccentProcess"/>
    <dgm:cxn modelId="{F9A33AAB-F799-E24E-A9C9-38E484A41E6B}" type="presParOf" srcId="{0E14FF59-988B-6448-919B-BE1AE1FE1A32}" destId="{FF77809A-F31C-E54C-BBC7-24591D399E44}" srcOrd="9" destOrd="0" presId="urn:microsoft.com/office/officeart/2008/layout/AscendingPictureAccentProcess"/>
    <dgm:cxn modelId="{81A81A3C-9D45-5641-904F-94AD8C390FE2}" type="presParOf" srcId="{0E14FF59-988B-6448-919B-BE1AE1FE1A32}" destId="{66820C50-9B65-0F4B-97D4-8D116A53C58E}" srcOrd="10" destOrd="0" presId="urn:microsoft.com/office/officeart/2008/layout/AscendingPictureAccentProcess"/>
    <dgm:cxn modelId="{BAF99C46-053D-E744-81AE-EFC18D055A46}" type="presParOf" srcId="{0E14FF59-988B-6448-919B-BE1AE1FE1A32}" destId="{72A6DFA1-CCA3-D64E-8199-783037A0499A}" srcOrd="11" destOrd="0" presId="urn:microsoft.com/office/officeart/2008/layout/AscendingPictureAccentProcess"/>
    <dgm:cxn modelId="{80B93976-99FC-1D4C-9760-B86C10473D99}" type="presParOf" srcId="{0E14FF59-988B-6448-919B-BE1AE1FE1A32}" destId="{BDFE1BA8-17DC-8F44-B807-1DF69A1EC382}" srcOrd="12" destOrd="0" presId="urn:microsoft.com/office/officeart/2008/layout/AscendingPictureAccentProcess"/>
    <dgm:cxn modelId="{C40A3F5F-5269-2745-9206-85DFDECC428F}" type="presParOf" srcId="{0E14FF59-988B-6448-919B-BE1AE1FE1A32}" destId="{F11C57FF-4742-8544-86EC-EBB1FAD44598}" srcOrd="13" destOrd="0" presId="urn:microsoft.com/office/officeart/2008/layout/AscendingPictureAccentProcess"/>
    <dgm:cxn modelId="{664375EC-897A-C240-9F8E-3CCC47942D14}" type="presParOf" srcId="{F11C57FF-4742-8544-86EC-EBB1FAD44598}" destId="{FC71B60A-EB61-DF48-99F8-7C6F0AD608D3}" srcOrd="0" destOrd="0" presId="urn:microsoft.com/office/officeart/2008/layout/AscendingPictureAccentProcess"/>
    <dgm:cxn modelId="{9E732276-2B8C-E04F-ADC0-77C3333EBE84}" type="presParOf" srcId="{0E14FF59-988B-6448-919B-BE1AE1FE1A32}" destId="{493F3BBB-4790-C045-86BA-A35D5E72CBC2}" srcOrd="14" destOrd="0" presId="urn:microsoft.com/office/officeart/2008/layout/AscendingPictureAccentProcess"/>
    <dgm:cxn modelId="{BEC96207-7543-F242-A385-B265997FBAB2}" type="presParOf" srcId="{0E14FF59-988B-6448-919B-BE1AE1FE1A32}" destId="{B4983BF1-EEFE-224D-A80E-A1868DA47A00}" srcOrd="15" destOrd="0" presId="urn:microsoft.com/office/officeart/2008/layout/AscendingPictureAccentProcess"/>
    <dgm:cxn modelId="{9641716C-50A3-034B-A453-25C0ACFC3B0A}" type="presParOf" srcId="{B4983BF1-EEFE-224D-A80E-A1868DA47A00}" destId="{F84A8B74-65DF-7D47-BD3B-2B638530E8B6}" srcOrd="0" destOrd="0" presId="urn:microsoft.com/office/officeart/2008/layout/AscendingPictureAccentProcess"/>
    <dgm:cxn modelId="{67CFC2D7-72CE-8346-9188-4C71FFC7F32E}" type="presParOf" srcId="{0E14FF59-988B-6448-919B-BE1AE1FE1A32}" destId="{B52328F1-5734-B046-827A-2B45784BADBD}" srcOrd="16" destOrd="0" presId="urn:microsoft.com/office/officeart/2008/layout/AscendingPictureAccentProcess"/>
    <dgm:cxn modelId="{90A52A18-3BA7-1E41-836E-77C793DDEA05}" type="presParOf" srcId="{0E14FF59-988B-6448-919B-BE1AE1FE1A32}" destId="{4B462A0F-9639-724A-A9A7-BD13915F5AF8}" srcOrd="17" destOrd="0" presId="urn:microsoft.com/office/officeart/2008/layout/AscendingPictureAccentProcess"/>
    <dgm:cxn modelId="{FB11E649-2B97-0247-973E-633B03600AC0}" type="presParOf" srcId="{4B462A0F-9639-724A-A9A7-BD13915F5AF8}" destId="{881E64A4-A43A-6E49-BE4C-C5F799B916EA}"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D7A35E-85BA-BC45-8167-8739F2560702}" type="doc">
      <dgm:prSet loTypeId="urn:microsoft.com/office/officeart/2008/layout/AscendingPictureAccentProcess" loCatId="" qsTypeId="urn:microsoft.com/office/officeart/2005/8/quickstyle/simple4" qsCatId="simple" csTypeId="urn:microsoft.com/office/officeart/2005/8/colors/accent0_1" csCatId="mainScheme" phldr="1"/>
      <dgm:spPr/>
      <dgm:t>
        <a:bodyPr/>
        <a:lstStyle/>
        <a:p>
          <a:endParaRPr lang="es-ES"/>
        </a:p>
      </dgm:t>
    </dgm:pt>
    <dgm:pt modelId="{1AF23637-9031-4C40-A831-AE6323728398}">
      <dgm:prSet phldrT="[Texto]" custT="1"/>
      <dgm:spPr/>
      <dgm:t>
        <a:bodyPr/>
        <a:lstStyle/>
        <a:p>
          <a:r>
            <a:rPr lang="es-ES" sz="2100" dirty="0" smtClean="0"/>
            <a:t>Servicios Públicos de Agua y Saneamiento</a:t>
          </a:r>
          <a:endParaRPr lang="es-ES" sz="2100" dirty="0"/>
        </a:p>
      </dgm:t>
    </dgm:pt>
    <dgm:pt modelId="{9194DC02-412E-DA48-B435-0C76FF65B905}" type="parTrans" cxnId="{C4A9B458-F4B6-B348-B441-7FD6FBB3E81E}">
      <dgm:prSet/>
      <dgm:spPr/>
      <dgm:t>
        <a:bodyPr/>
        <a:lstStyle/>
        <a:p>
          <a:endParaRPr lang="es-ES"/>
        </a:p>
      </dgm:t>
    </dgm:pt>
    <dgm:pt modelId="{3BCB443B-3DE0-D747-8391-520C0E3D2D85}" type="sibTrans" cxnId="{C4A9B458-F4B6-B348-B441-7FD6FBB3E81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t>
        <a:bodyPr/>
        <a:lstStyle/>
        <a:p>
          <a:endParaRPr lang="es-ES"/>
        </a:p>
      </dgm:t>
    </dgm:pt>
    <dgm:pt modelId="{8836E677-DE93-7E49-85C1-F7ECBEF29421}">
      <dgm:prSet phldrT="[Texto]" custT="1"/>
      <dgm:spPr/>
      <dgm:t>
        <a:bodyPr/>
        <a:lstStyle/>
        <a:p>
          <a:r>
            <a:rPr lang="es-ES" sz="2100" dirty="0" smtClean="0"/>
            <a:t>Servicios Públicos de Emergencia </a:t>
          </a:r>
          <a:endParaRPr lang="es-ES" sz="2100" dirty="0"/>
        </a:p>
      </dgm:t>
    </dgm:pt>
    <dgm:pt modelId="{5493DEFE-158B-0C43-84C6-ADFD372F8C6A}" type="parTrans" cxnId="{B2BB449F-C592-B546-BAA5-085FDA2C814F}">
      <dgm:prSet/>
      <dgm:spPr/>
      <dgm:t>
        <a:bodyPr/>
        <a:lstStyle/>
        <a:p>
          <a:endParaRPr lang="es-ES"/>
        </a:p>
      </dgm:t>
    </dgm:pt>
    <dgm:pt modelId="{268822EB-8790-604A-A89E-BF12FD78ECC8}" type="sibTrans" cxnId="{B2BB449F-C592-B546-BAA5-085FDA2C814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s-ES"/>
        </a:p>
      </dgm:t>
    </dgm:pt>
    <dgm:pt modelId="{4199C59F-5B01-2349-B2B2-E598057663B3}">
      <dgm:prSet custT="1"/>
      <dgm:spPr/>
      <dgm:t>
        <a:bodyPr/>
        <a:lstStyle/>
        <a:p>
          <a:r>
            <a:rPr lang="es-ES" sz="2000" dirty="0" smtClean="0"/>
            <a:t>Servicios Públicos de Transporte  </a:t>
          </a:r>
          <a:endParaRPr lang="es-ES" sz="2000" dirty="0"/>
        </a:p>
      </dgm:t>
    </dgm:pt>
    <dgm:pt modelId="{24C5D53E-6FFF-774E-935B-5084A5BCA603}" type="parTrans" cxnId="{ABF37CC7-B508-D24E-8F7B-2A1582262051}">
      <dgm:prSet/>
      <dgm:spPr/>
      <dgm:t>
        <a:bodyPr/>
        <a:lstStyle/>
        <a:p>
          <a:endParaRPr lang="es-ES"/>
        </a:p>
      </dgm:t>
    </dgm:pt>
    <dgm:pt modelId="{2795F6E5-C5D0-8F4C-A70A-136615E26133}" type="sibTrans" cxnId="{ABF37CC7-B508-D24E-8F7B-2A1582262051}">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dgm:spPr>
      <dgm:t>
        <a:bodyPr/>
        <a:lstStyle/>
        <a:p>
          <a:endParaRPr lang="es-ES"/>
        </a:p>
      </dgm:t>
    </dgm:pt>
    <dgm:pt modelId="{7149D144-E2BE-424E-B683-6DE431D3EF48}">
      <dgm:prSet custT="1"/>
      <dgm:spPr/>
      <dgm:t>
        <a:bodyPr/>
        <a:lstStyle/>
        <a:p>
          <a:r>
            <a:rPr lang="es-ES" sz="2100" dirty="0" smtClean="0"/>
            <a:t>Servicios Públicos de Energía</a:t>
          </a:r>
          <a:endParaRPr lang="es-ES" sz="2100" dirty="0"/>
        </a:p>
      </dgm:t>
    </dgm:pt>
    <dgm:pt modelId="{DAEC01D2-C30B-D14E-8521-042619DBB5E8}" type="parTrans" cxnId="{D3DFBEE7-D17C-B64B-9226-36BEC5520EFE}">
      <dgm:prSet/>
      <dgm:spPr/>
      <dgm:t>
        <a:bodyPr/>
        <a:lstStyle/>
        <a:p>
          <a:endParaRPr lang="es-ES"/>
        </a:p>
      </dgm:t>
    </dgm:pt>
    <dgm:pt modelId="{162205BE-3325-0140-BC5E-4E2D37C4F889}" type="sibTrans" cxnId="{D3DFBEE7-D17C-B64B-9226-36BEC5520EFE}">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t>
        <a:bodyPr/>
        <a:lstStyle/>
        <a:p>
          <a:endParaRPr lang="es-ES"/>
        </a:p>
      </dgm:t>
    </dgm:pt>
    <dgm:pt modelId="{0E14FF59-988B-6448-919B-BE1AE1FE1A32}" type="pres">
      <dgm:prSet presAssocID="{6AD7A35E-85BA-BC45-8167-8739F2560702}" presName="Name0" presStyleCnt="0">
        <dgm:presLayoutVars>
          <dgm:chMax val="7"/>
          <dgm:chPref val="7"/>
          <dgm:dir/>
        </dgm:presLayoutVars>
      </dgm:prSet>
      <dgm:spPr/>
      <dgm:t>
        <a:bodyPr/>
        <a:lstStyle/>
        <a:p>
          <a:endParaRPr lang="es-ES"/>
        </a:p>
      </dgm:t>
    </dgm:pt>
    <dgm:pt modelId="{8358D222-3523-B64E-9314-8BC0144A43CC}" type="pres">
      <dgm:prSet presAssocID="{6AD7A35E-85BA-BC45-8167-8739F2560702}" presName="dot1" presStyleLbl="alignNode1" presStyleIdx="0" presStyleCnt="13" custLinFactX="-300000" custLinFactY="-500000" custLinFactNeighborX="-391154" custLinFactNeighborY="-536901"/>
      <dgm:spPr/>
    </dgm:pt>
    <dgm:pt modelId="{2678F2D8-8EBC-214E-A27D-72F6EF8144F9}" type="pres">
      <dgm:prSet presAssocID="{6AD7A35E-85BA-BC45-8167-8739F2560702}" presName="dot2" presStyleLbl="alignNode1" presStyleIdx="1" presStyleCnt="13" custLinFactX="600000" custLinFactY="-1292257" custLinFactNeighborX="667118" custLinFactNeighborY="-1300000"/>
      <dgm:spPr/>
    </dgm:pt>
    <dgm:pt modelId="{B0E5F586-FAC0-8D4D-8044-8835F878BB19}" type="pres">
      <dgm:prSet presAssocID="{6AD7A35E-85BA-BC45-8167-8739F2560702}" presName="dot3" presStyleLbl="alignNode1" presStyleIdx="2" presStyleCnt="13" custLinFactX="-1400000" custLinFactY="174436" custLinFactNeighborX="-1422217" custLinFactNeighborY="200000"/>
      <dgm:spPr/>
    </dgm:pt>
    <dgm:pt modelId="{F16A12CF-4279-CD45-B8E4-BD5214BC9768}" type="pres">
      <dgm:prSet presAssocID="{6AD7A35E-85BA-BC45-8167-8739F2560702}" presName="dot4" presStyleLbl="alignNode1" presStyleIdx="3" presStyleCnt="13" custLinFactX="-1364623" custLinFactY="200000" custLinFactNeighborX="-1400000" custLinFactNeighborY="203240"/>
      <dgm:spPr/>
    </dgm:pt>
    <dgm:pt modelId="{FD02B910-B9A5-9E4A-AFE3-8C4DEFDC541B}" type="pres">
      <dgm:prSet presAssocID="{6AD7A35E-85BA-BC45-8167-8739F2560702}" presName="dot5" presStyleLbl="alignNode1" presStyleIdx="4" presStyleCnt="13" custLinFactX="100000" custLinFactY="-900000" custLinFactNeighborX="130386" custLinFactNeighborY="-943381"/>
      <dgm:spPr/>
    </dgm:pt>
    <dgm:pt modelId="{5688F53B-43E6-344E-8D7D-2578D58BBB38}" type="pres">
      <dgm:prSet presAssocID="{6AD7A35E-85BA-BC45-8167-8739F2560702}" presName="dot6" presStyleLbl="alignNode1" presStyleIdx="5" presStyleCnt="13" custLinFactX="-1234238" custLinFactY="600000" custLinFactNeighborX="-1300000" custLinFactNeighborY="667321"/>
      <dgm:spPr/>
    </dgm:pt>
    <dgm:pt modelId="{AF078746-63E4-BD42-A844-A3CFF5C17651}" type="pres">
      <dgm:prSet presAssocID="{6AD7A35E-85BA-BC45-8167-8739F2560702}" presName="dotArrow1" presStyleLbl="alignNode1" presStyleIdx="6" presStyleCnt="13" custLinFactX="399215" custLinFactY="-600000" custLinFactNeighborX="400000" custLinFactNeighborY="-647004"/>
      <dgm:spPr/>
    </dgm:pt>
    <dgm:pt modelId="{38AC6E66-5754-0540-A865-5EE916278FA3}" type="pres">
      <dgm:prSet presAssocID="{6AD7A35E-85BA-BC45-8167-8739F2560702}" presName="dotArrow2" presStyleLbl="alignNode1" presStyleIdx="7" presStyleCnt="13" custLinFactX="399215" custLinFactY="-600000" custLinFactNeighborX="400000" custLinFactNeighborY="-647004"/>
      <dgm:spPr/>
    </dgm:pt>
    <dgm:pt modelId="{A6A801A2-FBE9-B342-A0CA-F8F91B8A706A}" type="pres">
      <dgm:prSet presAssocID="{6AD7A35E-85BA-BC45-8167-8739F2560702}" presName="dotArrow3" presStyleLbl="alignNode1" presStyleIdx="8" presStyleCnt="13" custLinFactX="399215" custLinFactY="-600000" custLinFactNeighborX="400000" custLinFactNeighborY="-647004"/>
      <dgm:spPr/>
    </dgm:pt>
    <dgm:pt modelId="{59001320-4AB4-1648-B318-BBB25C5B9B88}" type="pres">
      <dgm:prSet presAssocID="{6AD7A35E-85BA-BC45-8167-8739F2560702}" presName="dotArrow4" presStyleLbl="alignNode1" presStyleIdx="9" presStyleCnt="13" custLinFactX="399215" custLinFactY="-600000" custLinFactNeighborX="400000" custLinFactNeighborY="-647004"/>
      <dgm:spPr/>
    </dgm:pt>
    <dgm:pt modelId="{FF77809A-F31C-E54C-BBC7-24591D399E44}" type="pres">
      <dgm:prSet presAssocID="{6AD7A35E-85BA-BC45-8167-8739F2560702}" presName="dotArrow5" presStyleLbl="alignNode1" presStyleIdx="10" presStyleCnt="13" custLinFactX="399215" custLinFactY="-600000" custLinFactNeighborX="400000" custLinFactNeighborY="-647004"/>
      <dgm:spPr/>
    </dgm:pt>
    <dgm:pt modelId="{66820C50-9B65-0F4B-97D4-8D116A53C58E}" type="pres">
      <dgm:prSet presAssocID="{6AD7A35E-85BA-BC45-8167-8739F2560702}" presName="dotArrow6" presStyleLbl="alignNode1" presStyleIdx="11" presStyleCnt="13" custLinFactX="399215" custLinFactY="-600000" custLinFactNeighborX="400000" custLinFactNeighborY="-647004"/>
      <dgm:spPr/>
    </dgm:pt>
    <dgm:pt modelId="{72A6DFA1-CCA3-D64E-8199-783037A0499A}" type="pres">
      <dgm:prSet presAssocID="{6AD7A35E-85BA-BC45-8167-8739F2560702}" presName="dotArrow7" presStyleLbl="alignNode1" presStyleIdx="12" presStyleCnt="13" custLinFactX="377573" custLinFactY="-600000" custLinFactNeighborX="400000" custLinFactNeighborY="-625360"/>
      <dgm:spPr/>
    </dgm:pt>
    <dgm:pt modelId="{BDFE1BA8-17DC-8F44-B807-1DF69A1EC382}" type="pres">
      <dgm:prSet presAssocID="{1AF23637-9031-4C40-A831-AE6323728398}" presName="parTx1" presStyleLbl="node1" presStyleIdx="0" presStyleCnt="4" custScaleX="216320" custScaleY="305566" custLinFactY="100000" custLinFactNeighborX="-44146" custLinFactNeighborY="159404"/>
      <dgm:spPr/>
      <dgm:t>
        <a:bodyPr/>
        <a:lstStyle/>
        <a:p>
          <a:endParaRPr lang="es-ES"/>
        </a:p>
      </dgm:t>
    </dgm:pt>
    <dgm:pt modelId="{F11C57FF-4742-8544-86EC-EBB1FAD44598}" type="pres">
      <dgm:prSet presAssocID="{3BCB443B-3DE0-D747-8391-520C0E3D2D85}" presName="picture1" presStyleCnt="0"/>
      <dgm:spPr/>
    </dgm:pt>
    <dgm:pt modelId="{FC71B60A-EB61-DF48-99F8-7C6F0AD608D3}" type="pres">
      <dgm:prSet presAssocID="{3BCB443B-3DE0-D747-8391-520C0E3D2D85}" presName="imageRepeatNode" presStyleLbl="fgImgPlace1" presStyleIdx="0" presStyleCnt="4" custScaleX="231150" custScaleY="226475" custLinFactX="-134719" custLinFactY="2221" custLinFactNeighborX="-200000" custLinFactNeighborY="100000"/>
      <dgm:spPr/>
      <dgm:t>
        <a:bodyPr/>
        <a:lstStyle/>
        <a:p>
          <a:endParaRPr lang="es-ES"/>
        </a:p>
      </dgm:t>
    </dgm:pt>
    <dgm:pt modelId="{C7BEDA91-03A7-6248-A002-1B199172D0F4}" type="pres">
      <dgm:prSet presAssocID="{7149D144-E2BE-424E-B683-6DE431D3EF48}" presName="parTx2" presStyleLbl="node1" presStyleIdx="1" presStyleCnt="4" custScaleX="197292" custScaleY="203902" custLinFactNeighborX="-18728" custLinFactNeighborY="29935"/>
      <dgm:spPr/>
      <dgm:t>
        <a:bodyPr/>
        <a:lstStyle/>
        <a:p>
          <a:endParaRPr lang="es-ES"/>
        </a:p>
      </dgm:t>
    </dgm:pt>
    <dgm:pt modelId="{03987AC4-1177-8541-9D1F-19A62A6CDB17}" type="pres">
      <dgm:prSet presAssocID="{162205BE-3325-0140-BC5E-4E2D37C4F889}" presName="picture2" presStyleCnt="0"/>
      <dgm:spPr/>
    </dgm:pt>
    <dgm:pt modelId="{B933E966-04AE-AE43-B06C-EA11C727AB7E}" type="pres">
      <dgm:prSet presAssocID="{162205BE-3325-0140-BC5E-4E2D37C4F889}" presName="imageRepeatNode" presStyleLbl="fgImgPlace1" presStyleIdx="1" presStyleCnt="4" custScaleX="204860" custScaleY="197444" custLinFactX="-100000" custLinFactNeighborX="-153880" custLinFactNeighborY="0"/>
      <dgm:spPr/>
      <dgm:t>
        <a:bodyPr/>
        <a:lstStyle/>
        <a:p>
          <a:endParaRPr lang="es-ES"/>
        </a:p>
      </dgm:t>
    </dgm:pt>
    <dgm:pt modelId="{996C5CDE-4C37-E34E-B3D6-342968B4841A}" type="pres">
      <dgm:prSet presAssocID="{8836E677-DE93-7E49-85C1-F7ECBEF29421}" presName="parTx3" presStyleLbl="node1" presStyleIdx="2" presStyleCnt="4" custScaleX="179715" custScaleY="243613" custLinFactNeighborX="48365" custLinFactNeighborY="-74838"/>
      <dgm:spPr/>
      <dgm:t>
        <a:bodyPr/>
        <a:lstStyle/>
        <a:p>
          <a:endParaRPr lang="es-ES"/>
        </a:p>
      </dgm:t>
    </dgm:pt>
    <dgm:pt modelId="{52FD158F-50B7-6D4F-AF6B-EC767107A13F}" type="pres">
      <dgm:prSet presAssocID="{268822EB-8790-604A-A89E-BF12FD78ECC8}" presName="picture3" presStyleCnt="0"/>
      <dgm:spPr/>
    </dgm:pt>
    <dgm:pt modelId="{F84A8B74-65DF-7D47-BD3B-2B638530E8B6}" type="pres">
      <dgm:prSet presAssocID="{268822EB-8790-604A-A89E-BF12FD78ECC8}" presName="imageRepeatNode" presStyleLbl="fgImgPlace1" presStyleIdx="2" presStyleCnt="4" custScaleX="198705" custScaleY="202340" custLinFactX="-9630" custLinFactNeighborX="-100000" custLinFactNeighborY="-23083"/>
      <dgm:spPr/>
      <dgm:t>
        <a:bodyPr/>
        <a:lstStyle/>
        <a:p>
          <a:endParaRPr lang="es-ES"/>
        </a:p>
      </dgm:t>
    </dgm:pt>
    <dgm:pt modelId="{A677C724-BFD8-BA4C-9CA9-1E2BA51D1670}" type="pres">
      <dgm:prSet presAssocID="{4199C59F-5B01-2349-B2B2-E598057663B3}" presName="parTx4" presStyleLbl="node1" presStyleIdx="3" presStyleCnt="4" custScaleX="181659" custScaleY="199206" custLinFactY="-29719" custLinFactNeighborX="96032" custLinFactNeighborY="-100000"/>
      <dgm:spPr/>
      <dgm:t>
        <a:bodyPr/>
        <a:lstStyle/>
        <a:p>
          <a:endParaRPr lang="es-ES"/>
        </a:p>
      </dgm:t>
    </dgm:pt>
    <dgm:pt modelId="{33019095-7AFC-3146-A489-73E5722647C4}" type="pres">
      <dgm:prSet presAssocID="{2795F6E5-C5D0-8F4C-A70A-136615E26133}" presName="picture4" presStyleCnt="0"/>
      <dgm:spPr/>
    </dgm:pt>
    <dgm:pt modelId="{881E64A4-A43A-6E49-BE4C-C5F799B916EA}" type="pres">
      <dgm:prSet presAssocID="{2795F6E5-C5D0-8F4C-A70A-136615E26133}" presName="imageRepeatNode" presStyleLbl="fgImgPlace1" presStyleIdx="3" presStyleCnt="4" custScaleX="180779" custScaleY="176660" custLinFactNeighborX="30948" custLinFactNeighborY="-83675"/>
      <dgm:spPr/>
      <dgm:t>
        <a:bodyPr/>
        <a:lstStyle/>
        <a:p>
          <a:endParaRPr lang="es-ES"/>
        </a:p>
      </dgm:t>
    </dgm:pt>
  </dgm:ptLst>
  <dgm:cxnLst>
    <dgm:cxn modelId="{D3DFBEE7-D17C-B64B-9226-36BEC5520EFE}" srcId="{6AD7A35E-85BA-BC45-8167-8739F2560702}" destId="{7149D144-E2BE-424E-B683-6DE431D3EF48}" srcOrd="1" destOrd="0" parTransId="{DAEC01D2-C30B-D14E-8521-042619DBB5E8}" sibTransId="{162205BE-3325-0140-BC5E-4E2D37C4F889}"/>
    <dgm:cxn modelId="{FAEABEA4-FB3E-964D-96C9-A58E228B51C4}" type="presOf" srcId="{8836E677-DE93-7E49-85C1-F7ECBEF29421}" destId="{996C5CDE-4C37-E34E-B3D6-342968B4841A}" srcOrd="0" destOrd="0" presId="urn:microsoft.com/office/officeart/2008/layout/AscendingPictureAccentProcess"/>
    <dgm:cxn modelId="{5C70F497-5224-874D-AFD9-7EDBED8E510E}" type="presOf" srcId="{4199C59F-5B01-2349-B2B2-E598057663B3}" destId="{A677C724-BFD8-BA4C-9CA9-1E2BA51D1670}" srcOrd="0" destOrd="0" presId="urn:microsoft.com/office/officeart/2008/layout/AscendingPictureAccentProcess"/>
    <dgm:cxn modelId="{1052315B-4BA7-9341-A81F-B97C70ABC0D8}" type="presOf" srcId="{7149D144-E2BE-424E-B683-6DE431D3EF48}" destId="{C7BEDA91-03A7-6248-A002-1B199172D0F4}" srcOrd="0" destOrd="0" presId="urn:microsoft.com/office/officeart/2008/layout/AscendingPictureAccentProcess"/>
    <dgm:cxn modelId="{64C597CF-63E0-C04F-942A-D2ADF5325F81}" type="presOf" srcId="{3BCB443B-3DE0-D747-8391-520C0E3D2D85}" destId="{FC71B60A-EB61-DF48-99F8-7C6F0AD608D3}" srcOrd="0" destOrd="0" presId="urn:microsoft.com/office/officeart/2008/layout/AscendingPictureAccentProcess"/>
    <dgm:cxn modelId="{ABF37CC7-B508-D24E-8F7B-2A1582262051}" srcId="{6AD7A35E-85BA-BC45-8167-8739F2560702}" destId="{4199C59F-5B01-2349-B2B2-E598057663B3}" srcOrd="3" destOrd="0" parTransId="{24C5D53E-6FFF-774E-935B-5084A5BCA603}" sibTransId="{2795F6E5-C5D0-8F4C-A70A-136615E26133}"/>
    <dgm:cxn modelId="{D4374EF5-BEA0-0D44-9FEA-592D74EF787F}" type="presOf" srcId="{6AD7A35E-85BA-BC45-8167-8739F2560702}" destId="{0E14FF59-988B-6448-919B-BE1AE1FE1A32}" srcOrd="0" destOrd="0" presId="urn:microsoft.com/office/officeart/2008/layout/AscendingPictureAccentProcess"/>
    <dgm:cxn modelId="{47DBD94A-5DFB-5642-B7BF-F875F82B7E23}" type="presOf" srcId="{162205BE-3325-0140-BC5E-4E2D37C4F889}" destId="{B933E966-04AE-AE43-B06C-EA11C727AB7E}" srcOrd="0" destOrd="0" presId="urn:microsoft.com/office/officeart/2008/layout/AscendingPictureAccentProcess"/>
    <dgm:cxn modelId="{B2BB449F-C592-B546-BAA5-085FDA2C814F}" srcId="{6AD7A35E-85BA-BC45-8167-8739F2560702}" destId="{8836E677-DE93-7E49-85C1-F7ECBEF29421}" srcOrd="2" destOrd="0" parTransId="{5493DEFE-158B-0C43-84C6-ADFD372F8C6A}" sibTransId="{268822EB-8790-604A-A89E-BF12FD78ECC8}"/>
    <dgm:cxn modelId="{FC981065-39E0-D043-9CE8-B0018E2C614D}" type="presOf" srcId="{2795F6E5-C5D0-8F4C-A70A-136615E26133}" destId="{881E64A4-A43A-6E49-BE4C-C5F799B916EA}" srcOrd="0" destOrd="0" presId="urn:microsoft.com/office/officeart/2008/layout/AscendingPictureAccentProcess"/>
    <dgm:cxn modelId="{39435307-860F-8640-80F0-1406AF42A4F3}" type="presOf" srcId="{268822EB-8790-604A-A89E-BF12FD78ECC8}" destId="{F84A8B74-65DF-7D47-BD3B-2B638530E8B6}" srcOrd="0" destOrd="0" presId="urn:microsoft.com/office/officeart/2008/layout/AscendingPictureAccentProcess"/>
    <dgm:cxn modelId="{C4A9B458-F4B6-B348-B441-7FD6FBB3E81E}" srcId="{6AD7A35E-85BA-BC45-8167-8739F2560702}" destId="{1AF23637-9031-4C40-A831-AE6323728398}" srcOrd="0" destOrd="0" parTransId="{9194DC02-412E-DA48-B435-0C76FF65B905}" sibTransId="{3BCB443B-3DE0-D747-8391-520C0E3D2D85}"/>
    <dgm:cxn modelId="{D5E64E4D-148D-784D-A238-2D7B62417C05}" type="presOf" srcId="{1AF23637-9031-4C40-A831-AE6323728398}" destId="{BDFE1BA8-17DC-8F44-B807-1DF69A1EC382}" srcOrd="0" destOrd="0" presId="urn:microsoft.com/office/officeart/2008/layout/AscendingPictureAccentProcess"/>
    <dgm:cxn modelId="{001ECAAB-7444-924C-A883-03A6A5B4E846}" type="presParOf" srcId="{0E14FF59-988B-6448-919B-BE1AE1FE1A32}" destId="{8358D222-3523-B64E-9314-8BC0144A43CC}" srcOrd="0" destOrd="0" presId="urn:microsoft.com/office/officeart/2008/layout/AscendingPictureAccentProcess"/>
    <dgm:cxn modelId="{B9B5C3BD-B3BD-124B-AA08-EFB423240506}" type="presParOf" srcId="{0E14FF59-988B-6448-919B-BE1AE1FE1A32}" destId="{2678F2D8-8EBC-214E-A27D-72F6EF8144F9}" srcOrd="1" destOrd="0" presId="urn:microsoft.com/office/officeart/2008/layout/AscendingPictureAccentProcess"/>
    <dgm:cxn modelId="{800F494E-F296-A04C-903D-BCE87046C6D0}" type="presParOf" srcId="{0E14FF59-988B-6448-919B-BE1AE1FE1A32}" destId="{B0E5F586-FAC0-8D4D-8044-8835F878BB19}" srcOrd="2" destOrd="0" presId="urn:microsoft.com/office/officeart/2008/layout/AscendingPictureAccentProcess"/>
    <dgm:cxn modelId="{F064FCC3-C7A8-6843-88BB-7A472DE9755C}" type="presParOf" srcId="{0E14FF59-988B-6448-919B-BE1AE1FE1A32}" destId="{F16A12CF-4279-CD45-B8E4-BD5214BC9768}" srcOrd="3" destOrd="0" presId="urn:microsoft.com/office/officeart/2008/layout/AscendingPictureAccentProcess"/>
    <dgm:cxn modelId="{308820E6-9BD2-1142-AEB7-5CB021B2E9C5}" type="presParOf" srcId="{0E14FF59-988B-6448-919B-BE1AE1FE1A32}" destId="{FD02B910-B9A5-9E4A-AFE3-8C4DEFDC541B}" srcOrd="4" destOrd="0" presId="urn:microsoft.com/office/officeart/2008/layout/AscendingPictureAccentProcess"/>
    <dgm:cxn modelId="{5C424230-D8FE-DA4C-9E71-EC0BEFA0BF4D}" type="presParOf" srcId="{0E14FF59-988B-6448-919B-BE1AE1FE1A32}" destId="{5688F53B-43E6-344E-8D7D-2578D58BBB38}" srcOrd="5" destOrd="0" presId="urn:microsoft.com/office/officeart/2008/layout/AscendingPictureAccentProcess"/>
    <dgm:cxn modelId="{61E50986-771F-CA45-B3F7-A228159697E6}" type="presParOf" srcId="{0E14FF59-988B-6448-919B-BE1AE1FE1A32}" destId="{AF078746-63E4-BD42-A844-A3CFF5C17651}" srcOrd="6" destOrd="0" presId="urn:microsoft.com/office/officeart/2008/layout/AscendingPictureAccentProcess"/>
    <dgm:cxn modelId="{4D7B9302-1CD4-0840-BD89-EFDD5B25540E}" type="presParOf" srcId="{0E14FF59-988B-6448-919B-BE1AE1FE1A32}" destId="{38AC6E66-5754-0540-A865-5EE916278FA3}" srcOrd="7" destOrd="0" presId="urn:microsoft.com/office/officeart/2008/layout/AscendingPictureAccentProcess"/>
    <dgm:cxn modelId="{78191B43-2C19-AC45-8468-F78C83B54B38}" type="presParOf" srcId="{0E14FF59-988B-6448-919B-BE1AE1FE1A32}" destId="{A6A801A2-FBE9-B342-A0CA-F8F91B8A706A}" srcOrd="8" destOrd="0" presId="urn:microsoft.com/office/officeart/2008/layout/AscendingPictureAccentProcess"/>
    <dgm:cxn modelId="{64A89312-D687-A349-AEE1-0F60ED367EBF}" type="presParOf" srcId="{0E14FF59-988B-6448-919B-BE1AE1FE1A32}" destId="{59001320-4AB4-1648-B318-BBB25C5B9B88}" srcOrd="9" destOrd="0" presId="urn:microsoft.com/office/officeart/2008/layout/AscendingPictureAccentProcess"/>
    <dgm:cxn modelId="{528E0E2B-5113-7B47-9C72-E020ADB9AE24}" type="presParOf" srcId="{0E14FF59-988B-6448-919B-BE1AE1FE1A32}" destId="{FF77809A-F31C-E54C-BBC7-24591D399E44}" srcOrd="10" destOrd="0" presId="urn:microsoft.com/office/officeart/2008/layout/AscendingPictureAccentProcess"/>
    <dgm:cxn modelId="{E3DEC2AE-F992-2B4B-92D8-90C9040B272B}" type="presParOf" srcId="{0E14FF59-988B-6448-919B-BE1AE1FE1A32}" destId="{66820C50-9B65-0F4B-97D4-8D116A53C58E}" srcOrd="11" destOrd="0" presId="urn:microsoft.com/office/officeart/2008/layout/AscendingPictureAccentProcess"/>
    <dgm:cxn modelId="{41C66B0E-AE73-6941-AAB8-BF211CF34DC6}" type="presParOf" srcId="{0E14FF59-988B-6448-919B-BE1AE1FE1A32}" destId="{72A6DFA1-CCA3-D64E-8199-783037A0499A}" srcOrd="12" destOrd="0" presId="urn:microsoft.com/office/officeart/2008/layout/AscendingPictureAccentProcess"/>
    <dgm:cxn modelId="{D5886D24-6AFD-A841-BCED-C44BD6420D30}" type="presParOf" srcId="{0E14FF59-988B-6448-919B-BE1AE1FE1A32}" destId="{BDFE1BA8-17DC-8F44-B807-1DF69A1EC382}" srcOrd="13" destOrd="0" presId="urn:microsoft.com/office/officeart/2008/layout/AscendingPictureAccentProcess"/>
    <dgm:cxn modelId="{FC08D1F5-E7BF-4F4C-80AF-6FC5B9785B8B}" type="presParOf" srcId="{0E14FF59-988B-6448-919B-BE1AE1FE1A32}" destId="{F11C57FF-4742-8544-86EC-EBB1FAD44598}" srcOrd="14" destOrd="0" presId="urn:microsoft.com/office/officeart/2008/layout/AscendingPictureAccentProcess"/>
    <dgm:cxn modelId="{4B75F573-44DF-BC47-BABF-64C0D2CB4830}" type="presParOf" srcId="{F11C57FF-4742-8544-86EC-EBB1FAD44598}" destId="{FC71B60A-EB61-DF48-99F8-7C6F0AD608D3}" srcOrd="0" destOrd="0" presId="urn:microsoft.com/office/officeart/2008/layout/AscendingPictureAccentProcess"/>
    <dgm:cxn modelId="{92BD2870-12FC-FD4E-8DF3-0A339AC7445A}" type="presParOf" srcId="{0E14FF59-988B-6448-919B-BE1AE1FE1A32}" destId="{C7BEDA91-03A7-6248-A002-1B199172D0F4}" srcOrd="15" destOrd="0" presId="urn:microsoft.com/office/officeart/2008/layout/AscendingPictureAccentProcess"/>
    <dgm:cxn modelId="{B8B40536-46F1-C444-89CD-80C80BD0A8A6}" type="presParOf" srcId="{0E14FF59-988B-6448-919B-BE1AE1FE1A32}" destId="{03987AC4-1177-8541-9D1F-19A62A6CDB17}" srcOrd="16" destOrd="0" presId="urn:microsoft.com/office/officeart/2008/layout/AscendingPictureAccentProcess"/>
    <dgm:cxn modelId="{0B130A2B-5C1C-E94B-8069-3FC50B800A12}" type="presParOf" srcId="{03987AC4-1177-8541-9D1F-19A62A6CDB17}" destId="{B933E966-04AE-AE43-B06C-EA11C727AB7E}" srcOrd="0" destOrd="0" presId="urn:microsoft.com/office/officeart/2008/layout/AscendingPictureAccentProcess"/>
    <dgm:cxn modelId="{E07CC8B3-1C7C-3348-B321-14C49174DBC1}" type="presParOf" srcId="{0E14FF59-988B-6448-919B-BE1AE1FE1A32}" destId="{996C5CDE-4C37-E34E-B3D6-342968B4841A}" srcOrd="17" destOrd="0" presId="urn:microsoft.com/office/officeart/2008/layout/AscendingPictureAccentProcess"/>
    <dgm:cxn modelId="{B3E14AC4-0630-0E43-B189-A0CC8CEADE07}" type="presParOf" srcId="{0E14FF59-988B-6448-919B-BE1AE1FE1A32}" destId="{52FD158F-50B7-6D4F-AF6B-EC767107A13F}" srcOrd="18" destOrd="0" presId="urn:microsoft.com/office/officeart/2008/layout/AscendingPictureAccentProcess"/>
    <dgm:cxn modelId="{CB59A29A-42A5-D849-A327-303E23705A4A}" type="presParOf" srcId="{52FD158F-50B7-6D4F-AF6B-EC767107A13F}" destId="{F84A8B74-65DF-7D47-BD3B-2B638530E8B6}" srcOrd="0" destOrd="0" presId="urn:microsoft.com/office/officeart/2008/layout/AscendingPictureAccentProcess"/>
    <dgm:cxn modelId="{7F293099-4F59-7848-8CAB-67EB578BC38D}" type="presParOf" srcId="{0E14FF59-988B-6448-919B-BE1AE1FE1A32}" destId="{A677C724-BFD8-BA4C-9CA9-1E2BA51D1670}" srcOrd="19" destOrd="0" presId="urn:microsoft.com/office/officeart/2008/layout/AscendingPictureAccentProcess"/>
    <dgm:cxn modelId="{5DA23DA7-9A96-E347-94F4-D6A97C176509}" type="presParOf" srcId="{0E14FF59-988B-6448-919B-BE1AE1FE1A32}" destId="{33019095-7AFC-3146-A489-73E5722647C4}" srcOrd="20" destOrd="0" presId="urn:microsoft.com/office/officeart/2008/layout/AscendingPictureAccentProcess"/>
    <dgm:cxn modelId="{97EB94E5-F25D-2942-B94C-23A48C79FC10}" type="presParOf" srcId="{33019095-7AFC-3146-A489-73E5722647C4}" destId="{881E64A4-A43A-6E49-BE4C-C5F799B916EA}"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BBCE0E-CD0A-DB49-A47B-1BA4231F8BB5}" type="datetimeFigureOut">
              <a:rPr lang="es-ES" smtClean="0"/>
              <a:t>05/06/2019</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9018DA-6351-5043-94B0-B0B3DE478EA7}" type="slidenum">
              <a:rPr lang="es-ES" smtClean="0"/>
              <a:t>‹Nº›</a:t>
            </a:fld>
            <a:endParaRPr lang="es-ES"/>
          </a:p>
        </p:txBody>
      </p:sp>
    </p:spTree>
    <p:extLst>
      <p:ext uri="{BB962C8B-B14F-4D97-AF65-F5344CB8AC3E}">
        <p14:creationId xmlns:p14="http://schemas.microsoft.com/office/powerpoint/2010/main" val="2719899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C8310-7AD7-A744-8DEA-94B25F2BE20C}" type="datetimeFigureOut">
              <a:rPr lang="es-ES" smtClean="0"/>
              <a:t>05/06/2019</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DFE19-38EA-FE49-ADDC-D9970DAFA27F}" type="slidenum">
              <a:rPr lang="es-ES" smtClean="0"/>
              <a:t>‹Nº›</a:t>
            </a:fld>
            <a:endParaRPr lang="es-ES"/>
          </a:p>
        </p:txBody>
      </p:sp>
    </p:spTree>
    <p:extLst>
      <p:ext uri="{BB962C8B-B14F-4D97-AF65-F5344CB8AC3E}">
        <p14:creationId xmlns:p14="http://schemas.microsoft.com/office/powerpoint/2010/main" val="11754190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86DFE19-38EA-FE49-ADDC-D9970DAFA27F}" type="slidenum">
              <a:rPr lang="es-ES" smtClean="0"/>
              <a:t>6</a:t>
            </a:fld>
            <a:endParaRPr lang="es-ES"/>
          </a:p>
        </p:txBody>
      </p:sp>
    </p:spTree>
    <p:extLst>
      <p:ext uri="{BB962C8B-B14F-4D97-AF65-F5344CB8AC3E}">
        <p14:creationId xmlns:p14="http://schemas.microsoft.com/office/powerpoint/2010/main" val="123079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86DFE19-38EA-FE49-ADDC-D9970DAFA27F}" type="slidenum">
              <a:rPr lang="es-ES" smtClean="0"/>
              <a:t>7</a:t>
            </a:fld>
            <a:endParaRPr lang="es-ES"/>
          </a:p>
        </p:txBody>
      </p:sp>
    </p:spTree>
    <p:extLst>
      <p:ext uri="{BB962C8B-B14F-4D97-AF65-F5344CB8AC3E}">
        <p14:creationId xmlns:p14="http://schemas.microsoft.com/office/powerpoint/2010/main" val="123079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importancia del desarrollo de los servicios públicos asistenciales como factor de cambio en las relaciones sociales y en los valores comunitarios de los habitantes de esta zona rural. En efecto, en los municipios de estudio, los servicios de asistencia para los mayores considerados dependientes han obtenido con el paso del tiempo una legitimidad socio-cultural por parte de la colectividad. De esta forma, en un proceso continuo, el cuidado formal y profesional se institucionaliza y legitima, al mismo tiempo que el cuidado familiar y el cuidado informal entre los vecinos residentes se transforma y disminuye. Esta dinámica conlleva entonces una mutación de las relaciones sociales en la comunidad y también un cambio en los tradicionales valores del cuidado. </a:t>
            </a:r>
            <a:endParaRPr lang="es-ES" dirty="0"/>
          </a:p>
        </p:txBody>
      </p:sp>
      <p:sp>
        <p:nvSpPr>
          <p:cNvPr id="4" name="Marcador de número de diapositiva 3"/>
          <p:cNvSpPr>
            <a:spLocks noGrp="1"/>
          </p:cNvSpPr>
          <p:nvPr>
            <p:ph type="sldNum" sz="quarter" idx="10"/>
          </p:nvPr>
        </p:nvSpPr>
        <p:spPr/>
        <p:txBody>
          <a:bodyPr/>
          <a:lstStyle/>
          <a:p>
            <a:fld id="{B86DFE19-38EA-FE49-ADDC-D9970DAFA27F}" type="slidenum">
              <a:rPr lang="es-ES" smtClean="0"/>
              <a:t>25</a:t>
            </a:fld>
            <a:endParaRPr lang="es-ES"/>
          </a:p>
        </p:txBody>
      </p:sp>
    </p:spTree>
    <p:extLst>
      <p:ext uri="{BB962C8B-B14F-4D97-AF65-F5344CB8AC3E}">
        <p14:creationId xmlns:p14="http://schemas.microsoft.com/office/powerpoint/2010/main" val="424798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07D2F46-4467-B942-A26F-197FEF3E5953}" type="datetimeFigureOut">
              <a:rPr lang="es-ES" smtClean="0"/>
              <a:t>05/06/2019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81100F9-B06C-F74E-BC13-5C6BCE63217C}" type="slidenum">
              <a:rPr lang="es-ES" smtClean="0"/>
              <a:t>‹Nº›</a:t>
            </a:fld>
            <a:endParaRPr lang="es-ES"/>
          </a:p>
        </p:txBody>
      </p:sp>
    </p:spTree>
    <p:extLst>
      <p:ext uri="{BB962C8B-B14F-4D97-AF65-F5344CB8AC3E}">
        <p14:creationId xmlns:p14="http://schemas.microsoft.com/office/powerpoint/2010/main" val="1932797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07D2F46-4467-B942-A26F-197FEF3E5953}" type="datetimeFigureOut">
              <a:rPr lang="es-ES" smtClean="0"/>
              <a:t>05/06/2019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81100F9-B06C-F74E-BC13-5C6BCE63217C}" type="slidenum">
              <a:rPr lang="es-ES" smtClean="0"/>
              <a:t>‹Nº›</a:t>
            </a:fld>
            <a:endParaRPr lang="es-ES"/>
          </a:p>
        </p:txBody>
      </p:sp>
    </p:spTree>
    <p:extLst>
      <p:ext uri="{BB962C8B-B14F-4D97-AF65-F5344CB8AC3E}">
        <p14:creationId xmlns:p14="http://schemas.microsoft.com/office/powerpoint/2010/main" val="267990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07D2F46-4467-B942-A26F-197FEF3E5953}" type="datetimeFigureOut">
              <a:rPr lang="es-ES" smtClean="0"/>
              <a:t>05/06/2019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81100F9-B06C-F74E-BC13-5C6BCE63217C}" type="slidenum">
              <a:rPr lang="es-ES" smtClean="0"/>
              <a:t>‹Nº›</a:t>
            </a:fld>
            <a:endParaRPr lang="es-ES"/>
          </a:p>
        </p:txBody>
      </p:sp>
    </p:spTree>
    <p:extLst>
      <p:ext uri="{BB962C8B-B14F-4D97-AF65-F5344CB8AC3E}">
        <p14:creationId xmlns:p14="http://schemas.microsoft.com/office/powerpoint/2010/main" val="254619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07D2F46-4467-B942-A26F-197FEF3E5953}" type="datetimeFigureOut">
              <a:rPr lang="es-ES" smtClean="0"/>
              <a:t>05/06/2019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81100F9-B06C-F74E-BC13-5C6BCE63217C}" type="slidenum">
              <a:rPr lang="es-ES" smtClean="0"/>
              <a:t>‹Nº›</a:t>
            </a:fld>
            <a:endParaRPr lang="es-ES"/>
          </a:p>
        </p:txBody>
      </p:sp>
    </p:spTree>
    <p:extLst>
      <p:ext uri="{BB962C8B-B14F-4D97-AF65-F5344CB8AC3E}">
        <p14:creationId xmlns:p14="http://schemas.microsoft.com/office/powerpoint/2010/main" val="366423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707D2F46-4467-B942-A26F-197FEF3E5953}" type="datetimeFigureOut">
              <a:rPr lang="es-ES" smtClean="0"/>
              <a:t>05/06/2019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81100F9-B06C-F74E-BC13-5C6BCE63217C}" type="slidenum">
              <a:rPr lang="es-ES" smtClean="0"/>
              <a:t>‹Nº›</a:t>
            </a:fld>
            <a:endParaRPr lang="es-ES"/>
          </a:p>
        </p:txBody>
      </p:sp>
    </p:spTree>
    <p:extLst>
      <p:ext uri="{BB962C8B-B14F-4D97-AF65-F5344CB8AC3E}">
        <p14:creationId xmlns:p14="http://schemas.microsoft.com/office/powerpoint/2010/main" val="15825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707D2F46-4467-B942-A26F-197FEF3E5953}" type="datetimeFigureOut">
              <a:rPr lang="es-ES" smtClean="0"/>
              <a:t>05/06/2019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81100F9-B06C-F74E-BC13-5C6BCE63217C}" type="slidenum">
              <a:rPr lang="es-ES" smtClean="0"/>
              <a:t>‹Nº›</a:t>
            </a:fld>
            <a:endParaRPr lang="es-ES"/>
          </a:p>
        </p:txBody>
      </p:sp>
    </p:spTree>
    <p:extLst>
      <p:ext uri="{BB962C8B-B14F-4D97-AF65-F5344CB8AC3E}">
        <p14:creationId xmlns:p14="http://schemas.microsoft.com/office/powerpoint/2010/main" val="181599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707D2F46-4467-B942-A26F-197FEF3E5953}" type="datetimeFigureOut">
              <a:rPr lang="es-ES" smtClean="0"/>
              <a:t>05/06/2019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81100F9-B06C-F74E-BC13-5C6BCE63217C}" type="slidenum">
              <a:rPr lang="es-ES" smtClean="0"/>
              <a:t>‹Nº›</a:t>
            </a:fld>
            <a:endParaRPr lang="es-ES"/>
          </a:p>
        </p:txBody>
      </p:sp>
    </p:spTree>
    <p:extLst>
      <p:ext uri="{BB962C8B-B14F-4D97-AF65-F5344CB8AC3E}">
        <p14:creationId xmlns:p14="http://schemas.microsoft.com/office/powerpoint/2010/main" val="129051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707D2F46-4467-B942-A26F-197FEF3E5953}" type="datetimeFigureOut">
              <a:rPr lang="es-ES" smtClean="0"/>
              <a:t>05/06/2019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81100F9-B06C-F74E-BC13-5C6BCE63217C}" type="slidenum">
              <a:rPr lang="es-ES" smtClean="0"/>
              <a:t>‹Nº›</a:t>
            </a:fld>
            <a:endParaRPr lang="es-ES"/>
          </a:p>
        </p:txBody>
      </p:sp>
    </p:spTree>
    <p:extLst>
      <p:ext uri="{BB962C8B-B14F-4D97-AF65-F5344CB8AC3E}">
        <p14:creationId xmlns:p14="http://schemas.microsoft.com/office/powerpoint/2010/main" val="45722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07D2F46-4467-B942-A26F-197FEF3E5953}" type="datetimeFigureOut">
              <a:rPr lang="es-ES" smtClean="0"/>
              <a:t>05/06/2019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81100F9-B06C-F74E-BC13-5C6BCE63217C}" type="slidenum">
              <a:rPr lang="es-ES" smtClean="0"/>
              <a:t>‹Nº›</a:t>
            </a:fld>
            <a:endParaRPr lang="es-ES"/>
          </a:p>
        </p:txBody>
      </p:sp>
    </p:spTree>
    <p:extLst>
      <p:ext uri="{BB962C8B-B14F-4D97-AF65-F5344CB8AC3E}">
        <p14:creationId xmlns:p14="http://schemas.microsoft.com/office/powerpoint/2010/main" val="110935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07D2F46-4467-B942-A26F-197FEF3E5953}" type="datetimeFigureOut">
              <a:rPr lang="es-ES" smtClean="0"/>
              <a:t>05/06/2019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81100F9-B06C-F74E-BC13-5C6BCE63217C}" type="slidenum">
              <a:rPr lang="es-ES" smtClean="0"/>
              <a:t>‹Nº›</a:t>
            </a:fld>
            <a:endParaRPr lang="es-ES"/>
          </a:p>
        </p:txBody>
      </p:sp>
    </p:spTree>
    <p:extLst>
      <p:ext uri="{BB962C8B-B14F-4D97-AF65-F5344CB8AC3E}">
        <p14:creationId xmlns:p14="http://schemas.microsoft.com/office/powerpoint/2010/main" val="249969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07D2F46-4467-B942-A26F-197FEF3E5953}" type="datetimeFigureOut">
              <a:rPr lang="es-ES" smtClean="0"/>
              <a:t>05/06/2019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81100F9-B06C-F74E-BC13-5C6BCE63217C}" type="slidenum">
              <a:rPr lang="es-ES" smtClean="0"/>
              <a:t>‹Nº›</a:t>
            </a:fld>
            <a:endParaRPr lang="es-ES"/>
          </a:p>
        </p:txBody>
      </p:sp>
    </p:spTree>
    <p:extLst>
      <p:ext uri="{BB962C8B-B14F-4D97-AF65-F5344CB8AC3E}">
        <p14:creationId xmlns:p14="http://schemas.microsoft.com/office/powerpoint/2010/main" val="429170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D2F46-4467-B942-A26F-197FEF3E5953}" type="datetimeFigureOut">
              <a:rPr lang="es-ES" smtClean="0"/>
              <a:t>05/06/2019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100F9-B06C-F74E-BC13-5C6BCE63217C}" type="slidenum">
              <a:rPr lang="es-ES" smtClean="0"/>
              <a:t>‹Nº›</a:t>
            </a:fld>
            <a:endParaRPr lang="es-ES"/>
          </a:p>
        </p:txBody>
      </p:sp>
    </p:spTree>
    <p:extLst>
      <p:ext uri="{BB962C8B-B14F-4D97-AF65-F5344CB8AC3E}">
        <p14:creationId xmlns:p14="http://schemas.microsoft.com/office/powerpoint/2010/main" val="3812277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p:cNvSpPr txBox="1">
            <a:spLocks/>
          </p:cNvSpPr>
          <p:nvPr/>
        </p:nvSpPr>
        <p:spPr>
          <a:xfrm>
            <a:off x="2401513" y="6383985"/>
            <a:ext cx="6682948" cy="42490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s-ES" sz="2400" b="1" dirty="0" smtClean="0">
                <a:solidFill>
                  <a:schemeClr val="bg1"/>
                </a:solidFill>
              </a:rPr>
              <a:t>Carolina Espinoza Tapia, CONFUSAM - Chile</a:t>
            </a:r>
          </a:p>
        </p:txBody>
      </p:sp>
      <p:pic>
        <p:nvPicPr>
          <p:cNvPr id="2" name="Imagen 1" descr="porta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828"/>
            <a:ext cx="9142857" cy="6410418"/>
          </a:xfrm>
          <a:prstGeom prst="rect">
            <a:avLst/>
          </a:prstGeom>
        </p:spPr>
      </p:pic>
      <p:sp>
        <p:nvSpPr>
          <p:cNvPr id="9" name="Rectángulo 8"/>
          <p:cNvSpPr/>
          <p:nvPr/>
        </p:nvSpPr>
        <p:spPr>
          <a:xfrm>
            <a:off x="0" y="6366590"/>
            <a:ext cx="9144000" cy="49141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Título 1"/>
          <p:cNvSpPr>
            <a:spLocks noGrp="1"/>
          </p:cNvSpPr>
          <p:nvPr>
            <p:ph type="title"/>
          </p:nvPr>
        </p:nvSpPr>
        <p:spPr>
          <a:xfrm>
            <a:off x="1101093" y="2197448"/>
            <a:ext cx="6732801" cy="741838"/>
          </a:xfrm>
        </p:spPr>
        <p:txBody>
          <a:bodyPr>
            <a:noAutofit/>
          </a:bodyPr>
          <a:lstStyle/>
          <a:p>
            <a:pPr algn="l"/>
            <a:r>
              <a:rPr lang="es-ES" sz="4500" dirty="0" smtClean="0">
                <a:latin typeface="American Typewriter"/>
                <a:cs typeface="American Typewriter"/>
              </a:rPr>
              <a:t>Trabajo Decente =</a:t>
            </a:r>
            <a:endParaRPr lang="es-ES" sz="4500" dirty="0">
              <a:latin typeface="American Typewriter"/>
              <a:cs typeface="American Typewriter"/>
            </a:endParaRPr>
          </a:p>
        </p:txBody>
      </p:sp>
      <p:sp>
        <p:nvSpPr>
          <p:cNvPr id="11" name="Título 1"/>
          <p:cNvSpPr txBox="1">
            <a:spLocks/>
          </p:cNvSpPr>
          <p:nvPr/>
        </p:nvSpPr>
        <p:spPr>
          <a:xfrm>
            <a:off x="985197" y="3399695"/>
            <a:ext cx="6732801" cy="741838"/>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dirty="0" smtClean="0">
                <a:latin typeface="American Typewriter"/>
                <a:cs typeface="American Typewriter"/>
              </a:rPr>
              <a:t>Servicios Públicos de Calidad</a:t>
            </a:r>
            <a:endParaRPr lang="es-ES" dirty="0">
              <a:latin typeface="American Typewriter"/>
              <a:cs typeface="American Typewriter"/>
            </a:endParaRPr>
          </a:p>
        </p:txBody>
      </p:sp>
      <p:sp>
        <p:nvSpPr>
          <p:cNvPr id="12" name="Título 1"/>
          <p:cNvSpPr txBox="1">
            <a:spLocks/>
          </p:cNvSpPr>
          <p:nvPr/>
        </p:nvSpPr>
        <p:spPr>
          <a:xfrm>
            <a:off x="1101093" y="4298276"/>
            <a:ext cx="2626608" cy="7418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dirty="0" smtClean="0">
                <a:latin typeface="American Typewriter"/>
                <a:cs typeface="American Typewriter"/>
              </a:rPr>
              <a:t>Sensibles al          </a:t>
            </a:r>
            <a:r>
              <a:rPr lang="es-ES" sz="3000" dirty="0" smtClean="0">
                <a:latin typeface="American Typewriter"/>
                <a:cs typeface="American Typewriter"/>
              </a:rPr>
              <a:t>Género</a:t>
            </a:r>
            <a:endParaRPr lang="es-ES" sz="3000" dirty="0">
              <a:latin typeface="American Typewriter"/>
              <a:cs typeface="American Typewriter"/>
            </a:endParaRPr>
          </a:p>
        </p:txBody>
      </p:sp>
      <p:sp>
        <p:nvSpPr>
          <p:cNvPr id="13" name="Título 1"/>
          <p:cNvSpPr txBox="1">
            <a:spLocks/>
          </p:cNvSpPr>
          <p:nvPr/>
        </p:nvSpPr>
        <p:spPr>
          <a:xfrm>
            <a:off x="608111" y="6366590"/>
            <a:ext cx="7726568" cy="3709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1800" dirty="0" smtClean="0">
                <a:solidFill>
                  <a:schemeClr val="bg1"/>
                </a:solidFill>
                <a:latin typeface="American Typewriter"/>
                <a:cs typeface="American Typewriter"/>
              </a:rPr>
              <a:t>Por Nayareth Quevedo</a:t>
            </a:r>
            <a:r>
              <a:rPr lang="es-ES" sz="1800" i="1" dirty="0" smtClean="0">
                <a:solidFill>
                  <a:schemeClr val="bg1"/>
                </a:solidFill>
                <a:latin typeface="American Typewriter"/>
                <a:cs typeface="American Typewriter"/>
              </a:rPr>
              <a:t>, </a:t>
            </a:r>
            <a:r>
              <a:rPr lang="es-ES" sz="1800" dirty="0" smtClean="0">
                <a:solidFill>
                  <a:schemeClr val="bg1"/>
                </a:solidFill>
                <a:latin typeface="American Typewriter"/>
                <a:cs typeface="American Typewriter"/>
              </a:rPr>
              <a:t>Secretaria Subregional ISP Cono Sur</a:t>
            </a:r>
            <a:endParaRPr lang="es-ES" sz="1800" dirty="0">
              <a:solidFill>
                <a:schemeClr val="bg1"/>
              </a:solidFill>
              <a:latin typeface="American Typewriter"/>
              <a:cs typeface="American Typewriter"/>
            </a:endParaRPr>
          </a:p>
        </p:txBody>
      </p:sp>
    </p:spTree>
    <p:extLst>
      <p:ext uri="{BB962C8B-B14F-4D97-AF65-F5344CB8AC3E}">
        <p14:creationId xmlns:p14="http://schemas.microsoft.com/office/powerpoint/2010/main" val="729632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La ISP plantea sobre los SPC que:</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a:bodyPr>
          <a:lstStyle/>
          <a:p>
            <a:r>
              <a:rPr lang="es-ES" dirty="0"/>
              <a:t>Disponer de </a:t>
            </a:r>
            <a:r>
              <a:rPr lang="es-ES" dirty="0" smtClean="0"/>
              <a:t>SPC es </a:t>
            </a:r>
            <a:r>
              <a:rPr lang="es-ES" dirty="0"/>
              <a:t>esencial para toda </a:t>
            </a:r>
            <a:r>
              <a:rPr lang="es-ES" dirty="0" err="1"/>
              <a:t>economía</a:t>
            </a:r>
            <a:r>
              <a:rPr lang="es-ES" dirty="0"/>
              <a:t> </a:t>
            </a:r>
            <a:r>
              <a:rPr lang="es-ES" dirty="0" err="1"/>
              <a:t>sólida</a:t>
            </a:r>
            <a:r>
              <a:rPr lang="es-ES" dirty="0"/>
              <a:t> y fuerte, pues </a:t>
            </a:r>
            <a:r>
              <a:rPr lang="es-ES" dirty="0" err="1"/>
              <a:t>éstos</a:t>
            </a:r>
            <a:r>
              <a:rPr lang="es-ES" dirty="0"/>
              <a:t> proporcionan infraestructura </a:t>
            </a:r>
            <a:r>
              <a:rPr lang="es-ES" dirty="0" err="1"/>
              <a:t>pública</a:t>
            </a:r>
            <a:r>
              <a:rPr lang="es-ES" dirty="0"/>
              <a:t>, investigaciones e </a:t>
            </a:r>
            <a:r>
              <a:rPr lang="es-ES" dirty="0" err="1"/>
              <a:t>innovación</a:t>
            </a:r>
            <a:r>
              <a:rPr lang="es-ES" dirty="0"/>
              <a:t>, una fuerza de trabajo sana e instruida, e instituciones judiciales y de </a:t>
            </a:r>
            <a:r>
              <a:rPr lang="es-ES" dirty="0" err="1"/>
              <a:t>reglamentación</a:t>
            </a:r>
            <a:r>
              <a:rPr lang="es-ES" dirty="0"/>
              <a:t> fuertes, estables e incluyentes. La ISP </a:t>
            </a:r>
            <a:r>
              <a:rPr lang="es-ES" dirty="0" err="1"/>
              <a:t>señala</a:t>
            </a:r>
            <a:r>
              <a:rPr lang="es-ES" dirty="0"/>
              <a:t> </a:t>
            </a:r>
            <a:r>
              <a:rPr lang="es-ES" dirty="0" err="1"/>
              <a:t>también</a:t>
            </a:r>
            <a:r>
              <a:rPr lang="es-ES" dirty="0"/>
              <a:t> que los gobiernos suelen promover estos aspectos cuando tratan de atraer la </a:t>
            </a:r>
            <a:r>
              <a:rPr lang="es-ES" dirty="0" err="1"/>
              <a:t>inversión</a:t>
            </a:r>
            <a:r>
              <a:rPr lang="es-ES" dirty="0"/>
              <a:t>.</a:t>
            </a:r>
          </a:p>
        </p:txBody>
      </p:sp>
    </p:spTree>
    <p:extLst>
      <p:ext uri="{BB962C8B-B14F-4D97-AF65-F5344CB8AC3E}">
        <p14:creationId xmlns:p14="http://schemas.microsoft.com/office/powerpoint/2010/main" val="606249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La ISP plantea sobre los SPC que:</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a:bodyPr>
          <a:lstStyle/>
          <a:p>
            <a:r>
              <a:rPr lang="es-ES" dirty="0"/>
              <a:t>La </a:t>
            </a:r>
            <a:r>
              <a:rPr lang="es-ES" dirty="0" err="1"/>
              <a:t>externalización</a:t>
            </a:r>
            <a:r>
              <a:rPr lang="es-ES" dirty="0"/>
              <a:t> y la </a:t>
            </a:r>
            <a:r>
              <a:rPr lang="es-ES" dirty="0" err="1"/>
              <a:t>privatización</a:t>
            </a:r>
            <a:r>
              <a:rPr lang="es-ES" dirty="0"/>
              <a:t> de los servicios </a:t>
            </a:r>
            <a:r>
              <a:rPr lang="es-ES" dirty="0" err="1"/>
              <a:t>públicos</a:t>
            </a:r>
            <a:r>
              <a:rPr lang="es-ES" dirty="0"/>
              <a:t> suelen utilizarse para rebajar los salarios y empeorar las condiciones de los trabajadores, </a:t>
            </a:r>
            <a:r>
              <a:rPr lang="es-ES" dirty="0" err="1"/>
              <a:t>asi</a:t>
            </a:r>
            <a:r>
              <a:rPr lang="es-ES" dirty="0"/>
              <a:t>́ como para generar beneficios para el sector privado.</a:t>
            </a:r>
          </a:p>
        </p:txBody>
      </p:sp>
    </p:spTree>
    <p:extLst>
      <p:ext uri="{BB962C8B-B14F-4D97-AF65-F5344CB8AC3E}">
        <p14:creationId xmlns:p14="http://schemas.microsoft.com/office/powerpoint/2010/main" val="4271464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La ISP plantea sobre los SPC que:</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a:bodyPr>
          <a:lstStyle/>
          <a:p>
            <a:r>
              <a:rPr lang="es-ES" dirty="0"/>
              <a:t>Las asociaciones </a:t>
            </a:r>
            <a:r>
              <a:rPr lang="es-ES" dirty="0" err="1"/>
              <a:t>público-públicas</a:t>
            </a:r>
            <a:r>
              <a:rPr lang="es-ES" dirty="0"/>
              <a:t>, en las que dos o </a:t>
            </a:r>
            <a:r>
              <a:rPr lang="es-ES" dirty="0" err="1"/>
              <a:t>más</a:t>
            </a:r>
            <a:r>
              <a:rPr lang="es-ES" dirty="0"/>
              <a:t> organizaciones del sector </a:t>
            </a:r>
            <a:r>
              <a:rPr lang="es-ES" dirty="0" err="1"/>
              <a:t>público</a:t>
            </a:r>
            <a:r>
              <a:rPr lang="es-ES" dirty="0"/>
              <a:t> colaboran para ofrecer servicios de mayor calidad, a menudo a </a:t>
            </a:r>
            <a:r>
              <a:rPr lang="es-ES" dirty="0" err="1"/>
              <a:t>través</a:t>
            </a:r>
            <a:r>
              <a:rPr lang="es-ES" dirty="0"/>
              <a:t> de la transferencia de calificaciones y conocimientos </a:t>
            </a:r>
            <a:r>
              <a:rPr lang="es-ES" dirty="0" err="1"/>
              <a:t>técnicos</a:t>
            </a:r>
            <a:r>
              <a:rPr lang="es-ES" dirty="0"/>
              <a:t>, representan una alternativa interesante a las alianzas </a:t>
            </a:r>
            <a:r>
              <a:rPr lang="es-ES" dirty="0" err="1"/>
              <a:t>público-privadas</a:t>
            </a:r>
            <a:r>
              <a:rPr lang="es-ES" dirty="0"/>
              <a:t>.</a:t>
            </a:r>
          </a:p>
        </p:txBody>
      </p:sp>
    </p:spTree>
    <p:extLst>
      <p:ext uri="{BB962C8B-B14F-4D97-AF65-F5344CB8AC3E}">
        <p14:creationId xmlns:p14="http://schemas.microsoft.com/office/powerpoint/2010/main" val="2307996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La ISP plantea sobre los SPC que:</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fontScale="92500" lnSpcReduction="20000"/>
          </a:bodyPr>
          <a:lstStyle/>
          <a:p>
            <a:r>
              <a:rPr lang="es-ES" dirty="0"/>
              <a:t>Los contratos son objeto de </a:t>
            </a:r>
            <a:r>
              <a:rPr lang="es-ES" dirty="0" err="1"/>
              <a:t>prácticas</a:t>
            </a:r>
            <a:r>
              <a:rPr lang="es-ES" dirty="0"/>
              <a:t> corruptas y uno de los factores que menos se tienen en cuenta en los costes inherentes a la </a:t>
            </a:r>
            <a:r>
              <a:rPr lang="es-ES" dirty="0" err="1"/>
              <a:t>privatización</a:t>
            </a:r>
            <a:r>
              <a:rPr lang="es-ES" dirty="0"/>
              <a:t> y la </a:t>
            </a:r>
            <a:r>
              <a:rPr lang="es-ES" dirty="0" err="1"/>
              <a:t>subcontratación</a:t>
            </a:r>
            <a:r>
              <a:rPr lang="es-ES" dirty="0"/>
              <a:t>.</a:t>
            </a:r>
          </a:p>
          <a:p>
            <a:r>
              <a:rPr lang="es-ES" dirty="0"/>
              <a:t>La buena gobernanza permite crear mejores </a:t>
            </a:r>
            <a:r>
              <a:rPr lang="es-ES" dirty="0" err="1"/>
              <a:t>políticas</a:t>
            </a:r>
            <a:r>
              <a:rPr lang="es-ES" dirty="0"/>
              <a:t> </a:t>
            </a:r>
            <a:r>
              <a:rPr lang="es-ES" dirty="0" err="1"/>
              <a:t>públicas</a:t>
            </a:r>
            <a:r>
              <a:rPr lang="es-ES" dirty="0"/>
              <a:t> y genera confianza de la </a:t>
            </a:r>
            <a:r>
              <a:rPr lang="es-ES" dirty="0" err="1"/>
              <a:t>población</a:t>
            </a:r>
            <a:r>
              <a:rPr lang="es-ES" dirty="0"/>
              <a:t> en las instituciones </a:t>
            </a:r>
            <a:r>
              <a:rPr lang="es-ES" dirty="0" err="1"/>
              <a:t>públicas</a:t>
            </a:r>
            <a:r>
              <a:rPr lang="es-ES" dirty="0"/>
              <a:t>. Una buena gobernanza supone hacer participar a la </a:t>
            </a:r>
            <a:r>
              <a:rPr lang="es-ES" dirty="0" err="1"/>
              <a:t>población</a:t>
            </a:r>
            <a:r>
              <a:rPr lang="es-ES" dirty="0"/>
              <a:t> en la </a:t>
            </a:r>
            <a:r>
              <a:rPr lang="es-ES" dirty="0" err="1"/>
              <a:t>adopción</a:t>
            </a:r>
            <a:r>
              <a:rPr lang="es-ES" dirty="0"/>
              <a:t> de decisiones, tomar en </a:t>
            </a:r>
            <a:r>
              <a:rPr lang="es-ES" dirty="0" err="1"/>
              <a:t>consideración</a:t>
            </a:r>
            <a:r>
              <a:rPr lang="es-ES" dirty="0"/>
              <a:t> los intereses de las </a:t>
            </a:r>
            <a:r>
              <a:rPr lang="es-ES" dirty="0" err="1"/>
              <a:t>minorías</a:t>
            </a:r>
            <a:r>
              <a:rPr lang="es-ES" dirty="0"/>
              <a:t> y promover la </a:t>
            </a:r>
            <a:r>
              <a:rPr lang="es-ES" dirty="0" err="1"/>
              <a:t>cohesión</a:t>
            </a:r>
            <a:r>
              <a:rPr lang="es-ES" dirty="0"/>
              <a:t> social.</a:t>
            </a:r>
          </a:p>
        </p:txBody>
      </p:sp>
    </p:spTree>
    <p:extLst>
      <p:ext uri="{BB962C8B-B14F-4D97-AF65-F5344CB8AC3E}">
        <p14:creationId xmlns:p14="http://schemas.microsoft.com/office/powerpoint/2010/main" val="1002984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La ISP plantea sobre los SPC que:</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a:bodyPr>
          <a:lstStyle/>
          <a:p>
            <a:r>
              <a:rPr lang="es-ES" dirty="0"/>
              <a:t>Los salarios del sector </a:t>
            </a:r>
            <a:r>
              <a:rPr lang="es-ES" dirty="0" err="1"/>
              <a:t>público</a:t>
            </a:r>
            <a:r>
              <a:rPr lang="es-ES" dirty="0"/>
              <a:t> deben recompensar las competencias y la </a:t>
            </a:r>
            <a:r>
              <a:rPr lang="es-ES" dirty="0" err="1"/>
              <a:t>preparación</a:t>
            </a:r>
            <a:r>
              <a:rPr lang="es-ES" dirty="0"/>
              <a:t> de sus empleados, y deben ser suficientes para crear una cultura que no se vea incentivada a caer en los sobornos y la </a:t>
            </a:r>
            <a:r>
              <a:rPr lang="es-ES" dirty="0" err="1"/>
              <a:t>corrupción</a:t>
            </a:r>
            <a:r>
              <a:rPr lang="es-ES" dirty="0"/>
              <a:t> ni socavada por ellos.</a:t>
            </a:r>
          </a:p>
          <a:p>
            <a:endParaRPr lang="es-ES" dirty="0"/>
          </a:p>
        </p:txBody>
      </p:sp>
    </p:spTree>
    <p:extLst>
      <p:ext uri="{BB962C8B-B14F-4D97-AF65-F5344CB8AC3E}">
        <p14:creationId xmlns:p14="http://schemas.microsoft.com/office/powerpoint/2010/main" val="3884563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La ISP plantea sobre los SPC que:</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lnSpcReduction="10000"/>
          </a:bodyPr>
          <a:lstStyle/>
          <a:p>
            <a:r>
              <a:rPr lang="es-ES" dirty="0"/>
              <a:t>Aumentar la </a:t>
            </a:r>
            <a:r>
              <a:rPr lang="es-ES" dirty="0" err="1"/>
              <a:t>financiación</a:t>
            </a:r>
            <a:r>
              <a:rPr lang="es-ES" dirty="0"/>
              <a:t> para servicios </a:t>
            </a:r>
            <a:r>
              <a:rPr lang="es-ES" dirty="0" err="1"/>
              <a:t>públicos</a:t>
            </a:r>
            <a:r>
              <a:rPr lang="es-ES" dirty="0"/>
              <a:t> de calidad es posible, simplemente mediante una reforma fiscal que asegure una mayor </a:t>
            </a:r>
            <a:r>
              <a:rPr lang="es-ES" dirty="0" err="1"/>
              <a:t>contribución</a:t>
            </a:r>
            <a:r>
              <a:rPr lang="es-ES" dirty="0"/>
              <a:t> de los </a:t>
            </a:r>
            <a:r>
              <a:rPr lang="es-ES" dirty="0" err="1"/>
              <a:t>más</a:t>
            </a:r>
            <a:r>
              <a:rPr lang="es-ES" dirty="0"/>
              <a:t> ricos, colmando las lagunas </a:t>
            </a:r>
            <a:r>
              <a:rPr lang="es-ES" dirty="0" err="1"/>
              <a:t>jurídicas</a:t>
            </a:r>
            <a:r>
              <a:rPr lang="es-ES" dirty="0"/>
              <a:t> en materia tributaria, eliminando </a:t>
            </a:r>
            <a:r>
              <a:rPr lang="es-ES" dirty="0" err="1"/>
              <a:t>paraísos</a:t>
            </a:r>
            <a:r>
              <a:rPr lang="es-ES" dirty="0"/>
              <a:t> fiscales, aumentando los impuestos sobre los activos no productivos, gravando las transacciones financieras y garantizando que las grandes empresas paguen tipos impositivos </a:t>
            </a:r>
            <a:r>
              <a:rPr lang="es-ES" dirty="0" err="1"/>
              <a:t>mínimos</a:t>
            </a:r>
            <a:r>
              <a:rPr lang="es-ES" dirty="0"/>
              <a:t>.</a:t>
            </a:r>
          </a:p>
        </p:txBody>
      </p:sp>
    </p:spTree>
    <p:extLst>
      <p:ext uri="{BB962C8B-B14F-4D97-AF65-F5344CB8AC3E}">
        <p14:creationId xmlns:p14="http://schemas.microsoft.com/office/powerpoint/2010/main" val="1304059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Mandato del Congreso de Ginebra</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2017-2022</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fontScale="85000" lnSpcReduction="10000"/>
          </a:bodyPr>
          <a:lstStyle/>
          <a:p>
            <a:r>
              <a:rPr lang="es-ES" dirty="0"/>
              <a:t>Que la ISP Consolide sus relaciones con la Oficina Internacional por la Paz, la Red Alcaldes por la Paz y organizaciones aliadas activas en el </a:t>
            </a:r>
            <a:r>
              <a:rPr lang="es-ES" dirty="0" err="1"/>
              <a:t>área</a:t>
            </a:r>
            <a:r>
              <a:rPr lang="es-ES" dirty="0"/>
              <a:t> del cambio </a:t>
            </a:r>
            <a:r>
              <a:rPr lang="es-ES" dirty="0" err="1"/>
              <a:t>climático</a:t>
            </a:r>
            <a:r>
              <a:rPr lang="es-ES" dirty="0"/>
              <a:t>, con el </a:t>
            </a:r>
            <a:r>
              <a:rPr lang="es-ES" dirty="0" err="1"/>
              <a:t>propósito</a:t>
            </a:r>
            <a:r>
              <a:rPr lang="es-ES" dirty="0"/>
              <a:t> de promover servicios </a:t>
            </a:r>
            <a:r>
              <a:rPr lang="es-ES" dirty="0" err="1"/>
              <a:t>públicos</a:t>
            </a:r>
            <a:r>
              <a:rPr lang="es-ES" dirty="0"/>
              <a:t> de calidad que favorezcan </a:t>
            </a:r>
            <a:r>
              <a:rPr lang="es-ES" dirty="0" err="1"/>
              <a:t>economías</a:t>
            </a:r>
            <a:r>
              <a:rPr lang="es-ES" dirty="0"/>
              <a:t> verdes y </a:t>
            </a:r>
            <a:r>
              <a:rPr lang="es-ES" dirty="0" err="1"/>
              <a:t>pacíficas</a:t>
            </a:r>
            <a:r>
              <a:rPr lang="es-ES" dirty="0"/>
              <a:t> y sociedades justas y equitativas.</a:t>
            </a:r>
          </a:p>
          <a:p>
            <a:r>
              <a:rPr lang="es-ES" dirty="0"/>
              <a:t>Que colabore con la Internacional de Trabajadores de la </a:t>
            </a:r>
            <a:r>
              <a:rPr lang="es-ES" dirty="0" err="1"/>
              <a:t>Construcción</a:t>
            </a:r>
            <a:r>
              <a:rPr lang="es-ES" dirty="0"/>
              <a:t> y la Madera (ICM) para fomentar una </a:t>
            </a:r>
            <a:r>
              <a:rPr lang="es-ES" dirty="0" err="1"/>
              <a:t>asociación</a:t>
            </a:r>
            <a:r>
              <a:rPr lang="es-ES" dirty="0"/>
              <a:t> con UN </a:t>
            </a:r>
            <a:r>
              <a:rPr lang="es-ES" dirty="0" err="1"/>
              <a:t>Habitat</a:t>
            </a:r>
            <a:r>
              <a:rPr lang="es-ES" dirty="0"/>
              <a:t> en pro de servicios </a:t>
            </a:r>
            <a:r>
              <a:rPr lang="es-ES" dirty="0" err="1"/>
              <a:t>públicos</a:t>
            </a:r>
            <a:r>
              <a:rPr lang="es-ES" dirty="0"/>
              <a:t> de calidad y de ciudades sostenibles</a:t>
            </a:r>
            <a:r>
              <a:rPr lang="es-ES" dirty="0" smtClean="0"/>
              <a:t>.</a:t>
            </a:r>
            <a:endParaRPr lang="es-ES" dirty="0"/>
          </a:p>
        </p:txBody>
      </p:sp>
    </p:spTree>
    <p:extLst>
      <p:ext uri="{BB962C8B-B14F-4D97-AF65-F5344CB8AC3E}">
        <p14:creationId xmlns:p14="http://schemas.microsoft.com/office/powerpoint/2010/main" val="1838834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Mandato del Congreso de Ginebra</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2017-2022</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lnSpcReduction="10000"/>
          </a:bodyPr>
          <a:lstStyle/>
          <a:p>
            <a:r>
              <a:rPr lang="es-ES" dirty="0"/>
              <a:t>Que cree </a:t>
            </a:r>
            <a:r>
              <a:rPr lang="es-ES" dirty="0" err="1"/>
              <a:t>más</a:t>
            </a:r>
            <a:r>
              <a:rPr lang="es-ES" dirty="0"/>
              <a:t> proyectos piloto en diferentes </a:t>
            </a:r>
            <a:r>
              <a:rPr lang="es-ES" dirty="0" err="1"/>
              <a:t>países</a:t>
            </a:r>
            <a:r>
              <a:rPr lang="es-ES" dirty="0"/>
              <a:t>, para poner de relieve alternativas a la </a:t>
            </a:r>
            <a:r>
              <a:rPr lang="es-ES" dirty="0" err="1"/>
              <a:t>privatización</a:t>
            </a:r>
            <a:r>
              <a:rPr lang="es-ES" dirty="0"/>
              <a:t>.</a:t>
            </a:r>
          </a:p>
          <a:p>
            <a:r>
              <a:rPr lang="es-ES" dirty="0"/>
              <a:t>Que fomente a los sindicatos en la </a:t>
            </a:r>
            <a:r>
              <a:rPr lang="es-ES" dirty="0" err="1"/>
              <a:t>formulación</a:t>
            </a:r>
            <a:r>
              <a:rPr lang="es-ES" dirty="0"/>
              <a:t> de alternativas a la </a:t>
            </a:r>
            <a:r>
              <a:rPr lang="es-ES" dirty="0" err="1"/>
              <a:t>privatización</a:t>
            </a:r>
            <a:r>
              <a:rPr lang="es-ES" dirty="0"/>
              <a:t>, recurriendo a expertos de las ciudades de las experiencias piloto y ajenos a ellas.</a:t>
            </a:r>
          </a:p>
          <a:p>
            <a:r>
              <a:rPr lang="es-ES" dirty="0"/>
              <a:t>Que apoye a los que </a:t>
            </a:r>
            <a:r>
              <a:rPr lang="es-ES" dirty="0" err="1"/>
              <a:t>están</a:t>
            </a:r>
            <a:r>
              <a:rPr lang="es-ES" dirty="0"/>
              <a:t> creando nuevas alternativas a la </a:t>
            </a:r>
            <a:r>
              <a:rPr lang="es-ES" dirty="0" err="1"/>
              <a:t>privatización</a:t>
            </a:r>
            <a:r>
              <a:rPr lang="es-ES" dirty="0"/>
              <a:t>..</a:t>
            </a:r>
          </a:p>
        </p:txBody>
      </p:sp>
    </p:spTree>
    <p:extLst>
      <p:ext uri="{BB962C8B-B14F-4D97-AF65-F5344CB8AC3E}">
        <p14:creationId xmlns:p14="http://schemas.microsoft.com/office/powerpoint/2010/main" val="2292093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Se opondrá a la Privatización y</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600" dirty="0" smtClean="0">
                <a:solidFill>
                  <a:srgbClr val="FFFFFF"/>
                </a:solidFill>
                <a:cs typeface="Adobe Hebrew"/>
              </a:rPr>
              <a:t> </a:t>
            </a:r>
          </a:p>
          <a:p>
            <a:pPr algn="l"/>
            <a:r>
              <a:rPr lang="es-ES" sz="3600" dirty="0" smtClean="0">
                <a:solidFill>
                  <a:srgbClr val="FFFFFF"/>
                </a:solidFill>
                <a:cs typeface="Adobe Hebrew"/>
              </a:rPr>
              <a:t>Externalización de los SP</a:t>
            </a:r>
            <a:endParaRPr lang="es-ES" sz="3600" dirty="0">
              <a:solidFill>
                <a:srgbClr val="FFFFFF"/>
              </a:solidFill>
              <a:cs typeface="Adobe Hebrew"/>
            </a:endParaRPr>
          </a:p>
          <a:p>
            <a:pPr algn="l"/>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fontScale="92500" lnSpcReduction="10000"/>
          </a:bodyPr>
          <a:lstStyle/>
          <a:p>
            <a:r>
              <a:rPr lang="es-ES" dirty="0"/>
              <a:t>Ayudará a movilizarse a las organizaciones afiliadas, para que se opongan a la </a:t>
            </a:r>
            <a:r>
              <a:rPr lang="es-ES" dirty="0" err="1"/>
              <a:t>externalización</a:t>
            </a:r>
            <a:r>
              <a:rPr lang="es-ES" dirty="0"/>
              <a:t>, y para que reclamen la </a:t>
            </a:r>
            <a:r>
              <a:rPr lang="es-ES" dirty="0" err="1"/>
              <a:t>restitución</a:t>
            </a:r>
            <a:r>
              <a:rPr lang="es-ES" dirty="0"/>
              <a:t> de los servicios ya privatizados al sector </a:t>
            </a:r>
            <a:r>
              <a:rPr lang="es-ES" dirty="0" err="1"/>
              <a:t>público</a:t>
            </a:r>
            <a:r>
              <a:rPr lang="es-ES" dirty="0"/>
              <a:t>.</a:t>
            </a:r>
          </a:p>
          <a:p>
            <a:r>
              <a:rPr lang="es-ES" dirty="0"/>
              <a:t>Apoyará las alianzas </a:t>
            </a:r>
            <a:r>
              <a:rPr lang="es-ES" dirty="0" err="1"/>
              <a:t>público-públicas</a:t>
            </a:r>
            <a:r>
              <a:rPr lang="es-ES" dirty="0"/>
              <a:t> en favor de los servicios </a:t>
            </a:r>
            <a:r>
              <a:rPr lang="es-ES" dirty="0" err="1"/>
              <a:t>públicos</a:t>
            </a:r>
            <a:r>
              <a:rPr lang="es-ES" dirty="0"/>
              <a:t>.</a:t>
            </a:r>
          </a:p>
          <a:p>
            <a:r>
              <a:rPr lang="es-ES" dirty="0" err="1"/>
              <a:t>Difundira</a:t>
            </a:r>
            <a:r>
              <a:rPr lang="es-ES" dirty="0"/>
              <a:t>́ alternativas a la </a:t>
            </a:r>
            <a:r>
              <a:rPr lang="es-ES" dirty="0" err="1"/>
              <a:t>privatización</a:t>
            </a:r>
            <a:r>
              <a:rPr lang="es-ES" dirty="0"/>
              <a:t> de los servicios </a:t>
            </a:r>
            <a:r>
              <a:rPr lang="es-ES" dirty="0" err="1"/>
              <a:t>públicos</a:t>
            </a:r>
            <a:r>
              <a:rPr lang="es-ES" dirty="0"/>
              <a:t>, que hayan demostrado su utilidad.</a:t>
            </a:r>
          </a:p>
          <a:p>
            <a:endParaRPr lang="es-ES" dirty="0"/>
          </a:p>
        </p:txBody>
      </p:sp>
    </p:spTree>
    <p:extLst>
      <p:ext uri="{BB962C8B-B14F-4D97-AF65-F5344CB8AC3E}">
        <p14:creationId xmlns:p14="http://schemas.microsoft.com/office/powerpoint/2010/main" val="3259978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Se opondrá a la Privatización y</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600" dirty="0" smtClean="0">
                <a:solidFill>
                  <a:srgbClr val="FFFFFF"/>
                </a:solidFill>
                <a:cs typeface="Adobe Hebrew"/>
              </a:rPr>
              <a:t> </a:t>
            </a:r>
          </a:p>
          <a:p>
            <a:pPr algn="l"/>
            <a:r>
              <a:rPr lang="es-ES" sz="3600" dirty="0" smtClean="0">
                <a:solidFill>
                  <a:srgbClr val="FFFFFF"/>
                </a:solidFill>
                <a:cs typeface="Adobe Hebrew"/>
              </a:rPr>
              <a:t>Externalización de los SP</a:t>
            </a:r>
            <a:endParaRPr lang="es-ES" sz="3600" dirty="0">
              <a:solidFill>
                <a:srgbClr val="FFFFFF"/>
              </a:solidFill>
              <a:cs typeface="Adobe Hebrew"/>
            </a:endParaRPr>
          </a:p>
          <a:p>
            <a:pPr algn="l"/>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a:bodyPr>
          <a:lstStyle/>
          <a:p>
            <a:r>
              <a:rPr lang="es-ES" dirty="0"/>
              <a:t>Apoyará la efectividad del derecho adquirido al agua y saneamiento.</a:t>
            </a:r>
          </a:p>
          <a:p>
            <a:r>
              <a:rPr lang="es-ES" dirty="0"/>
              <a:t>Reforzará la </a:t>
            </a:r>
            <a:r>
              <a:rPr lang="es-ES" dirty="0" err="1"/>
              <a:t>organización</a:t>
            </a:r>
            <a:r>
              <a:rPr lang="es-ES" dirty="0"/>
              <a:t> regional y sectorial y el intercambio de </a:t>
            </a:r>
            <a:r>
              <a:rPr lang="es-ES" dirty="0" err="1"/>
              <a:t>información</a:t>
            </a:r>
            <a:r>
              <a:rPr lang="es-ES" dirty="0"/>
              <a:t>.</a:t>
            </a:r>
          </a:p>
          <a:p>
            <a:endParaRPr lang="es-ES" dirty="0"/>
          </a:p>
        </p:txBody>
      </p:sp>
    </p:spTree>
    <p:extLst>
      <p:ext uri="{BB962C8B-B14F-4D97-AF65-F5344CB8AC3E}">
        <p14:creationId xmlns:p14="http://schemas.microsoft.com/office/powerpoint/2010/main" val="3347165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dirty="0" smtClean="0">
                <a:solidFill>
                  <a:srgbClr val="FFFFFF"/>
                </a:solidFill>
              </a:rPr>
              <a:t>Campaña Global de la ISP</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Algunos antecedentes para el debate</a:t>
            </a:r>
            <a:endParaRPr lang="es-ES" sz="3300" dirty="0">
              <a:solidFill>
                <a:srgbClr val="FFFFFF"/>
              </a:solidFill>
              <a:cs typeface="Adobe Hebrew"/>
            </a:endParaRPr>
          </a:p>
        </p:txBody>
      </p:sp>
      <p:sp>
        <p:nvSpPr>
          <p:cNvPr id="3" name="Marcador de contenido 2"/>
          <p:cNvSpPr>
            <a:spLocks noGrp="1"/>
          </p:cNvSpPr>
          <p:nvPr>
            <p:ph idx="1"/>
          </p:nvPr>
        </p:nvSpPr>
        <p:spPr>
          <a:xfrm>
            <a:off x="298450" y="1868761"/>
            <a:ext cx="8623299" cy="4525963"/>
          </a:xfrm>
        </p:spPr>
        <p:txBody>
          <a:bodyPr>
            <a:normAutofit fontScale="92500" lnSpcReduction="20000"/>
          </a:bodyPr>
          <a:lstStyle/>
          <a:p>
            <a:r>
              <a:rPr lang="es-ES" dirty="0"/>
              <a:t>El año 2002, el Congreso Mundial de la ISP ratificó y lanza una campaña a favor de servicios públicos de calidad, estableciendo un marco general y los objetivos de la misma. </a:t>
            </a:r>
          </a:p>
          <a:p>
            <a:r>
              <a:rPr lang="es-ES" dirty="0"/>
              <a:t>En la Conferencia celebrada en Octubre del 2010 en Ginebra, Suiza  el Consejo de Sindicatos Mundiales (13 organizaciones que representan a  175 Millones de </a:t>
            </a:r>
            <a:r>
              <a:rPr lang="es-ES" dirty="0" err="1"/>
              <a:t>trabajador@s</a:t>
            </a:r>
            <a:r>
              <a:rPr lang="es-ES" dirty="0"/>
              <a:t>) acuerdan el lanzamiento de esta nueva etapa de campaña cuyo lema es:</a:t>
            </a:r>
          </a:p>
          <a:p>
            <a:pPr algn="ctr"/>
            <a:r>
              <a:rPr lang="es-ES" dirty="0"/>
              <a:t> </a:t>
            </a:r>
            <a:r>
              <a:rPr lang="es-ES" b="1" dirty="0" smtClean="0">
                <a:solidFill>
                  <a:srgbClr val="FF0000"/>
                </a:solidFill>
              </a:rPr>
              <a:t>“</a:t>
            </a:r>
            <a:r>
              <a:rPr lang="es-ES" b="1" dirty="0">
                <a:solidFill>
                  <a:srgbClr val="FF0000"/>
                </a:solidFill>
              </a:rPr>
              <a:t>Servicios Públicos de Calidad: ¡Pasemos a la acción!”</a:t>
            </a:r>
            <a:r>
              <a:rPr lang="es-ES" b="1" dirty="0" smtClean="0">
                <a:solidFill>
                  <a:srgbClr val="FF0000"/>
                </a:solidFill>
              </a:rPr>
              <a:t>.</a:t>
            </a:r>
            <a:endParaRPr lang="es-ES" b="1" dirty="0">
              <a:solidFill>
                <a:srgbClr val="FF0000"/>
              </a:solidFill>
            </a:endParaRPr>
          </a:p>
        </p:txBody>
      </p:sp>
    </p:spTree>
    <p:extLst>
      <p:ext uri="{BB962C8B-B14F-4D97-AF65-F5344CB8AC3E}">
        <p14:creationId xmlns:p14="http://schemas.microsoft.com/office/powerpoint/2010/main" val="3724226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ujer-diseño.jpg"/>
          <p:cNvPicPr>
            <a:picLocks noChangeAspect="1"/>
          </p:cNvPicPr>
          <p:nvPr/>
        </p:nvPicPr>
        <p:blipFill rotWithShape="1">
          <a:blip r:embed="rId2">
            <a:extLst>
              <a:ext uri="{28A0092B-C50C-407E-A947-70E740481C1C}">
                <a14:useLocalDpi xmlns:a14="http://schemas.microsoft.com/office/drawing/2010/main" val="0"/>
              </a:ext>
            </a:extLst>
          </a:blip>
          <a:srcRect l="7134" t="2227"/>
          <a:stretch/>
        </p:blipFill>
        <p:spPr>
          <a:xfrm>
            <a:off x="0" y="87467"/>
            <a:ext cx="4936402" cy="6611713"/>
          </a:xfrm>
          <a:prstGeom prst="rect">
            <a:avLst/>
          </a:prstGeom>
        </p:spPr>
      </p:pic>
      <p:sp>
        <p:nvSpPr>
          <p:cNvPr id="2" name="Título 1"/>
          <p:cNvSpPr>
            <a:spLocks noGrp="1"/>
          </p:cNvSpPr>
          <p:nvPr>
            <p:ph type="title"/>
          </p:nvPr>
        </p:nvSpPr>
        <p:spPr>
          <a:xfrm>
            <a:off x="564514" y="4356382"/>
            <a:ext cx="8229600" cy="1143000"/>
          </a:xfrm>
        </p:spPr>
        <p:txBody>
          <a:bodyPr>
            <a:normAutofit fontScale="90000"/>
          </a:bodyPr>
          <a:lstStyle/>
          <a:p>
            <a:pPr algn="r"/>
            <a:r>
              <a:rPr lang="es-ES" u="sng" baseline="30000" dirty="0" smtClean="0">
                <a:solidFill>
                  <a:srgbClr val="FF0000"/>
                </a:solidFill>
                <a:latin typeface="American Typewriter"/>
                <a:cs typeface="American Typewriter"/>
              </a:rPr>
              <a:t>La Propuesta de la ISP</a:t>
            </a:r>
            <a:r>
              <a:rPr lang="es-ES" u="sng" dirty="0" smtClean="0">
                <a:solidFill>
                  <a:srgbClr val="FF0000"/>
                </a:solidFill>
                <a:latin typeface="American Typewriter"/>
                <a:cs typeface="American Typewriter"/>
              </a:rPr>
              <a:t/>
            </a:r>
            <a:br>
              <a:rPr lang="es-ES" u="sng" dirty="0" smtClean="0">
                <a:solidFill>
                  <a:srgbClr val="FF0000"/>
                </a:solidFill>
                <a:latin typeface="American Typewriter"/>
                <a:cs typeface="American Typewriter"/>
              </a:rPr>
            </a:br>
            <a:r>
              <a:rPr lang="es-ES" dirty="0" smtClean="0">
                <a:solidFill>
                  <a:srgbClr val="FF0000"/>
                </a:solidFill>
                <a:latin typeface="American Typewriter"/>
                <a:cs typeface="American Typewriter"/>
              </a:rPr>
              <a:t>Avanzar en los Derechos de las Mujeres a través de SPC que respondan al Género</a:t>
            </a:r>
            <a:endParaRPr lang="es-ES" dirty="0">
              <a:solidFill>
                <a:srgbClr val="FF0000"/>
              </a:solidFill>
              <a:latin typeface="American Typewriter"/>
              <a:cs typeface="American Typewriter"/>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3">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4068043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Plan de Acción (</a:t>
            </a:r>
            <a:r>
              <a:rPr lang="es-ES" sz="3000" b="1" dirty="0" err="1" smtClean="0">
                <a:solidFill>
                  <a:srgbClr val="FFFFFF"/>
                </a:solidFill>
              </a:rPr>
              <a:t>PoA</a:t>
            </a:r>
            <a:r>
              <a:rPr lang="es-ES" sz="3000" b="1" dirty="0" smtClean="0">
                <a:solidFill>
                  <a:srgbClr val="FFFFFF"/>
                </a:solidFill>
              </a:rPr>
              <a:t> 2017-22)</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“El Pueblo por encima del Lucro”</a:t>
            </a:r>
            <a:endParaRPr lang="es-ES" sz="3300" dirty="0">
              <a:solidFill>
                <a:srgbClr val="FFFFFF"/>
              </a:solidFill>
              <a:cs typeface="Adobe Hebrew"/>
            </a:endParaRPr>
          </a:p>
        </p:txBody>
      </p:sp>
      <p:sp>
        <p:nvSpPr>
          <p:cNvPr id="3" name="Marcador de contenido 2"/>
          <p:cNvSpPr>
            <a:spLocks noGrp="1"/>
          </p:cNvSpPr>
          <p:nvPr>
            <p:ph idx="1"/>
          </p:nvPr>
        </p:nvSpPr>
        <p:spPr>
          <a:xfrm>
            <a:off x="457201" y="2011636"/>
            <a:ext cx="8229600" cy="4525963"/>
          </a:xfrm>
        </p:spPr>
        <p:txBody>
          <a:bodyPr>
            <a:normAutofit fontScale="85000" lnSpcReduction="10000"/>
          </a:bodyPr>
          <a:lstStyle/>
          <a:p>
            <a:pPr marL="0" indent="0" algn="ctr">
              <a:buNone/>
            </a:pPr>
            <a:r>
              <a:rPr lang="es-ES" dirty="0" smtClean="0"/>
              <a:t>“Defender </a:t>
            </a:r>
            <a:r>
              <a:rPr lang="es-ES" dirty="0"/>
              <a:t>un estado democrático fuerte y una sociedad integradora que se comprometa a garantizar la igualdad de género, el respeto y la dignidad para todos/as, el desarrollo económico para todos/as, la redistribución de la riqueza y el fortalecimiento del poder de los/as trabajadores/as serán nuestros objetivos para los próximos cinco </a:t>
            </a:r>
            <a:r>
              <a:rPr lang="es-ES" dirty="0" smtClean="0"/>
              <a:t>años”</a:t>
            </a:r>
            <a:endParaRPr lang="es-ES" dirty="0"/>
          </a:p>
          <a:p>
            <a:endParaRPr lang="es-ES" dirty="0"/>
          </a:p>
          <a:p>
            <a:endParaRPr lang="es-ES" dirty="0"/>
          </a:p>
          <a:p>
            <a:pPr marL="0" indent="0" algn="ctr">
              <a:buNone/>
            </a:pPr>
            <a:r>
              <a:rPr lang="es-ES" dirty="0" smtClean="0"/>
              <a:t>INTRODUCCIÓN</a:t>
            </a:r>
            <a:r>
              <a:rPr lang="es-ES" dirty="0"/>
              <a:t>: NUESTRA VISIÓN PARA UN MUNDO MEJOR</a:t>
            </a:r>
          </a:p>
        </p:txBody>
      </p:sp>
    </p:spTree>
    <p:extLst>
      <p:ext uri="{BB962C8B-B14F-4D97-AF65-F5344CB8AC3E}">
        <p14:creationId xmlns:p14="http://schemas.microsoft.com/office/powerpoint/2010/main" val="3695907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dirty="0" smtClean="0">
                <a:solidFill>
                  <a:srgbClr val="FFFFFF"/>
                </a:solidFill>
              </a:rPr>
              <a:t>Servicios Públicos de Calidad</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Marco Conceptual y Político</a:t>
            </a:r>
            <a:endParaRPr lang="es-ES" sz="3300" dirty="0">
              <a:solidFill>
                <a:srgbClr val="FFFFFF"/>
              </a:solidFill>
              <a:cs typeface="Adobe Hebrew"/>
            </a:endParaRPr>
          </a:p>
        </p:txBody>
      </p:sp>
      <p:graphicFrame>
        <p:nvGraphicFramePr>
          <p:cNvPr id="7" name="Diagrama 6"/>
          <p:cNvGraphicFramePr/>
          <p:nvPr>
            <p:extLst>
              <p:ext uri="{D42A27DB-BD31-4B8C-83A1-F6EECF244321}">
                <p14:modId xmlns:p14="http://schemas.microsoft.com/office/powerpoint/2010/main" val="2116357429"/>
              </p:ext>
            </p:extLst>
          </p:nvPr>
        </p:nvGraphicFramePr>
        <p:xfrm>
          <a:off x="1019478" y="1917465"/>
          <a:ext cx="6917992" cy="4720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2808035" y="3452479"/>
            <a:ext cx="184666" cy="369332"/>
          </a:xfrm>
          <a:prstGeom prst="rect">
            <a:avLst/>
          </a:prstGeom>
          <a:noFill/>
        </p:spPr>
        <p:txBody>
          <a:bodyPr wrap="none" rtlCol="0">
            <a:spAutoFit/>
          </a:bodyPr>
          <a:lstStyle/>
          <a:p>
            <a:endParaRPr lang="es-ES" dirty="0"/>
          </a:p>
        </p:txBody>
      </p:sp>
      <p:sp>
        <p:nvSpPr>
          <p:cNvPr id="10" name="CuadroTexto 9"/>
          <p:cNvSpPr txBox="1"/>
          <p:nvPr/>
        </p:nvSpPr>
        <p:spPr>
          <a:xfrm>
            <a:off x="1645473" y="5169774"/>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3920986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dirty="0" smtClean="0">
                <a:solidFill>
                  <a:srgbClr val="FFFFFF"/>
                </a:solidFill>
              </a:rPr>
              <a:t>Que respondan al Género!</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Marco Conceptual y Político</a:t>
            </a:r>
            <a:endParaRPr lang="es-ES" sz="3300" dirty="0">
              <a:solidFill>
                <a:srgbClr val="FFFFFF"/>
              </a:solidFill>
              <a:cs typeface="Adobe Hebrew"/>
            </a:endParaRPr>
          </a:p>
        </p:txBody>
      </p:sp>
      <p:graphicFrame>
        <p:nvGraphicFramePr>
          <p:cNvPr id="8" name="Marcador de contenido 3">
            <a:extLst>
              <a:ext uri="{FF2B5EF4-FFF2-40B4-BE49-F238E27FC236}">
                <a16:creationId xmlns="" xmlns:a16="http://schemas.microsoft.com/office/drawing/2014/main" id="{39737C76-07C0-47A8-89A0-3828C5D681A0}"/>
              </a:ext>
            </a:extLst>
          </p:cNvPr>
          <p:cNvGraphicFramePr>
            <a:graphicFrameLocks noGrp="1"/>
          </p:cNvGraphicFramePr>
          <p:nvPr>
            <p:ph idx="1"/>
            <p:extLst>
              <p:ext uri="{D42A27DB-BD31-4B8C-83A1-F6EECF244321}">
                <p14:modId xmlns:p14="http://schemas.microsoft.com/office/powerpoint/2010/main" val="1814422450"/>
              </p:ext>
            </p:extLst>
          </p:nvPr>
        </p:nvGraphicFramePr>
        <p:xfrm>
          <a:off x="144066" y="1691322"/>
          <a:ext cx="8999934" cy="5016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447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618535"/>
          </a:xfrm>
          <a:solidFill>
            <a:srgbClr val="C60000"/>
          </a:solidFill>
        </p:spPr>
        <p:txBody>
          <a:bodyPr>
            <a:normAutofit/>
          </a:bodyPr>
          <a:lstStyle/>
          <a:p>
            <a:pPr algn="l"/>
            <a:r>
              <a:rPr lang="es-ES" sz="3000" dirty="0" smtClean="0">
                <a:solidFill>
                  <a:srgbClr val="FFFFFF"/>
                </a:solidFill>
              </a:rPr>
              <a:t>Algunas TENSIONES!</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733429"/>
            <a:ext cx="4112701" cy="931118"/>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ODS y su transversalización </a:t>
            </a:r>
          </a:p>
          <a:p>
            <a:pPr algn="l"/>
            <a:r>
              <a:rPr lang="es-ES" sz="2700" dirty="0" smtClean="0">
                <a:solidFill>
                  <a:srgbClr val="FFFFFF"/>
                </a:solidFill>
                <a:cs typeface="Adobe Hebrew"/>
              </a:rPr>
              <a:t>con los SPCRG</a:t>
            </a:r>
            <a:endParaRPr lang="es-ES" sz="3300" dirty="0">
              <a:solidFill>
                <a:srgbClr val="FFFFFF"/>
              </a:solidFill>
              <a:cs typeface="Adobe Hebrew"/>
            </a:endParaRPr>
          </a:p>
        </p:txBody>
      </p:sp>
      <p:graphicFrame>
        <p:nvGraphicFramePr>
          <p:cNvPr id="7" name="Marcador de contenido 3">
            <a:extLst>
              <a:ext uri="{FF2B5EF4-FFF2-40B4-BE49-F238E27FC236}">
                <a16:creationId xmlns="" xmlns:a16="http://schemas.microsoft.com/office/drawing/2014/main" id="{D7BEDE45-A6D5-4B1A-953C-530081D5BB58}"/>
              </a:ext>
            </a:extLst>
          </p:cNvPr>
          <p:cNvGraphicFramePr>
            <a:graphicFrameLocks noGrp="1"/>
          </p:cNvGraphicFramePr>
          <p:nvPr>
            <p:ph idx="1"/>
            <p:extLst>
              <p:ext uri="{D42A27DB-BD31-4B8C-83A1-F6EECF244321}">
                <p14:modId xmlns:p14="http://schemas.microsoft.com/office/powerpoint/2010/main" val="2715142392"/>
              </p:ext>
            </p:extLst>
          </p:nvPr>
        </p:nvGraphicFramePr>
        <p:xfrm>
          <a:off x="226974" y="1844082"/>
          <a:ext cx="4333848" cy="4703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Marcador de contenido 3">
            <a:extLst>
              <a:ext uri="{FF2B5EF4-FFF2-40B4-BE49-F238E27FC236}">
                <a16:creationId xmlns="" xmlns:a16="http://schemas.microsoft.com/office/drawing/2014/main" id="{431F1C85-AB55-490F-BB69-602E6067DE58}"/>
              </a:ext>
            </a:extLst>
          </p:cNvPr>
          <p:cNvGraphicFramePr>
            <a:graphicFrameLocks/>
          </p:cNvGraphicFramePr>
          <p:nvPr>
            <p:extLst>
              <p:ext uri="{D42A27DB-BD31-4B8C-83A1-F6EECF244321}">
                <p14:modId xmlns:p14="http://schemas.microsoft.com/office/powerpoint/2010/main" val="906157829"/>
              </p:ext>
            </p:extLst>
          </p:nvPr>
        </p:nvGraphicFramePr>
        <p:xfrm>
          <a:off x="4739677" y="1924928"/>
          <a:ext cx="4111928" cy="46222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58085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618535"/>
          </a:xfrm>
          <a:solidFill>
            <a:srgbClr val="C60000"/>
          </a:solidFill>
        </p:spPr>
        <p:txBody>
          <a:bodyPr>
            <a:normAutofit/>
          </a:bodyPr>
          <a:lstStyle/>
          <a:p>
            <a:pPr algn="l"/>
            <a:r>
              <a:rPr lang="es-ES" sz="3000" dirty="0" smtClean="0">
                <a:solidFill>
                  <a:srgbClr val="FFFFFF"/>
                </a:solidFill>
              </a:rPr>
              <a:t>Servicios Públicos de primera línea</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3">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733429"/>
            <a:ext cx="5042751" cy="661873"/>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Para la autonomía de las Mujeres</a:t>
            </a:r>
            <a:endParaRPr lang="es-ES" sz="3300" dirty="0">
              <a:solidFill>
                <a:srgbClr val="FFFFFF"/>
              </a:solidFill>
              <a:cs typeface="Adobe Hebrew"/>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10476359"/>
              </p:ext>
            </p:extLst>
          </p:nvPr>
        </p:nvGraphicFramePr>
        <p:xfrm>
          <a:off x="144066" y="1600200"/>
          <a:ext cx="8889130" cy="4946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2504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618535"/>
          </a:xfrm>
          <a:solidFill>
            <a:srgbClr val="C60000"/>
          </a:solidFill>
        </p:spPr>
        <p:txBody>
          <a:bodyPr>
            <a:normAutofit/>
          </a:bodyPr>
          <a:lstStyle/>
          <a:p>
            <a:pPr algn="l"/>
            <a:r>
              <a:rPr lang="es-ES" sz="3000" dirty="0" smtClean="0">
                <a:solidFill>
                  <a:srgbClr val="FFFFFF"/>
                </a:solidFill>
              </a:rPr>
              <a:t>Servicios Públicos de primera línea</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733429"/>
            <a:ext cx="5042751" cy="661873"/>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Para la autonomía de las Mujeres</a:t>
            </a:r>
            <a:endParaRPr lang="es-ES" sz="3300" dirty="0">
              <a:solidFill>
                <a:srgbClr val="FFFFFF"/>
              </a:solidFill>
              <a:cs typeface="Adobe Hebrew"/>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15157662"/>
              </p:ext>
            </p:extLst>
          </p:nvPr>
        </p:nvGraphicFramePr>
        <p:xfrm>
          <a:off x="0" y="1600200"/>
          <a:ext cx="9033196"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1412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618535"/>
          </a:xfrm>
          <a:solidFill>
            <a:srgbClr val="C60000"/>
          </a:solidFill>
        </p:spPr>
        <p:txBody>
          <a:bodyPr>
            <a:normAutofit/>
          </a:bodyPr>
          <a:lstStyle/>
          <a:p>
            <a:pPr algn="l"/>
            <a:r>
              <a:rPr lang="es-ES" sz="3000" dirty="0" smtClean="0">
                <a:solidFill>
                  <a:srgbClr val="FFFFFF"/>
                </a:solidFill>
              </a:rPr>
              <a:t>El papel Estratégico, para la ISP ,</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733429"/>
            <a:ext cx="5042751" cy="661873"/>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a:solidFill>
                  <a:srgbClr val="FFFFFF"/>
                </a:solidFill>
                <a:cs typeface="Adobe Hebrew"/>
              </a:rPr>
              <a:t>d</a:t>
            </a:r>
            <a:r>
              <a:rPr lang="es-ES" sz="2700" dirty="0" smtClean="0">
                <a:solidFill>
                  <a:srgbClr val="FFFFFF"/>
                </a:solidFill>
                <a:cs typeface="Adobe Hebrew"/>
              </a:rPr>
              <a:t>e las Trabajadoras!</a:t>
            </a:r>
            <a:endParaRPr lang="es-ES" sz="3300" dirty="0">
              <a:solidFill>
                <a:srgbClr val="FFFFFF"/>
              </a:solidFill>
              <a:cs typeface="Adobe Hebrew"/>
            </a:endParaRPr>
          </a:p>
        </p:txBody>
      </p:sp>
      <p:sp>
        <p:nvSpPr>
          <p:cNvPr id="3" name="Marcador de contenido 2"/>
          <p:cNvSpPr>
            <a:spLocks noGrp="1"/>
          </p:cNvSpPr>
          <p:nvPr>
            <p:ph idx="1"/>
          </p:nvPr>
        </p:nvSpPr>
        <p:spPr>
          <a:xfrm>
            <a:off x="4020341" y="2162868"/>
            <a:ext cx="4833017" cy="4525963"/>
          </a:xfrm>
        </p:spPr>
        <p:txBody>
          <a:bodyPr>
            <a:normAutofit/>
          </a:bodyPr>
          <a:lstStyle/>
          <a:p>
            <a:r>
              <a:rPr lang="es-ES" sz="3000" dirty="0" smtClean="0"/>
              <a:t>Más y Mejores Derechos Sindicales</a:t>
            </a:r>
          </a:p>
          <a:p>
            <a:r>
              <a:rPr lang="es-ES" sz="3000" dirty="0" smtClean="0"/>
              <a:t>Justicia Salarial</a:t>
            </a:r>
          </a:p>
          <a:p>
            <a:r>
              <a:rPr lang="es-ES" sz="3000" dirty="0" smtClean="0"/>
              <a:t>Acabar </a:t>
            </a:r>
            <a:r>
              <a:rPr lang="es-ES" sz="3000" dirty="0"/>
              <a:t>con la Violencia y Acoso Laboral</a:t>
            </a:r>
          </a:p>
          <a:p>
            <a:r>
              <a:rPr lang="es-ES" sz="3000" dirty="0"/>
              <a:t>Mejorar las Condiciones de Trabajo</a:t>
            </a:r>
          </a:p>
          <a:p>
            <a:endParaRPr lang="es-ES" sz="3000" dirty="0" smtClean="0"/>
          </a:p>
        </p:txBody>
      </p:sp>
      <p:pic>
        <p:nvPicPr>
          <p:cNvPr id="13" name="Picture 3"/>
          <p:cNvPicPr/>
          <p:nvPr/>
        </p:nvPicPr>
        <p:blipFill>
          <a:blip r:embed="rId3">
            <a:extLst>
              <a:ext uri="{28A0092B-C50C-407E-A947-70E740481C1C}">
                <a14:useLocalDpi xmlns:a14="http://schemas.microsoft.com/office/drawing/2010/main" val="0"/>
              </a:ext>
            </a:extLst>
          </a:blip>
          <a:stretch>
            <a:fillRect/>
          </a:stretch>
        </p:blipFill>
        <p:spPr>
          <a:xfrm>
            <a:off x="429253" y="1669926"/>
            <a:ext cx="2897463" cy="5188074"/>
          </a:xfrm>
          <a:prstGeom prst="rect">
            <a:avLst/>
          </a:prstGeom>
        </p:spPr>
      </p:pic>
    </p:spTree>
    <p:extLst>
      <p:ext uri="{BB962C8B-B14F-4D97-AF65-F5344CB8AC3E}">
        <p14:creationId xmlns:p14="http://schemas.microsoft.com/office/powerpoint/2010/main" val="2430590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099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dirty="0" smtClean="0">
                <a:solidFill>
                  <a:srgbClr val="FFFFFF"/>
                </a:solidFill>
              </a:rPr>
              <a:t>Campaña Global de la ISP</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Algunos antecedentes para el debate</a:t>
            </a:r>
            <a:endParaRPr lang="es-ES" sz="3300" dirty="0">
              <a:solidFill>
                <a:srgbClr val="FFFFFF"/>
              </a:solidFill>
              <a:cs typeface="Adobe Hebrew"/>
            </a:endParaRPr>
          </a:p>
        </p:txBody>
      </p:sp>
      <p:sp>
        <p:nvSpPr>
          <p:cNvPr id="3" name="Marcador de contenido 2"/>
          <p:cNvSpPr>
            <a:spLocks noGrp="1"/>
          </p:cNvSpPr>
          <p:nvPr>
            <p:ph idx="1"/>
          </p:nvPr>
        </p:nvSpPr>
        <p:spPr>
          <a:xfrm>
            <a:off x="298450" y="1868761"/>
            <a:ext cx="8623299" cy="4525963"/>
          </a:xfrm>
        </p:spPr>
        <p:txBody>
          <a:bodyPr>
            <a:normAutofit/>
          </a:bodyPr>
          <a:lstStyle/>
          <a:p>
            <a:r>
              <a:rPr lang="es-ES" dirty="0" smtClean="0"/>
              <a:t>La </a:t>
            </a:r>
            <a:r>
              <a:rPr lang="es-ES" dirty="0"/>
              <a:t>Global </a:t>
            </a:r>
            <a:r>
              <a:rPr lang="es-ES" dirty="0" err="1"/>
              <a:t>Unions</a:t>
            </a:r>
            <a:r>
              <a:rPr lang="es-ES" dirty="0"/>
              <a:t>  aprueba la  Carta de Ginebra “Por los Servicios Públicos de Calidad”, el 24 de enero 2011. Este documento constituye  el soporte político de la campaña.         </a:t>
            </a:r>
          </a:p>
          <a:p>
            <a:r>
              <a:rPr lang="es-ES" dirty="0"/>
              <a:t>El 23 de junio del 2011 “Día mundial de los Servicios Públicos”  se lanzó mundialmente la campaña. </a:t>
            </a:r>
            <a:endParaRPr lang="es-ES" dirty="0" smtClean="0"/>
          </a:p>
        </p:txBody>
      </p:sp>
    </p:spTree>
    <p:extLst>
      <p:ext uri="{BB962C8B-B14F-4D97-AF65-F5344CB8AC3E}">
        <p14:creationId xmlns:p14="http://schemas.microsoft.com/office/powerpoint/2010/main" val="4266545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200" dirty="0" smtClean="0">
                <a:solidFill>
                  <a:srgbClr val="FFFFFF"/>
                </a:solidFill>
              </a:rPr>
              <a:t>Algunas razones de soporte</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Campaña SPC</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fontScale="77500" lnSpcReduction="20000"/>
          </a:bodyPr>
          <a:lstStyle/>
          <a:p>
            <a:pPr marL="378000">
              <a:spcBef>
                <a:spcPts val="1200"/>
              </a:spcBef>
            </a:pPr>
            <a:r>
              <a:rPr lang="es-ES" dirty="0"/>
              <a:t>Recortes y restricciones  generalizadas a los servicios </a:t>
            </a:r>
            <a:r>
              <a:rPr lang="es-ES" dirty="0" smtClean="0"/>
              <a:t>públicos.</a:t>
            </a:r>
            <a:endParaRPr lang="es-ES" dirty="0"/>
          </a:p>
          <a:p>
            <a:pPr marL="378000">
              <a:spcBef>
                <a:spcPts val="1200"/>
              </a:spcBef>
            </a:pPr>
            <a:r>
              <a:rPr lang="es-ES" dirty="0"/>
              <a:t>La constatación de la necesidad de actuar globalmente frente a la realidad conduce a que dirigentes de sindicatos del sector privado y del público, administraciones municipales y grupos de la sociedad civil, adopten la decisión, sin precedentes, de promover las inversiones en servicios públicos de </a:t>
            </a:r>
            <a:r>
              <a:rPr lang="es-ES" dirty="0" smtClean="0"/>
              <a:t>calidad.</a:t>
            </a:r>
            <a:endParaRPr lang="es-ES" dirty="0"/>
          </a:p>
          <a:p>
            <a:pPr marL="378000">
              <a:spcBef>
                <a:spcPts val="1200"/>
              </a:spcBef>
            </a:pPr>
            <a:r>
              <a:rPr lang="es-ES" dirty="0"/>
              <a:t>La campaña se sustenta en que una política fiscal equitativa es clave para superar la crisis económica y es el medio óptimo para edificar sociedades pacíficas, equitativas, democráticas y ecológicamente sustentables. 	</a:t>
            </a:r>
          </a:p>
        </p:txBody>
      </p:sp>
    </p:spTree>
    <p:extLst>
      <p:ext uri="{BB962C8B-B14F-4D97-AF65-F5344CB8AC3E}">
        <p14:creationId xmlns:p14="http://schemas.microsoft.com/office/powerpoint/2010/main" val="1619036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200" dirty="0" smtClean="0">
                <a:solidFill>
                  <a:srgbClr val="FFFFFF"/>
                </a:solidFill>
              </a:rPr>
              <a:t>Ejes de la Carta de Ginebra</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Campaña SPC</a:t>
            </a:r>
            <a:endParaRPr lang="es-ES" sz="3300" dirty="0">
              <a:solidFill>
                <a:srgbClr val="FFFFFF"/>
              </a:solidFill>
              <a:cs typeface="Adobe Hebrew"/>
            </a:endParaRPr>
          </a:p>
        </p:txBody>
      </p:sp>
      <p:sp>
        <p:nvSpPr>
          <p:cNvPr id="3" name="Marcador de contenido 2"/>
          <p:cNvSpPr>
            <a:spLocks noGrp="1"/>
          </p:cNvSpPr>
          <p:nvPr>
            <p:ph idx="1"/>
          </p:nvPr>
        </p:nvSpPr>
        <p:spPr>
          <a:xfrm>
            <a:off x="457200" y="1916387"/>
            <a:ext cx="8229600" cy="4401864"/>
          </a:xfrm>
        </p:spPr>
        <p:txBody>
          <a:bodyPr>
            <a:noAutofit/>
          </a:bodyPr>
          <a:lstStyle/>
          <a:p>
            <a:pPr marL="378000">
              <a:spcBef>
                <a:spcPts val="1200"/>
              </a:spcBef>
            </a:pPr>
            <a:r>
              <a:rPr lang="es-ES" sz="2200" dirty="0"/>
              <a:t>Los servicios públicos de calidad accesibles a todos mejoran la calidad de vida de las personas y crean sociedades equitativas, prósperas y democráticas.</a:t>
            </a:r>
          </a:p>
          <a:p>
            <a:pPr marL="378000">
              <a:spcBef>
                <a:spcPts val="1200"/>
              </a:spcBef>
            </a:pPr>
            <a:r>
              <a:rPr lang="es-ES" sz="2200" dirty="0"/>
              <a:t>Se insta a adoptar una agenda mundial a favor de los servicios de calidad.</a:t>
            </a:r>
          </a:p>
          <a:p>
            <a:pPr marL="378000">
              <a:spcBef>
                <a:spcPts val="1200"/>
              </a:spcBef>
            </a:pPr>
            <a:r>
              <a:rPr lang="es-ES" sz="2200" dirty="0"/>
              <a:t>Los desafíos que significa superar la pobreza, el conflicto, la ignorancia y el abandono sólo se pueden enfrentar con éxito a partir de contar con servicios públicos de calidad </a:t>
            </a:r>
          </a:p>
          <a:p>
            <a:pPr marL="378000">
              <a:spcBef>
                <a:spcPts val="1200"/>
              </a:spcBef>
            </a:pPr>
            <a:r>
              <a:rPr lang="es-ES" sz="2200" dirty="0"/>
              <a:t>Para enfrentar estos desafíos la Agrupación Global </a:t>
            </a:r>
            <a:r>
              <a:rPr lang="es-ES" sz="2200" dirty="0" err="1"/>
              <a:t>Unions</a:t>
            </a:r>
            <a:r>
              <a:rPr lang="es-ES" sz="2200" dirty="0"/>
              <a:t> trabajarán y respaldarán las acciones en favor de dicha  agenda la que deberá incluir el  financiamiento y el respeto a los derechos laborales de quienes proveen los servicios públicos.</a:t>
            </a:r>
          </a:p>
        </p:txBody>
      </p:sp>
    </p:spTree>
    <p:extLst>
      <p:ext uri="{BB962C8B-B14F-4D97-AF65-F5344CB8AC3E}">
        <p14:creationId xmlns:p14="http://schemas.microsoft.com/office/powerpoint/2010/main" val="1172727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200" dirty="0" smtClean="0">
                <a:solidFill>
                  <a:srgbClr val="FFFFFF"/>
                </a:solidFill>
              </a:rPr>
              <a:t>¿Cómo se construyen los</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3">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Servicios Públicos de Calidad?</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fontScale="70000" lnSpcReduction="20000"/>
          </a:bodyPr>
          <a:lstStyle/>
          <a:p>
            <a:r>
              <a:rPr lang="es-ES" dirty="0"/>
              <a:t>Sean diseñados para invertir en el futuro de la comunidad</a:t>
            </a:r>
          </a:p>
          <a:p>
            <a:r>
              <a:rPr lang="es-ES" dirty="0"/>
              <a:t>Tengan objetivos sociales </a:t>
            </a:r>
          </a:p>
          <a:p>
            <a:r>
              <a:rPr lang="es-ES" dirty="0"/>
              <a:t>Estén financiados</a:t>
            </a:r>
          </a:p>
          <a:p>
            <a:r>
              <a:rPr lang="es-ES" dirty="0"/>
              <a:t>Disponibles y sean accesible en forma universal </a:t>
            </a:r>
          </a:p>
          <a:p>
            <a:r>
              <a:rPr lang="es-ES" dirty="0"/>
              <a:t>Satisfagan altas normas éticas</a:t>
            </a:r>
          </a:p>
          <a:p>
            <a:r>
              <a:rPr lang="es-ES" dirty="0"/>
              <a:t>Proporcionen la infraestructura de una economía sana</a:t>
            </a:r>
          </a:p>
          <a:p>
            <a:r>
              <a:rPr lang="es-ES" dirty="0"/>
              <a:t>Incluyan en las decisiones a los trabajadores y trabajadoras</a:t>
            </a:r>
          </a:p>
          <a:p>
            <a:r>
              <a:rPr lang="es-ES" dirty="0"/>
              <a:t>Dispongan de personal bien formado y con plenos derechos laborales</a:t>
            </a:r>
          </a:p>
          <a:p>
            <a:r>
              <a:rPr lang="es-ES" dirty="0"/>
              <a:t>Sean receptivos de las necesidades de la comunidad</a:t>
            </a:r>
          </a:p>
          <a:p>
            <a:r>
              <a:rPr lang="es-ES" dirty="0"/>
              <a:t>Sean receptivos de las necesidades de las mujeres, pueblos indígenas y grupos minoritarios</a:t>
            </a:r>
          </a:p>
          <a:p>
            <a:r>
              <a:rPr lang="es-ES" dirty="0"/>
              <a:t>Se administren en forma democrática. </a:t>
            </a:r>
          </a:p>
          <a:p>
            <a:pPr marL="0" indent="0">
              <a:buNone/>
            </a:pPr>
            <a:endParaRPr lang="es-ES" dirty="0"/>
          </a:p>
        </p:txBody>
      </p:sp>
    </p:spTree>
    <p:extLst>
      <p:ext uri="{BB962C8B-B14F-4D97-AF65-F5344CB8AC3E}">
        <p14:creationId xmlns:p14="http://schemas.microsoft.com/office/powerpoint/2010/main" val="3341548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200" dirty="0" smtClean="0">
                <a:solidFill>
                  <a:srgbClr val="FFFFFF"/>
                </a:solidFill>
              </a:rPr>
              <a:t>Visión de la Campaña SPC</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3">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300" dirty="0" smtClean="0">
                <a:solidFill>
                  <a:srgbClr val="FFFFFF"/>
                </a:solidFill>
                <a:cs typeface="Adobe Hebrew"/>
              </a:rPr>
              <a:t>¿Lo que soñamos?</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846364"/>
          </a:xfrm>
        </p:spPr>
        <p:txBody>
          <a:bodyPr>
            <a:normAutofit/>
          </a:bodyPr>
          <a:lstStyle/>
          <a:p>
            <a:pPr marL="0" indent="0" algn="ctr">
              <a:buNone/>
            </a:pPr>
            <a:r>
              <a:rPr lang="es-ES" dirty="0"/>
              <a:t>Lograr un mundo pacífico, sustentable y justo donde haya mayor igualdad y menos pobreza, donde todos los miembros de la comunidad puedan tener igual acceso a servicios públicos de calidad, y donde el personal que presta esos servicios goce de plenos derechos y seguridad de empleo seguro.</a:t>
            </a:r>
          </a:p>
          <a:p>
            <a:pPr marL="0" indent="0" algn="ctr">
              <a:buNone/>
            </a:pPr>
            <a:endParaRPr lang="es-ES" dirty="0"/>
          </a:p>
        </p:txBody>
      </p:sp>
    </p:spTree>
    <p:extLst>
      <p:ext uri="{BB962C8B-B14F-4D97-AF65-F5344CB8AC3E}">
        <p14:creationId xmlns:p14="http://schemas.microsoft.com/office/powerpoint/2010/main" val="3305022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Objetivos de la Campaña SPC</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fontScale="85000" lnSpcReduction="20000"/>
          </a:bodyPr>
          <a:lstStyle/>
          <a:p>
            <a:r>
              <a:rPr lang="es-ES" dirty="0"/>
              <a:t>Dar a los servicios públicos de calidad el lugar mas alto en todos los programas políticos y combatir los intentos de recortes,</a:t>
            </a:r>
          </a:p>
          <a:p>
            <a:r>
              <a:rPr lang="es-ES" dirty="0"/>
              <a:t>Lograr financiación adecuada,</a:t>
            </a:r>
          </a:p>
          <a:p>
            <a:r>
              <a:rPr lang="es-ES" dirty="0"/>
              <a:t>Garantizar el acceso universal.</a:t>
            </a:r>
          </a:p>
          <a:p>
            <a:r>
              <a:rPr lang="es-ES" dirty="0"/>
              <a:t>Exigir y promover la transparencia.</a:t>
            </a:r>
          </a:p>
          <a:p>
            <a:r>
              <a:rPr lang="es-ES" dirty="0"/>
              <a:t>Exigir respeto a los derechos laborales.</a:t>
            </a:r>
          </a:p>
          <a:p>
            <a:r>
              <a:rPr lang="es-ES" dirty="0"/>
              <a:t>Ganar la adhesión pública y política.</a:t>
            </a:r>
          </a:p>
          <a:p>
            <a:r>
              <a:rPr lang="es-ES" dirty="0"/>
              <a:t>Reafirmar la importancia de los servicios públicos de calidad para el desarrollo sustentable de las comunidades</a:t>
            </a:r>
          </a:p>
        </p:txBody>
      </p:sp>
    </p:spTree>
    <p:extLst>
      <p:ext uri="{BB962C8B-B14F-4D97-AF65-F5344CB8AC3E}">
        <p14:creationId xmlns:p14="http://schemas.microsoft.com/office/powerpoint/2010/main" val="606249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Elementos del Plan de Acción</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xmlns=""/>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Campaña SPC</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fontScale="92500"/>
          </a:bodyPr>
          <a:lstStyle/>
          <a:p>
            <a:r>
              <a:rPr lang="es-ES" dirty="0"/>
              <a:t>Vincular lo local y lo mundial</a:t>
            </a:r>
          </a:p>
          <a:p>
            <a:r>
              <a:rPr lang="es-ES" dirty="0"/>
              <a:t>Formar coaliciones y alianzas con organizaciones sindicales y usuarios/as organizados</a:t>
            </a:r>
          </a:p>
          <a:p>
            <a:r>
              <a:rPr lang="es-ES" dirty="0"/>
              <a:t>Investigación, difusión y comunicación</a:t>
            </a:r>
          </a:p>
          <a:p>
            <a:r>
              <a:rPr lang="es-ES" dirty="0"/>
              <a:t>Plantear e idear nuevas visiones económicas</a:t>
            </a:r>
          </a:p>
          <a:p>
            <a:r>
              <a:rPr lang="es-ES" dirty="0"/>
              <a:t>Política fiscal equitativa, financiamiento de lo público</a:t>
            </a:r>
          </a:p>
          <a:p>
            <a:r>
              <a:rPr lang="es-ES" dirty="0"/>
              <a:t>Trabajo por los cambios políticos</a:t>
            </a:r>
          </a:p>
        </p:txBody>
      </p:sp>
    </p:spTree>
    <p:extLst>
      <p:ext uri="{BB962C8B-B14F-4D97-AF65-F5344CB8AC3E}">
        <p14:creationId xmlns:p14="http://schemas.microsoft.com/office/powerpoint/2010/main" val="920091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599</TotalTime>
  <Words>1684</Words>
  <Application>Microsoft Office PowerPoint</Application>
  <PresentationFormat>Presentación en pantalla (4:3)</PresentationFormat>
  <Paragraphs>146</Paragraphs>
  <Slides>28</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Adobe Hebrew</vt:lpstr>
      <vt:lpstr>American Typewriter</vt:lpstr>
      <vt:lpstr>Arial</vt:lpstr>
      <vt:lpstr>Calibri</vt:lpstr>
      <vt:lpstr>Tema de Office</vt:lpstr>
      <vt:lpstr>Trabajo Decente =</vt:lpstr>
      <vt:lpstr>Campaña Global de la ISP</vt:lpstr>
      <vt:lpstr>Campaña Global de la ISP</vt:lpstr>
      <vt:lpstr>Algunas razones de soporte</vt:lpstr>
      <vt:lpstr>Ejes de la Carta de Ginebra</vt:lpstr>
      <vt:lpstr>¿Cómo se construyen los</vt:lpstr>
      <vt:lpstr>Visión de la Campaña SPC</vt:lpstr>
      <vt:lpstr>Objetivos de la Campaña SPC</vt:lpstr>
      <vt:lpstr>Elementos del Plan de Acción</vt:lpstr>
      <vt:lpstr>La ISP plantea sobre los SPC que:</vt:lpstr>
      <vt:lpstr>La ISP plantea sobre los SPC que:</vt:lpstr>
      <vt:lpstr>La ISP plantea sobre los SPC que:</vt:lpstr>
      <vt:lpstr>La ISP plantea sobre los SPC que:</vt:lpstr>
      <vt:lpstr>La ISP plantea sobre los SPC que:</vt:lpstr>
      <vt:lpstr>La ISP plantea sobre los SPC que:</vt:lpstr>
      <vt:lpstr>Mandato del Congreso de Ginebra</vt:lpstr>
      <vt:lpstr>Mandato del Congreso de Ginebra</vt:lpstr>
      <vt:lpstr>Se opondrá a la Privatización y</vt:lpstr>
      <vt:lpstr>Se opondrá a la Privatización y</vt:lpstr>
      <vt:lpstr>La Propuesta de la ISP Avanzar en los Derechos de las Mujeres a través de SPC que respondan al Género</vt:lpstr>
      <vt:lpstr>Plan de Acción (PoA 2017-22)</vt:lpstr>
      <vt:lpstr>Servicios Públicos de Calidad</vt:lpstr>
      <vt:lpstr>Que respondan al Género!</vt:lpstr>
      <vt:lpstr>Algunas TENSIONES!</vt:lpstr>
      <vt:lpstr>Servicios Públicos de primera línea</vt:lpstr>
      <vt:lpstr>Servicios Públicos de primera línea</vt:lpstr>
      <vt:lpstr>El papel Estratégico, para la ISP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Nuestra Salud No está a la Venta</dc:title>
  <dc:creator>Nayareth Quevedo</dc:creator>
  <cp:lastModifiedBy>ASEMUCH</cp:lastModifiedBy>
  <cp:revision>28</cp:revision>
  <cp:lastPrinted>2018-11-28T02:50:52Z</cp:lastPrinted>
  <dcterms:created xsi:type="dcterms:W3CDTF">2017-10-27T14:49:03Z</dcterms:created>
  <dcterms:modified xsi:type="dcterms:W3CDTF">2019-06-05T17:13:15Z</dcterms:modified>
</cp:coreProperties>
</file>