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301" r:id="rId3"/>
    <p:sldId id="315" r:id="rId4"/>
    <p:sldId id="316" r:id="rId5"/>
    <p:sldId id="302" r:id="rId6"/>
    <p:sldId id="304" r:id="rId7"/>
    <p:sldId id="306" r:id="rId8"/>
    <p:sldId id="321" r:id="rId9"/>
    <p:sldId id="312" r:id="rId10"/>
    <p:sldId id="313" r:id="rId11"/>
    <p:sldId id="314" r:id="rId12"/>
    <p:sldId id="322" r:id="rId13"/>
    <p:sldId id="323" r:id="rId14"/>
    <p:sldId id="324" r:id="rId15"/>
    <p:sldId id="273" r:id="rId16"/>
    <p:sldId id="275" r:id="rId17"/>
    <p:sldId id="276" r:id="rId18"/>
    <p:sldId id="282" r:id="rId19"/>
    <p:sldId id="288" r:id="rId20"/>
    <p:sldId id="291" r:id="rId21"/>
    <p:sldId id="292" r:id="rId22"/>
    <p:sldId id="293" r:id="rId23"/>
    <p:sldId id="294" r:id="rId24"/>
    <p:sldId id="295" r:id="rId25"/>
    <p:sldId id="325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 autoAdjust="0"/>
    <p:restoredTop sz="94660"/>
  </p:normalViewPr>
  <p:slideViewPr>
    <p:cSldViewPr>
      <p:cViewPr varScale="1">
        <p:scale>
          <a:sx n="84" d="100"/>
          <a:sy n="84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aseline="0" dirty="0" smtClean="0"/>
              <a:t>Miles de personas, INE Oct 2018</a:t>
            </a:r>
            <a:endParaRPr lang="es-CL" dirty="0"/>
          </a:p>
        </c:rich>
      </c:tx>
      <c:layout>
        <c:manualLayout>
          <c:xMode val="edge"/>
          <c:yMode val="edge"/>
          <c:x val="0.69854010826493895"/>
          <c:y val="0.92144268774703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967401112267894E-2"/>
          <c:y val="0.12844642667984885"/>
          <c:w val="0.90919609901568199"/>
          <c:h val="0.8052288937537516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Hoja1!$A$5:$A$10</c:f>
              <c:strCache>
                <c:ptCount val="6"/>
                <c:pt idx="0">
                  <c:v>Empleadores</c:v>
                </c:pt>
                <c:pt idx="1">
                  <c:v>Cta Propia</c:v>
                </c:pt>
                <c:pt idx="2">
                  <c:v>Asal S Pvdo</c:v>
                </c:pt>
                <c:pt idx="3">
                  <c:v>Asla S Pub</c:v>
                </c:pt>
                <c:pt idx="4">
                  <c:v>Ss Domest</c:v>
                </c:pt>
                <c:pt idx="5">
                  <c:v>Fam No rem</c:v>
                </c:pt>
              </c:strCache>
            </c:strRef>
          </c:cat>
          <c:val>
            <c:numRef>
              <c:f>Hoja1!$B$5:$B$10</c:f>
              <c:numCache>
                <c:formatCode>_(* #,##0_);_(* \(#,##0\);_(* "-"_);_(@_)</c:formatCode>
                <c:ptCount val="6"/>
                <c:pt idx="0">
                  <c:v>365.4</c:v>
                </c:pt>
                <c:pt idx="1">
                  <c:v>1863.96</c:v>
                </c:pt>
                <c:pt idx="2">
                  <c:v>4756.8500000000004</c:v>
                </c:pt>
                <c:pt idx="3">
                  <c:v>1012.21</c:v>
                </c:pt>
                <c:pt idx="4">
                  <c:v>293.85000000000002</c:v>
                </c:pt>
                <c:pt idx="5">
                  <c:v>88.53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3B948-9241-4FCC-9EC7-27796ECCB85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11FEDB1-463C-431C-9A9F-66173DFBAD63}">
      <dgm:prSet phldrT="[Texto]" custT="1"/>
      <dgm:spPr/>
      <dgm:t>
        <a:bodyPr/>
        <a:lstStyle/>
        <a:p>
          <a:pPr algn="ctr"/>
          <a:r>
            <a:rPr lang="es-CL" sz="3600" dirty="0" smtClean="0"/>
            <a:t>Servicio</a:t>
          </a:r>
        </a:p>
        <a:p>
          <a:pPr algn="ctr"/>
          <a:r>
            <a:rPr lang="es-CL" sz="2800" dirty="0" smtClean="0"/>
            <a:t>(Local)</a:t>
          </a:r>
        </a:p>
      </dgm:t>
    </dgm:pt>
    <dgm:pt modelId="{940CB22B-4AAA-429B-A30D-08DAC79DF384}" type="parTrans" cxnId="{33D849D8-F4A4-4935-905D-39B9327A6B96}">
      <dgm:prSet/>
      <dgm:spPr/>
      <dgm:t>
        <a:bodyPr/>
        <a:lstStyle/>
        <a:p>
          <a:endParaRPr lang="es-CL"/>
        </a:p>
      </dgm:t>
    </dgm:pt>
    <dgm:pt modelId="{73239E48-58D2-4C49-A00F-97E9E9ACDF78}" type="sibTrans" cxnId="{33D849D8-F4A4-4935-905D-39B9327A6B96}">
      <dgm:prSet/>
      <dgm:spPr/>
      <dgm:t>
        <a:bodyPr/>
        <a:lstStyle/>
        <a:p>
          <a:endParaRPr lang="es-CL"/>
        </a:p>
      </dgm:t>
    </dgm:pt>
    <dgm:pt modelId="{27DFB4DB-4278-4293-88F6-8F85E2DC4F03}">
      <dgm:prSet phldrT="[Texto]" custT="1"/>
      <dgm:spPr/>
      <dgm:t>
        <a:bodyPr/>
        <a:lstStyle/>
        <a:p>
          <a:pPr algn="ctr"/>
          <a:r>
            <a:rPr lang="es-CL" sz="3600" dirty="0" smtClean="0"/>
            <a:t>Sectorial</a:t>
          </a:r>
          <a:endParaRPr lang="es-CL" sz="3600" dirty="0"/>
        </a:p>
      </dgm:t>
    </dgm:pt>
    <dgm:pt modelId="{627EA65E-C261-49D3-BC6A-F4AEA049424D}" type="parTrans" cxnId="{5F30D95A-D952-4DD9-AE0A-3CF0525072C4}">
      <dgm:prSet/>
      <dgm:spPr/>
      <dgm:t>
        <a:bodyPr/>
        <a:lstStyle/>
        <a:p>
          <a:endParaRPr lang="es-CL"/>
        </a:p>
      </dgm:t>
    </dgm:pt>
    <dgm:pt modelId="{89B8E745-FD2F-49E7-A4F2-CEFB3B54EBFC}" type="sibTrans" cxnId="{5F30D95A-D952-4DD9-AE0A-3CF0525072C4}">
      <dgm:prSet/>
      <dgm:spPr/>
      <dgm:t>
        <a:bodyPr/>
        <a:lstStyle/>
        <a:p>
          <a:endParaRPr lang="es-CL"/>
        </a:p>
      </dgm:t>
    </dgm:pt>
    <dgm:pt modelId="{58DBD85B-76B0-4C93-AE3A-41D6B8FE5A87}">
      <dgm:prSet phldrT="[Texto]" custT="1"/>
      <dgm:spPr/>
      <dgm:t>
        <a:bodyPr/>
        <a:lstStyle/>
        <a:p>
          <a:r>
            <a:rPr lang="es-CL" sz="4800" dirty="0" smtClean="0"/>
            <a:t>MSP</a:t>
          </a:r>
          <a:endParaRPr lang="es-CL" sz="4800" dirty="0"/>
        </a:p>
      </dgm:t>
    </dgm:pt>
    <dgm:pt modelId="{F0D7F38D-28C1-495F-ADD7-089D8E714C5E}" type="parTrans" cxnId="{62FD22CD-85C7-4D85-AB60-D083ACD351BC}">
      <dgm:prSet/>
      <dgm:spPr/>
      <dgm:t>
        <a:bodyPr/>
        <a:lstStyle/>
        <a:p>
          <a:endParaRPr lang="es-CL"/>
        </a:p>
      </dgm:t>
    </dgm:pt>
    <dgm:pt modelId="{D53AC666-082A-48BC-A694-E46741D5082B}" type="sibTrans" cxnId="{62FD22CD-85C7-4D85-AB60-D083ACD351BC}">
      <dgm:prSet/>
      <dgm:spPr/>
      <dgm:t>
        <a:bodyPr/>
        <a:lstStyle/>
        <a:p>
          <a:endParaRPr lang="es-CL"/>
        </a:p>
      </dgm:t>
    </dgm:pt>
    <dgm:pt modelId="{A3942DA2-7CE1-4BC9-AEE4-AE4B0B21EFE3}" type="pres">
      <dgm:prSet presAssocID="{E613B948-9241-4FCC-9EC7-27796ECCB8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9CCB906D-D2A9-4FB9-A281-8044AED51B68}" type="pres">
      <dgm:prSet presAssocID="{111FEDB1-463C-431C-9A9F-66173DFBAD63}" presName="composite" presStyleCnt="0"/>
      <dgm:spPr/>
    </dgm:pt>
    <dgm:pt modelId="{1A876FB3-C1D5-4DD0-BEAB-D0E08F205470}" type="pres">
      <dgm:prSet presAssocID="{111FEDB1-463C-431C-9A9F-66173DFBAD63}" presName="LShape" presStyleLbl="alignNode1" presStyleIdx="0" presStyleCnt="5"/>
      <dgm:spPr/>
    </dgm:pt>
    <dgm:pt modelId="{3F09A5A4-3312-4B9F-B15D-7F8E6567FC2D}" type="pres">
      <dgm:prSet presAssocID="{111FEDB1-463C-431C-9A9F-66173DFBAD6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9D2C33-AA6E-4EA1-A043-F1778E7838EB}" type="pres">
      <dgm:prSet presAssocID="{111FEDB1-463C-431C-9A9F-66173DFBAD63}" presName="Triangle" presStyleLbl="alignNode1" presStyleIdx="1" presStyleCnt="5"/>
      <dgm:spPr/>
    </dgm:pt>
    <dgm:pt modelId="{F68CF3F7-D376-49F5-8389-F5592DC43971}" type="pres">
      <dgm:prSet presAssocID="{73239E48-58D2-4C49-A00F-97E9E9ACDF78}" presName="sibTrans" presStyleCnt="0"/>
      <dgm:spPr/>
    </dgm:pt>
    <dgm:pt modelId="{0BF47CEF-1D65-4283-9253-EBC79D77B7B8}" type="pres">
      <dgm:prSet presAssocID="{73239E48-58D2-4C49-A00F-97E9E9ACDF78}" presName="space" presStyleCnt="0"/>
      <dgm:spPr/>
    </dgm:pt>
    <dgm:pt modelId="{BF207BAD-2AD7-4310-8C84-0110074F0287}" type="pres">
      <dgm:prSet presAssocID="{27DFB4DB-4278-4293-88F6-8F85E2DC4F03}" presName="composite" presStyleCnt="0"/>
      <dgm:spPr/>
    </dgm:pt>
    <dgm:pt modelId="{169E2892-0D6B-41F4-ABB8-B6C137B5E739}" type="pres">
      <dgm:prSet presAssocID="{27DFB4DB-4278-4293-88F6-8F85E2DC4F03}" presName="LShape" presStyleLbl="alignNode1" presStyleIdx="2" presStyleCnt="5"/>
      <dgm:spPr/>
    </dgm:pt>
    <dgm:pt modelId="{0DCC9877-CD23-4886-A874-378C23C1F14F}" type="pres">
      <dgm:prSet presAssocID="{27DFB4DB-4278-4293-88F6-8F85E2DC4F0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BE3981-A4F0-49AE-A831-DDB9BF798E36}" type="pres">
      <dgm:prSet presAssocID="{27DFB4DB-4278-4293-88F6-8F85E2DC4F03}" presName="Triangle" presStyleLbl="alignNode1" presStyleIdx="3" presStyleCnt="5"/>
      <dgm:spPr/>
    </dgm:pt>
    <dgm:pt modelId="{6B4F300D-1313-400C-85AD-1679643DB5FF}" type="pres">
      <dgm:prSet presAssocID="{89B8E745-FD2F-49E7-A4F2-CEFB3B54EBFC}" presName="sibTrans" presStyleCnt="0"/>
      <dgm:spPr/>
    </dgm:pt>
    <dgm:pt modelId="{AA1EA1C9-D4DA-4E3A-B95B-47242EBDB928}" type="pres">
      <dgm:prSet presAssocID="{89B8E745-FD2F-49E7-A4F2-CEFB3B54EBFC}" presName="space" presStyleCnt="0"/>
      <dgm:spPr/>
    </dgm:pt>
    <dgm:pt modelId="{FEED2157-865C-49C3-B1E7-9308549D84CE}" type="pres">
      <dgm:prSet presAssocID="{58DBD85B-76B0-4C93-AE3A-41D6B8FE5A87}" presName="composite" presStyleCnt="0"/>
      <dgm:spPr/>
    </dgm:pt>
    <dgm:pt modelId="{5ECF5B39-4935-4DF0-A684-7515C62796B1}" type="pres">
      <dgm:prSet presAssocID="{58DBD85B-76B0-4C93-AE3A-41D6B8FE5A87}" presName="LShape" presStyleLbl="alignNode1" presStyleIdx="4" presStyleCnt="5"/>
      <dgm:spPr/>
    </dgm:pt>
    <dgm:pt modelId="{2AF8F679-010D-455C-9159-000634B7869E}" type="pres">
      <dgm:prSet presAssocID="{58DBD85B-76B0-4C93-AE3A-41D6B8FE5A8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CE9C4E7-0576-498F-8F1A-D31E63A0378A}" type="presOf" srcId="{27DFB4DB-4278-4293-88F6-8F85E2DC4F03}" destId="{0DCC9877-CD23-4886-A874-378C23C1F14F}" srcOrd="0" destOrd="0" presId="urn:microsoft.com/office/officeart/2009/3/layout/StepUpProcess"/>
    <dgm:cxn modelId="{33D849D8-F4A4-4935-905D-39B9327A6B96}" srcId="{E613B948-9241-4FCC-9EC7-27796ECCB85C}" destId="{111FEDB1-463C-431C-9A9F-66173DFBAD63}" srcOrd="0" destOrd="0" parTransId="{940CB22B-4AAA-429B-A30D-08DAC79DF384}" sibTransId="{73239E48-58D2-4C49-A00F-97E9E9ACDF78}"/>
    <dgm:cxn modelId="{62FD22CD-85C7-4D85-AB60-D083ACD351BC}" srcId="{E613B948-9241-4FCC-9EC7-27796ECCB85C}" destId="{58DBD85B-76B0-4C93-AE3A-41D6B8FE5A87}" srcOrd="2" destOrd="0" parTransId="{F0D7F38D-28C1-495F-ADD7-089D8E714C5E}" sibTransId="{D53AC666-082A-48BC-A694-E46741D5082B}"/>
    <dgm:cxn modelId="{5C6A55A8-E10D-40D3-A7A3-863E5519A3E4}" type="presOf" srcId="{58DBD85B-76B0-4C93-AE3A-41D6B8FE5A87}" destId="{2AF8F679-010D-455C-9159-000634B7869E}" srcOrd="0" destOrd="0" presId="urn:microsoft.com/office/officeart/2009/3/layout/StepUpProcess"/>
    <dgm:cxn modelId="{5F30D95A-D952-4DD9-AE0A-3CF0525072C4}" srcId="{E613B948-9241-4FCC-9EC7-27796ECCB85C}" destId="{27DFB4DB-4278-4293-88F6-8F85E2DC4F03}" srcOrd="1" destOrd="0" parTransId="{627EA65E-C261-49D3-BC6A-F4AEA049424D}" sibTransId="{89B8E745-FD2F-49E7-A4F2-CEFB3B54EBFC}"/>
    <dgm:cxn modelId="{B862664D-2072-4A08-8796-4665CFA12970}" type="presOf" srcId="{E613B948-9241-4FCC-9EC7-27796ECCB85C}" destId="{A3942DA2-7CE1-4BC9-AEE4-AE4B0B21EFE3}" srcOrd="0" destOrd="0" presId="urn:microsoft.com/office/officeart/2009/3/layout/StepUpProcess"/>
    <dgm:cxn modelId="{016CB18F-3B76-4DB8-9CBE-C49A7A997519}" type="presOf" srcId="{111FEDB1-463C-431C-9A9F-66173DFBAD63}" destId="{3F09A5A4-3312-4B9F-B15D-7F8E6567FC2D}" srcOrd="0" destOrd="0" presId="urn:microsoft.com/office/officeart/2009/3/layout/StepUpProcess"/>
    <dgm:cxn modelId="{343A8756-2124-49E1-AAD9-7114A0F939F5}" type="presParOf" srcId="{A3942DA2-7CE1-4BC9-AEE4-AE4B0B21EFE3}" destId="{9CCB906D-D2A9-4FB9-A281-8044AED51B68}" srcOrd="0" destOrd="0" presId="urn:microsoft.com/office/officeart/2009/3/layout/StepUpProcess"/>
    <dgm:cxn modelId="{BFE630FA-65B0-498E-BAB7-ED31A8987093}" type="presParOf" srcId="{9CCB906D-D2A9-4FB9-A281-8044AED51B68}" destId="{1A876FB3-C1D5-4DD0-BEAB-D0E08F205470}" srcOrd="0" destOrd="0" presId="urn:microsoft.com/office/officeart/2009/3/layout/StepUpProcess"/>
    <dgm:cxn modelId="{66B69382-9BB1-44F8-9EA9-D2294C837BEB}" type="presParOf" srcId="{9CCB906D-D2A9-4FB9-A281-8044AED51B68}" destId="{3F09A5A4-3312-4B9F-B15D-7F8E6567FC2D}" srcOrd="1" destOrd="0" presId="urn:microsoft.com/office/officeart/2009/3/layout/StepUpProcess"/>
    <dgm:cxn modelId="{C4F71D9E-2418-4C92-BBD6-7EF23EEFFA43}" type="presParOf" srcId="{9CCB906D-D2A9-4FB9-A281-8044AED51B68}" destId="{129D2C33-AA6E-4EA1-A043-F1778E7838EB}" srcOrd="2" destOrd="0" presId="urn:microsoft.com/office/officeart/2009/3/layout/StepUpProcess"/>
    <dgm:cxn modelId="{B7A1A343-5C18-479E-8385-31636B357C4B}" type="presParOf" srcId="{A3942DA2-7CE1-4BC9-AEE4-AE4B0B21EFE3}" destId="{F68CF3F7-D376-49F5-8389-F5592DC43971}" srcOrd="1" destOrd="0" presId="urn:microsoft.com/office/officeart/2009/3/layout/StepUpProcess"/>
    <dgm:cxn modelId="{4BE63761-8EE1-4354-A9A0-F1FAE2A4F90F}" type="presParOf" srcId="{F68CF3F7-D376-49F5-8389-F5592DC43971}" destId="{0BF47CEF-1D65-4283-9253-EBC79D77B7B8}" srcOrd="0" destOrd="0" presId="urn:microsoft.com/office/officeart/2009/3/layout/StepUpProcess"/>
    <dgm:cxn modelId="{099F1583-5FE8-47D6-AADC-B7818B2B9E44}" type="presParOf" srcId="{A3942DA2-7CE1-4BC9-AEE4-AE4B0B21EFE3}" destId="{BF207BAD-2AD7-4310-8C84-0110074F0287}" srcOrd="2" destOrd="0" presId="urn:microsoft.com/office/officeart/2009/3/layout/StepUpProcess"/>
    <dgm:cxn modelId="{838F68C6-19D0-44D8-9D3E-83DFFA15C2FA}" type="presParOf" srcId="{BF207BAD-2AD7-4310-8C84-0110074F0287}" destId="{169E2892-0D6B-41F4-ABB8-B6C137B5E739}" srcOrd="0" destOrd="0" presId="urn:microsoft.com/office/officeart/2009/3/layout/StepUpProcess"/>
    <dgm:cxn modelId="{904B035E-2F27-42DF-857C-8E3E14B26F27}" type="presParOf" srcId="{BF207BAD-2AD7-4310-8C84-0110074F0287}" destId="{0DCC9877-CD23-4886-A874-378C23C1F14F}" srcOrd="1" destOrd="0" presId="urn:microsoft.com/office/officeart/2009/3/layout/StepUpProcess"/>
    <dgm:cxn modelId="{917B500A-4FA8-46F9-A2DD-22A8421BEF5D}" type="presParOf" srcId="{BF207BAD-2AD7-4310-8C84-0110074F0287}" destId="{4EBE3981-A4F0-49AE-A831-DDB9BF798E36}" srcOrd="2" destOrd="0" presId="urn:microsoft.com/office/officeart/2009/3/layout/StepUpProcess"/>
    <dgm:cxn modelId="{48AEA4C7-C9DC-492B-933B-DA5A80808C2D}" type="presParOf" srcId="{A3942DA2-7CE1-4BC9-AEE4-AE4B0B21EFE3}" destId="{6B4F300D-1313-400C-85AD-1679643DB5FF}" srcOrd="3" destOrd="0" presId="urn:microsoft.com/office/officeart/2009/3/layout/StepUpProcess"/>
    <dgm:cxn modelId="{AE7AEC14-4474-4CBA-82F3-DAF1385B5A0D}" type="presParOf" srcId="{6B4F300D-1313-400C-85AD-1679643DB5FF}" destId="{AA1EA1C9-D4DA-4E3A-B95B-47242EBDB928}" srcOrd="0" destOrd="0" presId="urn:microsoft.com/office/officeart/2009/3/layout/StepUpProcess"/>
    <dgm:cxn modelId="{21C1FA02-7CCF-4F48-875D-4BF6312B2CEB}" type="presParOf" srcId="{A3942DA2-7CE1-4BC9-AEE4-AE4B0B21EFE3}" destId="{FEED2157-865C-49C3-B1E7-9308549D84CE}" srcOrd="4" destOrd="0" presId="urn:microsoft.com/office/officeart/2009/3/layout/StepUpProcess"/>
    <dgm:cxn modelId="{EA870B67-510F-4B59-BBA5-D8EADFC55B27}" type="presParOf" srcId="{FEED2157-865C-49C3-B1E7-9308549D84CE}" destId="{5ECF5B39-4935-4DF0-A684-7515C62796B1}" srcOrd="0" destOrd="0" presId="urn:microsoft.com/office/officeart/2009/3/layout/StepUpProcess"/>
    <dgm:cxn modelId="{107D1674-97DB-4D79-8B21-41249CC76331}" type="presParOf" srcId="{FEED2157-865C-49C3-B1E7-9308549D84CE}" destId="{2AF8F679-010D-455C-9159-000634B7869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3B948-9241-4FCC-9EC7-27796ECCB85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11FEDB1-463C-431C-9A9F-66173DFBAD63}">
      <dgm:prSet phldrT="[Texto]" custT="1"/>
      <dgm:spPr/>
      <dgm:t>
        <a:bodyPr/>
        <a:lstStyle/>
        <a:p>
          <a:pPr algn="ctr"/>
          <a:r>
            <a:rPr lang="es-CL" sz="2400" dirty="0" err="1" smtClean="0"/>
            <a:t>Municipalid</a:t>
          </a:r>
          <a:endParaRPr lang="es-CL" sz="2400" dirty="0" smtClean="0"/>
        </a:p>
      </dgm:t>
    </dgm:pt>
    <dgm:pt modelId="{940CB22B-4AAA-429B-A30D-08DAC79DF384}" type="parTrans" cxnId="{33D849D8-F4A4-4935-905D-39B9327A6B96}">
      <dgm:prSet/>
      <dgm:spPr/>
      <dgm:t>
        <a:bodyPr/>
        <a:lstStyle/>
        <a:p>
          <a:endParaRPr lang="es-CL"/>
        </a:p>
      </dgm:t>
    </dgm:pt>
    <dgm:pt modelId="{73239E48-58D2-4C49-A00F-97E9E9ACDF78}" type="sibTrans" cxnId="{33D849D8-F4A4-4935-905D-39B9327A6B96}">
      <dgm:prSet/>
      <dgm:spPr/>
      <dgm:t>
        <a:bodyPr/>
        <a:lstStyle/>
        <a:p>
          <a:endParaRPr lang="es-CL"/>
        </a:p>
      </dgm:t>
    </dgm:pt>
    <dgm:pt modelId="{27DFB4DB-4278-4293-88F6-8F85E2DC4F03}">
      <dgm:prSet phldrT="[Texto]" custT="1"/>
      <dgm:spPr/>
      <dgm:t>
        <a:bodyPr/>
        <a:lstStyle/>
        <a:p>
          <a:pPr algn="ctr"/>
          <a:r>
            <a:rPr lang="es-CL" sz="2800" dirty="0" smtClean="0"/>
            <a:t>Servicios</a:t>
          </a:r>
          <a:endParaRPr lang="es-CL" sz="2800" dirty="0"/>
        </a:p>
      </dgm:t>
    </dgm:pt>
    <dgm:pt modelId="{627EA65E-C261-49D3-BC6A-F4AEA049424D}" type="parTrans" cxnId="{5F30D95A-D952-4DD9-AE0A-3CF0525072C4}">
      <dgm:prSet/>
      <dgm:spPr/>
      <dgm:t>
        <a:bodyPr/>
        <a:lstStyle/>
        <a:p>
          <a:endParaRPr lang="es-CL"/>
        </a:p>
      </dgm:t>
    </dgm:pt>
    <dgm:pt modelId="{89B8E745-FD2F-49E7-A4F2-CEFB3B54EBFC}" type="sibTrans" cxnId="{5F30D95A-D952-4DD9-AE0A-3CF0525072C4}">
      <dgm:prSet/>
      <dgm:spPr/>
      <dgm:t>
        <a:bodyPr/>
        <a:lstStyle/>
        <a:p>
          <a:endParaRPr lang="es-CL"/>
        </a:p>
      </dgm:t>
    </dgm:pt>
    <dgm:pt modelId="{58DBD85B-76B0-4C93-AE3A-41D6B8FE5A87}">
      <dgm:prSet phldrT="[Texto]" custT="1"/>
      <dgm:spPr/>
      <dgm:t>
        <a:bodyPr/>
        <a:lstStyle/>
        <a:p>
          <a:r>
            <a:rPr lang="es-CL" sz="3200" dirty="0" smtClean="0"/>
            <a:t>Sectorial</a:t>
          </a:r>
          <a:endParaRPr lang="es-CL" sz="3200" dirty="0"/>
        </a:p>
      </dgm:t>
    </dgm:pt>
    <dgm:pt modelId="{F0D7F38D-28C1-495F-ADD7-089D8E714C5E}" type="parTrans" cxnId="{62FD22CD-85C7-4D85-AB60-D083ACD351BC}">
      <dgm:prSet/>
      <dgm:spPr/>
      <dgm:t>
        <a:bodyPr/>
        <a:lstStyle/>
        <a:p>
          <a:endParaRPr lang="es-CL"/>
        </a:p>
      </dgm:t>
    </dgm:pt>
    <dgm:pt modelId="{D53AC666-082A-48BC-A694-E46741D5082B}" type="sibTrans" cxnId="{62FD22CD-85C7-4D85-AB60-D083ACD351BC}">
      <dgm:prSet/>
      <dgm:spPr/>
      <dgm:t>
        <a:bodyPr/>
        <a:lstStyle/>
        <a:p>
          <a:endParaRPr lang="es-CL"/>
        </a:p>
      </dgm:t>
    </dgm:pt>
    <dgm:pt modelId="{93BF2432-E537-4148-B7E9-3EF2B6217919}">
      <dgm:prSet phldrT="[Texto]" custT="1"/>
      <dgm:spPr/>
      <dgm:t>
        <a:bodyPr/>
        <a:lstStyle/>
        <a:p>
          <a:r>
            <a:rPr lang="es-CL" sz="3600" dirty="0" smtClean="0"/>
            <a:t>MSP</a:t>
          </a:r>
          <a:endParaRPr lang="es-CL" sz="3600" dirty="0"/>
        </a:p>
      </dgm:t>
    </dgm:pt>
    <dgm:pt modelId="{65ACD270-853F-46FC-85E4-C48C2882A929}" type="parTrans" cxnId="{20D5A323-D9CE-4455-BD17-B26B20BEA644}">
      <dgm:prSet/>
      <dgm:spPr/>
      <dgm:t>
        <a:bodyPr/>
        <a:lstStyle/>
        <a:p>
          <a:endParaRPr lang="es-CL"/>
        </a:p>
      </dgm:t>
    </dgm:pt>
    <dgm:pt modelId="{D755B832-265F-45A4-BC7E-8C32F3CE08BC}" type="sibTrans" cxnId="{20D5A323-D9CE-4455-BD17-B26B20BEA644}">
      <dgm:prSet/>
      <dgm:spPr/>
      <dgm:t>
        <a:bodyPr/>
        <a:lstStyle/>
        <a:p>
          <a:endParaRPr lang="es-CL"/>
        </a:p>
      </dgm:t>
    </dgm:pt>
    <dgm:pt modelId="{A3942DA2-7CE1-4BC9-AEE4-AE4B0B21EFE3}" type="pres">
      <dgm:prSet presAssocID="{E613B948-9241-4FCC-9EC7-27796ECCB8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9CCB906D-D2A9-4FB9-A281-8044AED51B68}" type="pres">
      <dgm:prSet presAssocID="{111FEDB1-463C-431C-9A9F-66173DFBAD63}" presName="composite" presStyleCnt="0"/>
      <dgm:spPr/>
    </dgm:pt>
    <dgm:pt modelId="{1A876FB3-C1D5-4DD0-BEAB-D0E08F205470}" type="pres">
      <dgm:prSet presAssocID="{111FEDB1-463C-431C-9A9F-66173DFBAD63}" presName="LShape" presStyleLbl="alignNode1" presStyleIdx="0" presStyleCnt="7"/>
      <dgm:spPr/>
    </dgm:pt>
    <dgm:pt modelId="{3F09A5A4-3312-4B9F-B15D-7F8E6567FC2D}" type="pres">
      <dgm:prSet presAssocID="{111FEDB1-463C-431C-9A9F-66173DFBAD6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9D2C33-AA6E-4EA1-A043-F1778E7838EB}" type="pres">
      <dgm:prSet presAssocID="{111FEDB1-463C-431C-9A9F-66173DFBAD63}" presName="Triangle" presStyleLbl="alignNode1" presStyleIdx="1" presStyleCnt="7"/>
      <dgm:spPr/>
    </dgm:pt>
    <dgm:pt modelId="{F68CF3F7-D376-49F5-8389-F5592DC43971}" type="pres">
      <dgm:prSet presAssocID="{73239E48-58D2-4C49-A00F-97E9E9ACDF78}" presName="sibTrans" presStyleCnt="0"/>
      <dgm:spPr/>
    </dgm:pt>
    <dgm:pt modelId="{0BF47CEF-1D65-4283-9253-EBC79D77B7B8}" type="pres">
      <dgm:prSet presAssocID="{73239E48-58D2-4C49-A00F-97E9E9ACDF78}" presName="space" presStyleCnt="0"/>
      <dgm:spPr/>
    </dgm:pt>
    <dgm:pt modelId="{BF207BAD-2AD7-4310-8C84-0110074F0287}" type="pres">
      <dgm:prSet presAssocID="{27DFB4DB-4278-4293-88F6-8F85E2DC4F03}" presName="composite" presStyleCnt="0"/>
      <dgm:spPr/>
    </dgm:pt>
    <dgm:pt modelId="{169E2892-0D6B-41F4-ABB8-B6C137B5E739}" type="pres">
      <dgm:prSet presAssocID="{27DFB4DB-4278-4293-88F6-8F85E2DC4F03}" presName="LShape" presStyleLbl="alignNode1" presStyleIdx="2" presStyleCnt="7"/>
      <dgm:spPr/>
      <dgm:t>
        <a:bodyPr/>
        <a:lstStyle/>
        <a:p>
          <a:endParaRPr lang="es-CL"/>
        </a:p>
      </dgm:t>
    </dgm:pt>
    <dgm:pt modelId="{0DCC9877-CD23-4886-A874-378C23C1F14F}" type="pres">
      <dgm:prSet presAssocID="{27DFB4DB-4278-4293-88F6-8F85E2DC4F0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BE3981-A4F0-49AE-A831-DDB9BF798E36}" type="pres">
      <dgm:prSet presAssocID="{27DFB4DB-4278-4293-88F6-8F85E2DC4F03}" presName="Triangle" presStyleLbl="alignNode1" presStyleIdx="3" presStyleCnt="7"/>
      <dgm:spPr/>
    </dgm:pt>
    <dgm:pt modelId="{6B4F300D-1313-400C-85AD-1679643DB5FF}" type="pres">
      <dgm:prSet presAssocID="{89B8E745-FD2F-49E7-A4F2-CEFB3B54EBFC}" presName="sibTrans" presStyleCnt="0"/>
      <dgm:spPr/>
    </dgm:pt>
    <dgm:pt modelId="{AA1EA1C9-D4DA-4E3A-B95B-47242EBDB928}" type="pres">
      <dgm:prSet presAssocID="{89B8E745-FD2F-49E7-A4F2-CEFB3B54EBFC}" presName="space" presStyleCnt="0"/>
      <dgm:spPr/>
    </dgm:pt>
    <dgm:pt modelId="{FEED2157-865C-49C3-B1E7-9308549D84CE}" type="pres">
      <dgm:prSet presAssocID="{58DBD85B-76B0-4C93-AE3A-41D6B8FE5A87}" presName="composite" presStyleCnt="0"/>
      <dgm:spPr/>
    </dgm:pt>
    <dgm:pt modelId="{5ECF5B39-4935-4DF0-A684-7515C62796B1}" type="pres">
      <dgm:prSet presAssocID="{58DBD85B-76B0-4C93-AE3A-41D6B8FE5A87}" presName="LShape" presStyleLbl="alignNode1" presStyleIdx="4" presStyleCnt="7"/>
      <dgm:spPr/>
    </dgm:pt>
    <dgm:pt modelId="{2AF8F679-010D-455C-9159-000634B7869E}" type="pres">
      <dgm:prSet presAssocID="{58DBD85B-76B0-4C93-AE3A-41D6B8FE5A8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84599D-72F1-4891-BD35-BC150C91CA48}" type="pres">
      <dgm:prSet presAssocID="{58DBD85B-76B0-4C93-AE3A-41D6B8FE5A87}" presName="Triangle" presStyleLbl="alignNode1" presStyleIdx="5" presStyleCnt="7"/>
      <dgm:spPr/>
    </dgm:pt>
    <dgm:pt modelId="{978089DA-194F-469B-A404-DDC647D42980}" type="pres">
      <dgm:prSet presAssocID="{D53AC666-082A-48BC-A694-E46741D5082B}" presName="sibTrans" presStyleCnt="0"/>
      <dgm:spPr/>
    </dgm:pt>
    <dgm:pt modelId="{2FAFDF1B-93CC-4AD7-97C5-5299AB06B43A}" type="pres">
      <dgm:prSet presAssocID="{D53AC666-082A-48BC-A694-E46741D5082B}" presName="space" presStyleCnt="0"/>
      <dgm:spPr/>
    </dgm:pt>
    <dgm:pt modelId="{D04A2C53-6FA7-4808-94D8-C479519685E7}" type="pres">
      <dgm:prSet presAssocID="{93BF2432-E537-4148-B7E9-3EF2B6217919}" presName="composite" presStyleCnt="0"/>
      <dgm:spPr/>
    </dgm:pt>
    <dgm:pt modelId="{ACC87095-C17A-4F99-98EB-ABD369747F7D}" type="pres">
      <dgm:prSet presAssocID="{93BF2432-E537-4148-B7E9-3EF2B6217919}" presName="LShape" presStyleLbl="alignNode1" presStyleIdx="6" presStyleCnt="7"/>
      <dgm:spPr/>
    </dgm:pt>
    <dgm:pt modelId="{B6F53E7A-4DFA-4573-A8BF-D5B3389BC862}" type="pres">
      <dgm:prSet presAssocID="{93BF2432-E537-4148-B7E9-3EF2B621791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0D5A323-D9CE-4455-BD17-B26B20BEA644}" srcId="{E613B948-9241-4FCC-9EC7-27796ECCB85C}" destId="{93BF2432-E537-4148-B7E9-3EF2B6217919}" srcOrd="3" destOrd="0" parTransId="{65ACD270-853F-46FC-85E4-C48C2882A929}" sibTransId="{D755B832-265F-45A4-BC7E-8C32F3CE08BC}"/>
    <dgm:cxn modelId="{33D849D8-F4A4-4935-905D-39B9327A6B96}" srcId="{E613B948-9241-4FCC-9EC7-27796ECCB85C}" destId="{111FEDB1-463C-431C-9A9F-66173DFBAD63}" srcOrd="0" destOrd="0" parTransId="{940CB22B-4AAA-429B-A30D-08DAC79DF384}" sibTransId="{73239E48-58D2-4C49-A00F-97E9E9ACDF78}"/>
    <dgm:cxn modelId="{529EF83E-96C0-4C69-A739-6E7861017AE1}" type="presOf" srcId="{E613B948-9241-4FCC-9EC7-27796ECCB85C}" destId="{A3942DA2-7CE1-4BC9-AEE4-AE4B0B21EFE3}" srcOrd="0" destOrd="0" presId="urn:microsoft.com/office/officeart/2009/3/layout/StepUpProcess"/>
    <dgm:cxn modelId="{28B92694-7C48-4D38-A5D0-216EBC323FB5}" type="presOf" srcId="{27DFB4DB-4278-4293-88F6-8F85E2DC4F03}" destId="{0DCC9877-CD23-4886-A874-378C23C1F14F}" srcOrd="0" destOrd="0" presId="urn:microsoft.com/office/officeart/2009/3/layout/StepUpProcess"/>
    <dgm:cxn modelId="{62FD22CD-85C7-4D85-AB60-D083ACD351BC}" srcId="{E613B948-9241-4FCC-9EC7-27796ECCB85C}" destId="{58DBD85B-76B0-4C93-AE3A-41D6B8FE5A87}" srcOrd="2" destOrd="0" parTransId="{F0D7F38D-28C1-495F-ADD7-089D8E714C5E}" sibTransId="{D53AC666-082A-48BC-A694-E46741D5082B}"/>
    <dgm:cxn modelId="{6F77F3EE-09D1-44BF-B79B-5742F5CFDCF4}" type="presOf" srcId="{93BF2432-E537-4148-B7E9-3EF2B6217919}" destId="{B6F53E7A-4DFA-4573-A8BF-D5B3389BC862}" srcOrd="0" destOrd="0" presId="urn:microsoft.com/office/officeart/2009/3/layout/StepUpProcess"/>
    <dgm:cxn modelId="{3AD93EDE-92EF-47B1-A883-1B767E5ECCD6}" type="presOf" srcId="{58DBD85B-76B0-4C93-AE3A-41D6B8FE5A87}" destId="{2AF8F679-010D-455C-9159-000634B7869E}" srcOrd="0" destOrd="0" presId="urn:microsoft.com/office/officeart/2009/3/layout/StepUpProcess"/>
    <dgm:cxn modelId="{7D7E07C3-8282-48D8-8679-4E130810A256}" type="presOf" srcId="{111FEDB1-463C-431C-9A9F-66173DFBAD63}" destId="{3F09A5A4-3312-4B9F-B15D-7F8E6567FC2D}" srcOrd="0" destOrd="0" presId="urn:microsoft.com/office/officeart/2009/3/layout/StepUpProcess"/>
    <dgm:cxn modelId="{5F30D95A-D952-4DD9-AE0A-3CF0525072C4}" srcId="{E613B948-9241-4FCC-9EC7-27796ECCB85C}" destId="{27DFB4DB-4278-4293-88F6-8F85E2DC4F03}" srcOrd="1" destOrd="0" parTransId="{627EA65E-C261-49D3-BC6A-F4AEA049424D}" sibTransId="{89B8E745-FD2F-49E7-A4F2-CEFB3B54EBFC}"/>
    <dgm:cxn modelId="{B81D0AE3-4331-4A18-B0E5-4417BE5D9F1E}" type="presParOf" srcId="{A3942DA2-7CE1-4BC9-AEE4-AE4B0B21EFE3}" destId="{9CCB906D-D2A9-4FB9-A281-8044AED51B68}" srcOrd="0" destOrd="0" presId="urn:microsoft.com/office/officeart/2009/3/layout/StepUpProcess"/>
    <dgm:cxn modelId="{D832B80D-CDF2-4455-9083-A5BE0DCF8AB5}" type="presParOf" srcId="{9CCB906D-D2A9-4FB9-A281-8044AED51B68}" destId="{1A876FB3-C1D5-4DD0-BEAB-D0E08F205470}" srcOrd="0" destOrd="0" presId="urn:microsoft.com/office/officeart/2009/3/layout/StepUpProcess"/>
    <dgm:cxn modelId="{F4311F02-D889-4A80-9975-BB94AF9748EA}" type="presParOf" srcId="{9CCB906D-D2A9-4FB9-A281-8044AED51B68}" destId="{3F09A5A4-3312-4B9F-B15D-7F8E6567FC2D}" srcOrd="1" destOrd="0" presId="urn:microsoft.com/office/officeart/2009/3/layout/StepUpProcess"/>
    <dgm:cxn modelId="{54EE70D3-658F-4C69-A7F7-A33E55863F28}" type="presParOf" srcId="{9CCB906D-D2A9-4FB9-A281-8044AED51B68}" destId="{129D2C33-AA6E-4EA1-A043-F1778E7838EB}" srcOrd="2" destOrd="0" presId="urn:microsoft.com/office/officeart/2009/3/layout/StepUpProcess"/>
    <dgm:cxn modelId="{4C4753CA-D8A6-4531-A6B6-75C8EA831C28}" type="presParOf" srcId="{A3942DA2-7CE1-4BC9-AEE4-AE4B0B21EFE3}" destId="{F68CF3F7-D376-49F5-8389-F5592DC43971}" srcOrd="1" destOrd="0" presId="urn:microsoft.com/office/officeart/2009/3/layout/StepUpProcess"/>
    <dgm:cxn modelId="{66CF5E7E-2E77-4EC0-A28B-4E3AB5199775}" type="presParOf" srcId="{F68CF3F7-D376-49F5-8389-F5592DC43971}" destId="{0BF47CEF-1D65-4283-9253-EBC79D77B7B8}" srcOrd="0" destOrd="0" presId="urn:microsoft.com/office/officeart/2009/3/layout/StepUpProcess"/>
    <dgm:cxn modelId="{EA2504B9-BE1B-4E0D-B2B1-EFA8A381672E}" type="presParOf" srcId="{A3942DA2-7CE1-4BC9-AEE4-AE4B0B21EFE3}" destId="{BF207BAD-2AD7-4310-8C84-0110074F0287}" srcOrd="2" destOrd="0" presId="urn:microsoft.com/office/officeart/2009/3/layout/StepUpProcess"/>
    <dgm:cxn modelId="{9231553E-1DF9-4A3D-A02D-37173257569B}" type="presParOf" srcId="{BF207BAD-2AD7-4310-8C84-0110074F0287}" destId="{169E2892-0D6B-41F4-ABB8-B6C137B5E739}" srcOrd="0" destOrd="0" presId="urn:microsoft.com/office/officeart/2009/3/layout/StepUpProcess"/>
    <dgm:cxn modelId="{B745EA42-5D83-42E8-98F6-80A86761CA99}" type="presParOf" srcId="{BF207BAD-2AD7-4310-8C84-0110074F0287}" destId="{0DCC9877-CD23-4886-A874-378C23C1F14F}" srcOrd="1" destOrd="0" presId="urn:microsoft.com/office/officeart/2009/3/layout/StepUpProcess"/>
    <dgm:cxn modelId="{F5689E3F-ACA0-4CD0-93C9-B3CE6F0B0639}" type="presParOf" srcId="{BF207BAD-2AD7-4310-8C84-0110074F0287}" destId="{4EBE3981-A4F0-49AE-A831-DDB9BF798E36}" srcOrd="2" destOrd="0" presId="urn:microsoft.com/office/officeart/2009/3/layout/StepUpProcess"/>
    <dgm:cxn modelId="{11D56281-F5DE-4E4C-BFCD-0D38C0328CDE}" type="presParOf" srcId="{A3942DA2-7CE1-4BC9-AEE4-AE4B0B21EFE3}" destId="{6B4F300D-1313-400C-85AD-1679643DB5FF}" srcOrd="3" destOrd="0" presId="urn:microsoft.com/office/officeart/2009/3/layout/StepUpProcess"/>
    <dgm:cxn modelId="{A143578F-99CC-451F-AF23-63609B9D07D6}" type="presParOf" srcId="{6B4F300D-1313-400C-85AD-1679643DB5FF}" destId="{AA1EA1C9-D4DA-4E3A-B95B-47242EBDB928}" srcOrd="0" destOrd="0" presId="urn:microsoft.com/office/officeart/2009/3/layout/StepUpProcess"/>
    <dgm:cxn modelId="{4B96010E-192B-44FE-BD1A-528832DA9B2E}" type="presParOf" srcId="{A3942DA2-7CE1-4BC9-AEE4-AE4B0B21EFE3}" destId="{FEED2157-865C-49C3-B1E7-9308549D84CE}" srcOrd="4" destOrd="0" presId="urn:microsoft.com/office/officeart/2009/3/layout/StepUpProcess"/>
    <dgm:cxn modelId="{BE77F880-C7D9-48E2-A59F-4012EB179FEC}" type="presParOf" srcId="{FEED2157-865C-49C3-B1E7-9308549D84CE}" destId="{5ECF5B39-4935-4DF0-A684-7515C62796B1}" srcOrd="0" destOrd="0" presId="urn:microsoft.com/office/officeart/2009/3/layout/StepUpProcess"/>
    <dgm:cxn modelId="{BEA34911-D5EC-421E-B6F4-550DA5D1B049}" type="presParOf" srcId="{FEED2157-865C-49C3-B1E7-9308549D84CE}" destId="{2AF8F679-010D-455C-9159-000634B7869E}" srcOrd="1" destOrd="0" presId="urn:microsoft.com/office/officeart/2009/3/layout/StepUpProcess"/>
    <dgm:cxn modelId="{B2C48619-5C80-4B41-AA8F-A9E2CE3846E7}" type="presParOf" srcId="{FEED2157-865C-49C3-B1E7-9308549D84CE}" destId="{3284599D-72F1-4891-BD35-BC150C91CA48}" srcOrd="2" destOrd="0" presId="urn:microsoft.com/office/officeart/2009/3/layout/StepUpProcess"/>
    <dgm:cxn modelId="{5A43EC3C-3CFA-43F4-A742-A7032C0029E7}" type="presParOf" srcId="{A3942DA2-7CE1-4BC9-AEE4-AE4B0B21EFE3}" destId="{978089DA-194F-469B-A404-DDC647D42980}" srcOrd="5" destOrd="0" presId="urn:microsoft.com/office/officeart/2009/3/layout/StepUpProcess"/>
    <dgm:cxn modelId="{707C6BDD-5EDE-4D6A-B3F4-8533340E7EE6}" type="presParOf" srcId="{978089DA-194F-469B-A404-DDC647D42980}" destId="{2FAFDF1B-93CC-4AD7-97C5-5299AB06B43A}" srcOrd="0" destOrd="0" presId="urn:microsoft.com/office/officeart/2009/3/layout/StepUpProcess"/>
    <dgm:cxn modelId="{24C3E362-EE44-4887-B31B-BCF4B7C79A8A}" type="presParOf" srcId="{A3942DA2-7CE1-4BC9-AEE4-AE4B0B21EFE3}" destId="{D04A2C53-6FA7-4808-94D8-C479519685E7}" srcOrd="6" destOrd="0" presId="urn:microsoft.com/office/officeart/2009/3/layout/StepUpProcess"/>
    <dgm:cxn modelId="{A4C60224-D8D7-4FB2-BB8C-10532D2285BD}" type="presParOf" srcId="{D04A2C53-6FA7-4808-94D8-C479519685E7}" destId="{ACC87095-C17A-4F99-98EB-ABD369747F7D}" srcOrd="0" destOrd="0" presId="urn:microsoft.com/office/officeart/2009/3/layout/StepUpProcess"/>
    <dgm:cxn modelId="{F6C4DCD5-037F-44F5-9D36-F4D6F623F358}" type="presParOf" srcId="{D04A2C53-6FA7-4808-94D8-C479519685E7}" destId="{B6F53E7A-4DFA-4573-A8BF-D5B3389BC86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FE455-312B-4928-A96D-7B102BBD8B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6110064-10B2-4236-95D7-743A03C783B1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PRESENTACION PROYECTO</a:t>
          </a:r>
          <a:endParaRPr lang="es-CL" dirty="0"/>
        </a:p>
      </dgm:t>
    </dgm:pt>
    <dgm:pt modelId="{B24533F5-A885-41FC-BA9B-34CF441AFFC9}" type="parTrans" cxnId="{921FB659-E1AE-4824-865C-47C6FD57856E}">
      <dgm:prSet/>
      <dgm:spPr/>
      <dgm:t>
        <a:bodyPr/>
        <a:lstStyle/>
        <a:p>
          <a:endParaRPr lang="es-CL"/>
        </a:p>
      </dgm:t>
    </dgm:pt>
    <dgm:pt modelId="{B07C04C5-CC77-4984-813E-218278ACC4F2}" type="sibTrans" cxnId="{921FB659-E1AE-4824-865C-47C6FD57856E}">
      <dgm:prSet/>
      <dgm:spPr/>
      <dgm:t>
        <a:bodyPr/>
        <a:lstStyle/>
        <a:p>
          <a:endParaRPr lang="es-CL"/>
        </a:p>
      </dgm:t>
    </dgm:pt>
    <dgm:pt modelId="{9F2DD471-0DCF-45CF-AE10-19F2AE259DFC}">
      <dgm:prSet phldrT="[Texto]" custT="1"/>
      <dgm:spPr/>
      <dgm:t>
        <a:bodyPr/>
        <a:lstStyle/>
        <a:p>
          <a:r>
            <a:rPr lang="es-CL" sz="1600" dirty="0" smtClean="0"/>
            <a:t>SE DEBE PRESENTAR NO ANTES DE 60 NI DESPUES DE 45 DIAS PREVIOS AL TÉRMINO DE VIGENCIA DEL INSTRUMENTO COLECTIVO</a:t>
          </a:r>
          <a:endParaRPr lang="es-CL" sz="1600" dirty="0"/>
        </a:p>
      </dgm:t>
    </dgm:pt>
    <dgm:pt modelId="{281E3DE6-FE51-4142-92EE-C1C40990CDB8}" type="parTrans" cxnId="{0ABDC2EB-0F36-4CA5-AD37-42900D91102C}">
      <dgm:prSet/>
      <dgm:spPr/>
      <dgm:t>
        <a:bodyPr/>
        <a:lstStyle/>
        <a:p>
          <a:endParaRPr lang="es-CL"/>
        </a:p>
      </dgm:t>
    </dgm:pt>
    <dgm:pt modelId="{941CE39D-3A43-4216-99C0-D3B159574BDF}" type="sibTrans" cxnId="{0ABDC2EB-0F36-4CA5-AD37-42900D91102C}">
      <dgm:prSet/>
      <dgm:spPr/>
      <dgm:t>
        <a:bodyPr/>
        <a:lstStyle/>
        <a:p>
          <a:endParaRPr lang="es-CL"/>
        </a:p>
      </dgm:t>
    </dgm:pt>
    <dgm:pt modelId="{D114BED0-A3F8-466A-A9D3-B5A9C357C003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RESPUESTA EMPRESA</a:t>
          </a:r>
          <a:endParaRPr lang="es-CL" dirty="0"/>
        </a:p>
      </dgm:t>
    </dgm:pt>
    <dgm:pt modelId="{0910255D-AB4E-43F3-B8D6-1521D0B1E21D}" type="parTrans" cxnId="{674C93C7-4997-4770-BD87-20D6975CBE34}">
      <dgm:prSet/>
      <dgm:spPr/>
      <dgm:t>
        <a:bodyPr/>
        <a:lstStyle/>
        <a:p>
          <a:endParaRPr lang="es-CL"/>
        </a:p>
      </dgm:t>
    </dgm:pt>
    <dgm:pt modelId="{4377FA2B-6A91-4550-B6F4-327B074F60FE}" type="sibTrans" cxnId="{674C93C7-4997-4770-BD87-20D6975CBE34}">
      <dgm:prSet/>
      <dgm:spPr/>
      <dgm:t>
        <a:bodyPr/>
        <a:lstStyle/>
        <a:p>
          <a:endParaRPr lang="es-CL"/>
        </a:p>
      </dgm:t>
    </dgm:pt>
    <dgm:pt modelId="{B6C8F999-DC2A-4D5C-BBE7-A04E44E59B52}">
      <dgm:prSet phldrT="[Texto]" custT="1"/>
      <dgm:spPr/>
      <dgm:t>
        <a:bodyPr/>
        <a:lstStyle/>
        <a:p>
          <a:r>
            <a:rPr lang="es-CL" sz="1600" dirty="0" smtClean="0"/>
            <a:t>LA EMPRESA DISPONE DE 10 DIAS PARA RESPONDER</a:t>
          </a:r>
          <a:endParaRPr lang="es-CL" sz="1600" dirty="0"/>
        </a:p>
      </dgm:t>
    </dgm:pt>
    <dgm:pt modelId="{4529B951-4235-4303-A6A0-CC1B3A2F9779}" type="parTrans" cxnId="{C8B58F5E-4A7E-4AAF-ABD6-D6B02119F87A}">
      <dgm:prSet/>
      <dgm:spPr/>
      <dgm:t>
        <a:bodyPr/>
        <a:lstStyle/>
        <a:p>
          <a:endParaRPr lang="es-CL"/>
        </a:p>
      </dgm:t>
    </dgm:pt>
    <dgm:pt modelId="{A84BBB3A-DBFA-449F-8562-A13A61CD8B06}" type="sibTrans" cxnId="{C8B58F5E-4A7E-4AAF-ABD6-D6B02119F87A}">
      <dgm:prSet/>
      <dgm:spPr/>
      <dgm:t>
        <a:bodyPr/>
        <a:lstStyle/>
        <a:p>
          <a:endParaRPr lang="es-CL"/>
        </a:p>
      </dgm:t>
    </dgm:pt>
    <dgm:pt modelId="{A6D3FB48-1F51-42E5-ABF5-C5E3684FC54A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OBJECIONES DE LEGALIDAD</a:t>
          </a:r>
        </a:p>
      </dgm:t>
    </dgm:pt>
    <dgm:pt modelId="{1A2829A9-BB11-423F-99D2-A127F6E56E64}" type="parTrans" cxnId="{586D9425-8BC4-451D-B876-01F6ABDBA926}">
      <dgm:prSet/>
      <dgm:spPr/>
      <dgm:t>
        <a:bodyPr/>
        <a:lstStyle/>
        <a:p>
          <a:endParaRPr lang="es-CL"/>
        </a:p>
      </dgm:t>
    </dgm:pt>
    <dgm:pt modelId="{BB04226E-7291-4668-8D30-CE820DA25BCA}" type="sibTrans" cxnId="{586D9425-8BC4-451D-B876-01F6ABDBA926}">
      <dgm:prSet/>
      <dgm:spPr/>
      <dgm:t>
        <a:bodyPr/>
        <a:lstStyle/>
        <a:p>
          <a:endParaRPr lang="es-CL"/>
        </a:p>
      </dgm:t>
    </dgm:pt>
    <dgm:pt modelId="{CC089F4D-AC9B-4147-B31A-D27975057410}">
      <dgm:prSet phldrT="[Texto]" custT="1"/>
      <dgm:spPr/>
      <dgm:t>
        <a:bodyPr/>
        <a:lstStyle/>
        <a:p>
          <a:r>
            <a:rPr lang="es-CL" sz="1600" dirty="0" smtClean="0"/>
            <a:t>SU ACTIVACION QUEDA ENTREGADA AL SINDICATO Y SERA COMPETENTE LA INSPECCION</a:t>
          </a:r>
          <a:endParaRPr lang="es-CL" sz="1600" dirty="0"/>
        </a:p>
      </dgm:t>
    </dgm:pt>
    <dgm:pt modelId="{290374D6-8D95-4435-A417-53C996A0B9FB}" type="parTrans" cxnId="{7D34DD40-5358-443F-B964-36674F976A48}">
      <dgm:prSet/>
      <dgm:spPr/>
      <dgm:t>
        <a:bodyPr/>
        <a:lstStyle/>
        <a:p>
          <a:endParaRPr lang="es-CL"/>
        </a:p>
      </dgm:t>
    </dgm:pt>
    <dgm:pt modelId="{AF4326A0-1790-4F24-93AE-4E76D551E7F0}" type="sibTrans" cxnId="{7D34DD40-5358-443F-B964-36674F976A48}">
      <dgm:prSet/>
      <dgm:spPr/>
      <dgm:t>
        <a:bodyPr/>
        <a:lstStyle/>
        <a:p>
          <a:endParaRPr lang="es-CL"/>
        </a:p>
      </dgm:t>
    </dgm:pt>
    <dgm:pt modelId="{184390B7-39B3-4D9F-BF7F-CD88DDAC9FDF}" type="pres">
      <dgm:prSet presAssocID="{CBAFE455-312B-4928-A96D-7B102BBD8B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E17A1F39-D213-41EA-9954-FAC50B58FDA4}" type="pres">
      <dgm:prSet presAssocID="{46110064-10B2-4236-95D7-743A03C783B1}" presName="composite" presStyleCnt="0"/>
      <dgm:spPr/>
    </dgm:pt>
    <dgm:pt modelId="{14B3EE4E-31E6-468B-8FE8-8F29AD89EDB6}" type="pres">
      <dgm:prSet presAssocID="{46110064-10B2-4236-95D7-743A03C783B1}" presName="bentUpArrow1" presStyleLbl="alignImgPlace1" presStyleIdx="0" presStyleCnt="2" custLinFactNeighborX="34066" custLinFactNeighborY="12760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C1BDEB1-8C38-4A42-B62F-42258E6F939B}" type="pres">
      <dgm:prSet presAssocID="{46110064-10B2-4236-95D7-743A03C783B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1CABC8-AC56-48DC-AA4D-0AADA27211C3}" type="pres">
      <dgm:prSet presAssocID="{46110064-10B2-4236-95D7-743A03C783B1}" presName="ChildText" presStyleLbl="revTx" presStyleIdx="0" presStyleCnt="3" custScaleX="272520" custLinFactNeighborX="91909" custLinFactNeighborY="-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765777-6FF3-4E3E-B2DB-78029B6E3BB3}" type="pres">
      <dgm:prSet presAssocID="{B07C04C5-CC77-4984-813E-218278ACC4F2}" presName="sibTrans" presStyleCnt="0"/>
      <dgm:spPr/>
    </dgm:pt>
    <dgm:pt modelId="{A153931C-E2BC-4840-8F04-DBB2422512F3}" type="pres">
      <dgm:prSet presAssocID="{D114BED0-A3F8-466A-A9D3-B5A9C357C003}" presName="composite" presStyleCnt="0"/>
      <dgm:spPr/>
    </dgm:pt>
    <dgm:pt modelId="{010F8EB9-7810-4174-86EA-F6A903D5C622}" type="pres">
      <dgm:prSet presAssocID="{D114BED0-A3F8-466A-A9D3-B5A9C357C003}" presName="bentUpArrow1" presStyleLbl="alignImgPlace1" presStyleIdx="1" presStyleCnt="2" custLinFactNeighborX="11343" custLinFactNeighborY="13147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96FA37D5-A251-49D9-8948-9C189714BC0F}" type="pres">
      <dgm:prSet presAssocID="{D114BED0-A3F8-466A-A9D3-B5A9C357C003}" presName="ParentText" presStyleLbl="node1" presStyleIdx="1" presStyleCnt="3" custLinFactNeighborX="-1406" custLinFactNeighborY="-15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BEA972-6A2F-4422-ABF2-D1A0CC4B8CC7}" type="pres">
      <dgm:prSet presAssocID="{D114BED0-A3F8-466A-A9D3-B5A9C357C003}" presName="ChildText" presStyleLbl="revTx" presStyleIdx="1" presStyleCnt="3" custScaleX="261379" custLinFactNeighborX="85831" custLinFactNeighborY="-7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4F5833-7EBE-4CF0-9147-16C4B72E3114}" type="pres">
      <dgm:prSet presAssocID="{4377FA2B-6A91-4550-B6F4-327B074F60FE}" presName="sibTrans" presStyleCnt="0"/>
      <dgm:spPr/>
    </dgm:pt>
    <dgm:pt modelId="{D9A3A97C-F422-411D-BC38-860115F5D74B}" type="pres">
      <dgm:prSet presAssocID="{A6D3FB48-1F51-42E5-ABF5-C5E3684FC54A}" presName="composite" presStyleCnt="0"/>
      <dgm:spPr/>
    </dgm:pt>
    <dgm:pt modelId="{5BD5A75A-50D0-4F58-9EC0-206B628FC8BE}" type="pres">
      <dgm:prSet presAssocID="{A6D3FB48-1F51-42E5-ABF5-C5E3684FC54A}" presName="ParentText" presStyleLbl="node1" presStyleIdx="2" presStyleCnt="3" custLinFactNeighborX="-11113" custLinFactNeighborY="-12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75637D-7CB4-4465-BAC2-49C7CC1284EF}" type="pres">
      <dgm:prSet presAssocID="{A6D3FB48-1F51-42E5-ABF5-C5E3684FC54A}" presName="FinalChildText" presStyleLbl="revTx" presStyleIdx="2" presStyleCnt="3" custScaleX="157138" custLinFactNeighborX="31999" custLinFactNeighborY="-6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F460C4E-3165-4520-8193-FD37672EE6F9}" type="presOf" srcId="{B6C8F999-DC2A-4D5C-BBE7-A04E44E59B52}" destId="{60BEA972-6A2F-4422-ABF2-D1A0CC4B8CC7}" srcOrd="0" destOrd="0" presId="urn:microsoft.com/office/officeart/2005/8/layout/StepDownProcess"/>
    <dgm:cxn modelId="{B923B826-F42D-40C9-9FD8-965F29666764}" type="presOf" srcId="{A6D3FB48-1F51-42E5-ABF5-C5E3684FC54A}" destId="{5BD5A75A-50D0-4F58-9EC0-206B628FC8BE}" srcOrd="0" destOrd="0" presId="urn:microsoft.com/office/officeart/2005/8/layout/StepDownProcess"/>
    <dgm:cxn modelId="{416E8D9A-0AB9-433C-8F24-DCAE05277F2F}" type="presOf" srcId="{46110064-10B2-4236-95D7-743A03C783B1}" destId="{9C1BDEB1-8C38-4A42-B62F-42258E6F939B}" srcOrd="0" destOrd="0" presId="urn:microsoft.com/office/officeart/2005/8/layout/StepDownProcess"/>
    <dgm:cxn modelId="{C8B58F5E-4A7E-4AAF-ABD6-D6B02119F87A}" srcId="{D114BED0-A3F8-466A-A9D3-B5A9C357C003}" destId="{B6C8F999-DC2A-4D5C-BBE7-A04E44E59B52}" srcOrd="0" destOrd="0" parTransId="{4529B951-4235-4303-A6A0-CC1B3A2F9779}" sibTransId="{A84BBB3A-DBFA-449F-8562-A13A61CD8B06}"/>
    <dgm:cxn modelId="{0ABDC2EB-0F36-4CA5-AD37-42900D91102C}" srcId="{46110064-10B2-4236-95D7-743A03C783B1}" destId="{9F2DD471-0DCF-45CF-AE10-19F2AE259DFC}" srcOrd="0" destOrd="0" parTransId="{281E3DE6-FE51-4142-92EE-C1C40990CDB8}" sibTransId="{941CE39D-3A43-4216-99C0-D3B159574BDF}"/>
    <dgm:cxn modelId="{A3B6A4B7-21DA-4735-9289-AA48F96BEDE1}" type="presOf" srcId="{CC089F4D-AC9B-4147-B31A-D27975057410}" destId="{4875637D-7CB4-4465-BAC2-49C7CC1284EF}" srcOrd="0" destOrd="0" presId="urn:microsoft.com/office/officeart/2005/8/layout/StepDownProcess"/>
    <dgm:cxn modelId="{921FB659-E1AE-4824-865C-47C6FD57856E}" srcId="{CBAFE455-312B-4928-A96D-7B102BBD8BA0}" destId="{46110064-10B2-4236-95D7-743A03C783B1}" srcOrd="0" destOrd="0" parTransId="{B24533F5-A885-41FC-BA9B-34CF441AFFC9}" sibTransId="{B07C04C5-CC77-4984-813E-218278ACC4F2}"/>
    <dgm:cxn modelId="{674C93C7-4997-4770-BD87-20D6975CBE34}" srcId="{CBAFE455-312B-4928-A96D-7B102BBD8BA0}" destId="{D114BED0-A3F8-466A-A9D3-B5A9C357C003}" srcOrd="1" destOrd="0" parTransId="{0910255D-AB4E-43F3-B8D6-1521D0B1E21D}" sibTransId="{4377FA2B-6A91-4550-B6F4-327B074F60FE}"/>
    <dgm:cxn modelId="{586D9425-8BC4-451D-B876-01F6ABDBA926}" srcId="{CBAFE455-312B-4928-A96D-7B102BBD8BA0}" destId="{A6D3FB48-1F51-42E5-ABF5-C5E3684FC54A}" srcOrd="2" destOrd="0" parTransId="{1A2829A9-BB11-423F-99D2-A127F6E56E64}" sibTransId="{BB04226E-7291-4668-8D30-CE820DA25BCA}"/>
    <dgm:cxn modelId="{7D34DD40-5358-443F-B964-36674F976A48}" srcId="{A6D3FB48-1F51-42E5-ABF5-C5E3684FC54A}" destId="{CC089F4D-AC9B-4147-B31A-D27975057410}" srcOrd="0" destOrd="0" parTransId="{290374D6-8D95-4435-A417-53C996A0B9FB}" sibTransId="{AF4326A0-1790-4F24-93AE-4E76D551E7F0}"/>
    <dgm:cxn modelId="{1E6FAC5C-FCD7-4724-B400-422B7A1D8000}" type="presOf" srcId="{CBAFE455-312B-4928-A96D-7B102BBD8BA0}" destId="{184390B7-39B3-4D9F-BF7F-CD88DDAC9FDF}" srcOrd="0" destOrd="0" presId="urn:microsoft.com/office/officeart/2005/8/layout/StepDownProcess"/>
    <dgm:cxn modelId="{52E69D59-4502-4A97-9A40-049B51AA06F6}" type="presOf" srcId="{9F2DD471-0DCF-45CF-AE10-19F2AE259DFC}" destId="{791CABC8-AC56-48DC-AA4D-0AADA27211C3}" srcOrd="0" destOrd="0" presId="urn:microsoft.com/office/officeart/2005/8/layout/StepDownProcess"/>
    <dgm:cxn modelId="{EDE3718A-5EE8-4EBC-AD30-FC1AFD9DF722}" type="presOf" srcId="{D114BED0-A3F8-466A-A9D3-B5A9C357C003}" destId="{96FA37D5-A251-49D9-8948-9C189714BC0F}" srcOrd="0" destOrd="0" presId="urn:microsoft.com/office/officeart/2005/8/layout/StepDownProcess"/>
    <dgm:cxn modelId="{C88F5C39-4484-46DE-83C1-019D3A9AB482}" type="presParOf" srcId="{184390B7-39B3-4D9F-BF7F-CD88DDAC9FDF}" destId="{E17A1F39-D213-41EA-9954-FAC50B58FDA4}" srcOrd="0" destOrd="0" presId="urn:microsoft.com/office/officeart/2005/8/layout/StepDownProcess"/>
    <dgm:cxn modelId="{CB07739D-7321-44F6-AFA0-B7C2E0321A94}" type="presParOf" srcId="{E17A1F39-D213-41EA-9954-FAC50B58FDA4}" destId="{14B3EE4E-31E6-468B-8FE8-8F29AD89EDB6}" srcOrd="0" destOrd="0" presId="urn:microsoft.com/office/officeart/2005/8/layout/StepDownProcess"/>
    <dgm:cxn modelId="{BA716953-B0B8-48E1-B346-94282537296F}" type="presParOf" srcId="{E17A1F39-D213-41EA-9954-FAC50B58FDA4}" destId="{9C1BDEB1-8C38-4A42-B62F-42258E6F939B}" srcOrd="1" destOrd="0" presId="urn:microsoft.com/office/officeart/2005/8/layout/StepDownProcess"/>
    <dgm:cxn modelId="{3E51A977-5A7B-45F8-A3C6-43A2C5F57996}" type="presParOf" srcId="{E17A1F39-D213-41EA-9954-FAC50B58FDA4}" destId="{791CABC8-AC56-48DC-AA4D-0AADA27211C3}" srcOrd="2" destOrd="0" presId="urn:microsoft.com/office/officeart/2005/8/layout/StepDownProcess"/>
    <dgm:cxn modelId="{9AC63BFB-14B4-411A-8E81-45D3D0DA006C}" type="presParOf" srcId="{184390B7-39B3-4D9F-BF7F-CD88DDAC9FDF}" destId="{A5765777-6FF3-4E3E-B2DB-78029B6E3BB3}" srcOrd="1" destOrd="0" presId="urn:microsoft.com/office/officeart/2005/8/layout/StepDownProcess"/>
    <dgm:cxn modelId="{0730ED22-ECC5-4875-9F53-256510551906}" type="presParOf" srcId="{184390B7-39B3-4D9F-BF7F-CD88DDAC9FDF}" destId="{A153931C-E2BC-4840-8F04-DBB2422512F3}" srcOrd="2" destOrd="0" presId="urn:microsoft.com/office/officeart/2005/8/layout/StepDownProcess"/>
    <dgm:cxn modelId="{CD9AFC35-349D-4394-A3F9-4D6D4663F6A5}" type="presParOf" srcId="{A153931C-E2BC-4840-8F04-DBB2422512F3}" destId="{010F8EB9-7810-4174-86EA-F6A903D5C622}" srcOrd="0" destOrd="0" presId="urn:microsoft.com/office/officeart/2005/8/layout/StepDownProcess"/>
    <dgm:cxn modelId="{A89E69B1-345E-4F14-AF48-3E2A17F1F5B9}" type="presParOf" srcId="{A153931C-E2BC-4840-8F04-DBB2422512F3}" destId="{96FA37D5-A251-49D9-8948-9C189714BC0F}" srcOrd="1" destOrd="0" presId="urn:microsoft.com/office/officeart/2005/8/layout/StepDownProcess"/>
    <dgm:cxn modelId="{BA5DEEB1-0C40-44DD-8D54-9A63F4BEA14B}" type="presParOf" srcId="{A153931C-E2BC-4840-8F04-DBB2422512F3}" destId="{60BEA972-6A2F-4422-ABF2-D1A0CC4B8CC7}" srcOrd="2" destOrd="0" presId="urn:microsoft.com/office/officeart/2005/8/layout/StepDownProcess"/>
    <dgm:cxn modelId="{A9C8795D-1FC1-40C3-993D-6C0BB3BA8EDC}" type="presParOf" srcId="{184390B7-39B3-4D9F-BF7F-CD88DDAC9FDF}" destId="{4E4F5833-7EBE-4CF0-9147-16C4B72E3114}" srcOrd="3" destOrd="0" presId="urn:microsoft.com/office/officeart/2005/8/layout/StepDownProcess"/>
    <dgm:cxn modelId="{7E34A518-E1AD-46DD-8D56-4BD02F1CB6AA}" type="presParOf" srcId="{184390B7-39B3-4D9F-BF7F-CD88DDAC9FDF}" destId="{D9A3A97C-F422-411D-BC38-860115F5D74B}" srcOrd="4" destOrd="0" presId="urn:microsoft.com/office/officeart/2005/8/layout/StepDownProcess"/>
    <dgm:cxn modelId="{EB6D18C4-1891-4046-87B9-B75EC5561C25}" type="presParOf" srcId="{D9A3A97C-F422-411D-BC38-860115F5D74B}" destId="{5BD5A75A-50D0-4F58-9EC0-206B628FC8BE}" srcOrd="0" destOrd="0" presId="urn:microsoft.com/office/officeart/2005/8/layout/StepDownProcess"/>
    <dgm:cxn modelId="{77BF5BE3-9517-4517-BB43-5D19F5FB3663}" type="presParOf" srcId="{D9A3A97C-F422-411D-BC38-860115F5D74B}" destId="{4875637D-7CB4-4465-BAC2-49C7CC1284E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FE455-312B-4928-A96D-7B102BBD8B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6110064-10B2-4236-95D7-743A03C783B1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NEGOCIACION DIRECTA</a:t>
          </a:r>
          <a:endParaRPr lang="es-CL" dirty="0"/>
        </a:p>
      </dgm:t>
    </dgm:pt>
    <dgm:pt modelId="{B24533F5-A885-41FC-BA9B-34CF441AFFC9}" type="parTrans" cxnId="{921FB659-E1AE-4824-865C-47C6FD57856E}">
      <dgm:prSet/>
      <dgm:spPr/>
      <dgm:t>
        <a:bodyPr/>
        <a:lstStyle/>
        <a:p>
          <a:endParaRPr lang="es-CL"/>
        </a:p>
      </dgm:t>
    </dgm:pt>
    <dgm:pt modelId="{B07C04C5-CC77-4984-813E-218278ACC4F2}" type="sibTrans" cxnId="{921FB659-E1AE-4824-865C-47C6FD57856E}">
      <dgm:prSet/>
      <dgm:spPr/>
      <dgm:t>
        <a:bodyPr/>
        <a:lstStyle/>
        <a:p>
          <a:endParaRPr lang="es-CL"/>
        </a:p>
      </dgm:t>
    </dgm:pt>
    <dgm:pt modelId="{9F2DD471-0DCF-45CF-AE10-19F2AE259DFC}">
      <dgm:prSet phldrT="[Texto]" custT="1"/>
      <dgm:spPr/>
      <dgm:t>
        <a:bodyPr/>
        <a:lstStyle/>
        <a:p>
          <a:r>
            <a:rPr lang="es-CL" sz="1600" dirty="0" smtClean="0"/>
            <a:t>NO TIENE NINGUNA FORMALIDAD. LAS PARTES DEBEN COMPORTARSE DE BUENA FE.</a:t>
          </a:r>
          <a:endParaRPr lang="es-CL" sz="1600" dirty="0"/>
        </a:p>
      </dgm:t>
    </dgm:pt>
    <dgm:pt modelId="{281E3DE6-FE51-4142-92EE-C1C40990CDB8}" type="parTrans" cxnId="{0ABDC2EB-0F36-4CA5-AD37-42900D91102C}">
      <dgm:prSet/>
      <dgm:spPr/>
      <dgm:t>
        <a:bodyPr/>
        <a:lstStyle/>
        <a:p>
          <a:endParaRPr lang="es-CL"/>
        </a:p>
      </dgm:t>
    </dgm:pt>
    <dgm:pt modelId="{941CE39D-3A43-4216-99C0-D3B159574BDF}" type="sibTrans" cxnId="{0ABDC2EB-0F36-4CA5-AD37-42900D91102C}">
      <dgm:prSet/>
      <dgm:spPr/>
      <dgm:t>
        <a:bodyPr/>
        <a:lstStyle/>
        <a:p>
          <a:endParaRPr lang="es-CL"/>
        </a:p>
      </dgm:t>
    </dgm:pt>
    <dgm:pt modelId="{D114BED0-A3F8-466A-A9D3-B5A9C357C003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VOTACION ULTIMA OFERTA O HUELGA</a:t>
          </a:r>
          <a:endParaRPr lang="es-CL" dirty="0"/>
        </a:p>
      </dgm:t>
    </dgm:pt>
    <dgm:pt modelId="{0910255D-AB4E-43F3-B8D6-1521D0B1E21D}" type="parTrans" cxnId="{674C93C7-4997-4770-BD87-20D6975CBE34}">
      <dgm:prSet/>
      <dgm:spPr/>
      <dgm:t>
        <a:bodyPr/>
        <a:lstStyle/>
        <a:p>
          <a:endParaRPr lang="es-CL"/>
        </a:p>
      </dgm:t>
    </dgm:pt>
    <dgm:pt modelId="{4377FA2B-6A91-4550-B6F4-327B074F60FE}" type="sibTrans" cxnId="{674C93C7-4997-4770-BD87-20D6975CBE34}">
      <dgm:prSet/>
      <dgm:spPr/>
      <dgm:t>
        <a:bodyPr/>
        <a:lstStyle/>
        <a:p>
          <a:endParaRPr lang="es-CL"/>
        </a:p>
      </dgm:t>
    </dgm:pt>
    <dgm:pt modelId="{B6C8F999-DC2A-4D5C-BBE7-A04E44E59B52}">
      <dgm:prSet phldrT="[Texto]" custT="1"/>
      <dgm:spPr/>
      <dgm:t>
        <a:bodyPr/>
        <a:lstStyle/>
        <a:p>
          <a:r>
            <a:rPr lang="es-CL" sz="1600" dirty="0" smtClean="0"/>
            <a:t>SE VOTA DENTRO DE LOS ULTIMOS 5 DIAS DE VIGENCIA DEL INSTRUMENTO COLECTIVO.</a:t>
          </a:r>
          <a:endParaRPr lang="es-CL" sz="1600" dirty="0"/>
        </a:p>
      </dgm:t>
    </dgm:pt>
    <dgm:pt modelId="{4529B951-4235-4303-A6A0-CC1B3A2F9779}" type="parTrans" cxnId="{C8B58F5E-4A7E-4AAF-ABD6-D6B02119F87A}">
      <dgm:prSet/>
      <dgm:spPr/>
      <dgm:t>
        <a:bodyPr/>
        <a:lstStyle/>
        <a:p>
          <a:endParaRPr lang="es-CL"/>
        </a:p>
      </dgm:t>
    </dgm:pt>
    <dgm:pt modelId="{A84BBB3A-DBFA-449F-8562-A13A61CD8B06}" type="sibTrans" cxnId="{C8B58F5E-4A7E-4AAF-ABD6-D6B02119F87A}">
      <dgm:prSet/>
      <dgm:spPr/>
      <dgm:t>
        <a:bodyPr/>
        <a:lstStyle/>
        <a:p>
          <a:endParaRPr lang="es-CL"/>
        </a:p>
      </dgm:t>
    </dgm:pt>
    <dgm:pt modelId="{A6D3FB48-1F51-42E5-ABF5-C5E3684FC54A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BUENOS OFICIOS DE LA INSPECCION</a:t>
          </a:r>
        </a:p>
      </dgm:t>
    </dgm:pt>
    <dgm:pt modelId="{1A2829A9-BB11-423F-99D2-A127F6E56E64}" type="parTrans" cxnId="{586D9425-8BC4-451D-B876-01F6ABDBA926}">
      <dgm:prSet/>
      <dgm:spPr/>
      <dgm:t>
        <a:bodyPr/>
        <a:lstStyle/>
        <a:p>
          <a:endParaRPr lang="es-CL"/>
        </a:p>
      </dgm:t>
    </dgm:pt>
    <dgm:pt modelId="{BB04226E-7291-4668-8D30-CE820DA25BCA}" type="sibTrans" cxnId="{586D9425-8BC4-451D-B876-01F6ABDBA926}">
      <dgm:prSet/>
      <dgm:spPr/>
      <dgm:t>
        <a:bodyPr/>
        <a:lstStyle/>
        <a:p>
          <a:endParaRPr lang="es-CL"/>
        </a:p>
      </dgm:t>
    </dgm:pt>
    <dgm:pt modelId="{CC089F4D-AC9B-4147-B31A-D27975057410}">
      <dgm:prSet phldrT="[Texto]" custT="1"/>
      <dgm:spPr/>
      <dgm:t>
        <a:bodyPr/>
        <a:lstStyle/>
        <a:p>
          <a:r>
            <a:rPr lang="es-CL" sz="1600" dirty="0" smtClean="0"/>
            <a:t>LOS SOLICITA CUALQUIERA DE LAS PARTES (4 días).</a:t>
          </a:r>
          <a:endParaRPr lang="es-CL" sz="1600" dirty="0"/>
        </a:p>
      </dgm:t>
    </dgm:pt>
    <dgm:pt modelId="{290374D6-8D95-4435-A417-53C996A0B9FB}" type="parTrans" cxnId="{7D34DD40-5358-443F-B964-36674F976A48}">
      <dgm:prSet/>
      <dgm:spPr/>
      <dgm:t>
        <a:bodyPr/>
        <a:lstStyle/>
        <a:p>
          <a:endParaRPr lang="es-CL"/>
        </a:p>
      </dgm:t>
    </dgm:pt>
    <dgm:pt modelId="{AF4326A0-1790-4F24-93AE-4E76D551E7F0}" type="sibTrans" cxnId="{7D34DD40-5358-443F-B964-36674F976A48}">
      <dgm:prSet/>
      <dgm:spPr/>
      <dgm:t>
        <a:bodyPr/>
        <a:lstStyle/>
        <a:p>
          <a:endParaRPr lang="es-CL"/>
        </a:p>
      </dgm:t>
    </dgm:pt>
    <dgm:pt modelId="{CF165A4E-A4D7-4D25-82C2-1A9FC3AA2F19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000" dirty="0" smtClean="0"/>
            <a:t>HUELGA</a:t>
          </a:r>
          <a:endParaRPr lang="es-CL" sz="2000" dirty="0"/>
        </a:p>
      </dgm:t>
    </dgm:pt>
    <dgm:pt modelId="{53ABB07E-E778-42A3-BE40-9C276E2CCBF7}" type="parTrans" cxnId="{05031CD5-DACA-429A-81F7-D686C4A2CC83}">
      <dgm:prSet/>
      <dgm:spPr/>
      <dgm:t>
        <a:bodyPr/>
        <a:lstStyle/>
        <a:p>
          <a:endParaRPr lang="es-CL"/>
        </a:p>
      </dgm:t>
    </dgm:pt>
    <dgm:pt modelId="{1036367E-8C57-4408-A324-2A571E7F2A79}" type="sibTrans" cxnId="{05031CD5-DACA-429A-81F7-D686C4A2CC83}">
      <dgm:prSet/>
      <dgm:spPr/>
      <dgm:t>
        <a:bodyPr/>
        <a:lstStyle/>
        <a:p>
          <a:endParaRPr lang="es-CL"/>
        </a:p>
      </dgm:t>
    </dgm:pt>
    <dgm:pt modelId="{71389F5C-F500-42F5-B1F3-E90B18F38863}">
      <dgm:prSet phldrT="[Texto]" custT="1"/>
      <dgm:spPr/>
      <dgm:t>
        <a:bodyPr/>
        <a:lstStyle/>
        <a:p>
          <a:r>
            <a:rPr lang="es-CL" sz="1600" dirty="0" smtClean="0"/>
            <a:t>SUSPENDERA EL PLAZO PARA HACER EFECTIVA LA HUELGA.</a:t>
          </a:r>
          <a:endParaRPr lang="es-CL" sz="1600" dirty="0"/>
        </a:p>
      </dgm:t>
    </dgm:pt>
    <dgm:pt modelId="{74B34105-7253-4B30-852B-4EA8950D853F}" type="parTrans" cxnId="{CA79FD6C-FD74-474C-AD0A-ACD2F35358B4}">
      <dgm:prSet/>
      <dgm:spPr/>
      <dgm:t>
        <a:bodyPr/>
        <a:lstStyle/>
        <a:p>
          <a:endParaRPr lang="es-CL"/>
        </a:p>
      </dgm:t>
    </dgm:pt>
    <dgm:pt modelId="{C6076EB1-3595-4EF4-8DA4-3CEEFC06611C}" type="sibTrans" cxnId="{CA79FD6C-FD74-474C-AD0A-ACD2F35358B4}">
      <dgm:prSet/>
      <dgm:spPr/>
      <dgm:t>
        <a:bodyPr/>
        <a:lstStyle/>
        <a:p>
          <a:endParaRPr lang="es-CL"/>
        </a:p>
      </dgm:t>
    </dgm:pt>
    <dgm:pt modelId="{184390B7-39B3-4D9F-BF7F-CD88DDAC9FDF}" type="pres">
      <dgm:prSet presAssocID="{CBAFE455-312B-4928-A96D-7B102BBD8B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E17A1F39-D213-41EA-9954-FAC50B58FDA4}" type="pres">
      <dgm:prSet presAssocID="{46110064-10B2-4236-95D7-743A03C783B1}" presName="composite" presStyleCnt="0"/>
      <dgm:spPr/>
    </dgm:pt>
    <dgm:pt modelId="{14B3EE4E-31E6-468B-8FE8-8F29AD89EDB6}" type="pres">
      <dgm:prSet presAssocID="{46110064-10B2-4236-95D7-743A03C783B1}" presName="bentUpArrow1" presStyleLbl="alignImgPlace1" presStyleIdx="0" presStyleCnt="3" custLinFactNeighborX="-16190" custLinFactNeighborY="766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C1BDEB1-8C38-4A42-B62F-42258E6F939B}" type="pres">
      <dgm:prSet presAssocID="{46110064-10B2-4236-95D7-743A03C783B1}" presName="ParentText" presStyleLbl="node1" presStyleIdx="0" presStyleCnt="4" custLinFactNeighborX="-33237" custLinFactNeighborY="-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1CABC8-AC56-48DC-AA4D-0AADA27211C3}" type="pres">
      <dgm:prSet presAssocID="{46110064-10B2-4236-95D7-743A03C783B1}" presName="ChildText" presStyleLbl="revTx" presStyleIdx="0" presStyleCnt="3" custScaleX="272520" custLinFactNeighborX="54614" custLinFactNeighborY="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765777-6FF3-4E3E-B2DB-78029B6E3BB3}" type="pres">
      <dgm:prSet presAssocID="{B07C04C5-CC77-4984-813E-218278ACC4F2}" presName="sibTrans" presStyleCnt="0"/>
      <dgm:spPr/>
    </dgm:pt>
    <dgm:pt modelId="{A153931C-E2BC-4840-8F04-DBB2422512F3}" type="pres">
      <dgm:prSet presAssocID="{D114BED0-A3F8-466A-A9D3-B5A9C357C003}" presName="composite" presStyleCnt="0"/>
      <dgm:spPr/>
    </dgm:pt>
    <dgm:pt modelId="{010F8EB9-7810-4174-86EA-F6A903D5C622}" type="pres">
      <dgm:prSet presAssocID="{D114BED0-A3F8-466A-A9D3-B5A9C357C003}" presName="bentUpArrow1" presStyleLbl="alignImgPlace1" presStyleIdx="1" presStyleCnt="3" custLinFactNeighborX="-14066" custLinFactNeighborY="1089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96FA37D5-A251-49D9-8948-9C189714BC0F}" type="pres">
      <dgm:prSet presAssocID="{D114BED0-A3F8-466A-A9D3-B5A9C357C003}" presName="ParentText" presStyleLbl="node1" presStyleIdx="1" presStyleCnt="4" custLinFactNeighborX="-36041" custLinFactNeighborY="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BEA972-6A2F-4422-ABF2-D1A0CC4B8CC7}" type="pres">
      <dgm:prSet presAssocID="{D114BED0-A3F8-466A-A9D3-B5A9C357C003}" presName="ChildText" presStyleLbl="revTx" presStyleIdx="1" presStyleCnt="3" custScaleX="261379" custLinFactNeighborX="39360" custLinFactNeighborY="-4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4F5833-7EBE-4CF0-9147-16C4B72E3114}" type="pres">
      <dgm:prSet presAssocID="{4377FA2B-6A91-4550-B6F4-327B074F60FE}" presName="sibTrans" presStyleCnt="0"/>
      <dgm:spPr/>
    </dgm:pt>
    <dgm:pt modelId="{D9A3A97C-F422-411D-BC38-860115F5D74B}" type="pres">
      <dgm:prSet presAssocID="{A6D3FB48-1F51-42E5-ABF5-C5E3684FC54A}" presName="composite" presStyleCnt="0"/>
      <dgm:spPr/>
    </dgm:pt>
    <dgm:pt modelId="{85FF47C5-C7A8-4298-9241-07A2668A2CA0}" type="pres">
      <dgm:prSet presAssocID="{A6D3FB48-1F51-42E5-ABF5-C5E3684FC54A}" presName="bentUpArrow1" presStyleLbl="alignImgPlace1" presStyleIdx="2" presStyleCnt="3" custLinFactNeighborX="-11943" custLinFactNeighborY="21256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5BD5A75A-50D0-4F58-9EC0-206B628FC8BE}" type="pres">
      <dgm:prSet presAssocID="{A6D3FB48-1F51-42E5-ABF5-C5E3684FC54A}" presName="ParentText" presStyleLbl="node1" presStyleIdx="2" presStyleCnt="4" custLinFactNeighborX="-38844" custLinFactNeighborY="29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FA3F14-522B-45E6-857C-4FBEF5DE47AE}" type="pres">
      <dgm:prSet presAssocID="{A6D3FB48-1F51-42E5-ABF5-C5E3684FC54A}" presName="ChildText" presStyleLbl="revTx" presStyleIdx="2" presStyleCnt="3" custScaleX="240960" custLinFactNeighborX="19217" custLinFactNeighborY="-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14D3F5-4B47-48F7-BE95-819AF0B2EDD1}" type="pres">
      <dgm:prSet presAssocID="{BB04226E-7291-4668-8D30-CE820DA25BCA}" presName="sibTrans" presStyleCnt="0"/>
      <dgm:spPr/>
    </dgm:pt>
    <dgm:pt modelId="{FC0E716F-24EC-4A00-9DFE-8F3038058FA5}" type="pres">
      <dgm:prSet presAssocID="{CF165A4E-A4D7-4D25-82C2-1A9FC3AA2F19}" presName="composite" presStyleCnt="0"/>
      <dgm:spPr/>
    </dgm:pt>
    <dgm:pt modelId="{8BE2B23E-3A30-4E4C-8187-8519A60D9977}" type="pres">
      <dgm:prSet presAssocID="{CF165A4E-A4D7-4D25-82C2-1A9FC3AA2F19}" presName="ParentText" presStyleLbl="node1" presStyleIdx="3" presStyleCnt="4" custLinFactNeighborX="-32271" custLinFactNeighborY="117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EE2C47D-B4BE-48BA-BB64-AC14F0449742}" type="presOf" srcId="{CBAFE455-312B-4928-A96D-7B102BBD8BA0}" destId="{184390B7-39B3-4D9F-BF7F-CD88DDAC9FDF}" srcOrd="0" destOrd="0" presId="urn:microsoft.com/office/officeart/2005/8/layout/StepDownProcess"/>
    <dgm:cxn modelId="{05031CD5-DACA-429A-81F7-D686C4A2CC83}" srcId="{CBAFE455-312B-4928-A96D-7B102BBD8BA0}" destId="{CF165A4E-A4D7-4D25-82C2-1A9FC3AA2F19}" srcOrd="3" destOrd="0" parTransId="{53ABB07E-E778-42A3-BE40-9C276E2CCBF7}" sibTransId="{1036367E-8C57-4408-A324-2A571E7F2A79}"/>
    <dgm:cxn modelId="{C8B58F5E-4A7E-4AAF-ABD6-D6B02119F87A}" srcId="{D114BED0-A3F8-466A-A9D3-B5A9C357C003}" destId="{B6C8F999-DC2A-4D5C-BBE7-A04E44E59B52}" srcOrd="0" destOrd="0" parTransId="{4529B951-4235-4303-A6A0-CC1B3A2F9779}" sibTransId="{A84BBB3A-DBFA-449F-8562-A13A61CD8B06}"/>
    <dgm:cxn modelId="{674C93C7-4997-4770-BD87-20D6975CBE34}" srcId="{CBAFE455-312B-4928-A96D-7B102BBD8BA0}" destId="{D114BED0-A3F8-466A-A9D3-B5A9C357C003}" srcOrd="1" destOrd="0" parTransId="{0910255D-AB4E-43F3-B8D6-1521D0B1E21D}" sibTransId="{4377FA2B-6A91-4550-B6F4-327B074F60FE}"/>
    <dgm:cxn modelId="{2A5848C4-79FD-47A5-9C0B-2CB209B5FABA}" type="presOf" srcId="{46110064-10B2-4236-95D7-743A03C783B1}" destId="{9C1BDEB1-8C38-4A42-B62F-42258E6F939B}" srcOrd="0" destOrd="0" presId="urn:microsoft.com/office/officeart/2005/8/layout/StepDownProcess"/>
    <dgm:cxn modelId="{431D75B4-DA02-49DC-BBAF-ED20BC05DEC2}" type="presOf" srcId="{A6D3FB48-1F51-42E5-ABF5-C5E3684FC54A}" destId="{5BD5A75A-50D0-4F58-9EC0-206B628FC8BE}" srcOrd="0" destOrd="0" presId="urn:microsoft.com/office/officeart/2005/8/layout/StepDownProcess"/>
    <dgm:cxn modelId="{2E86BA60-5F5C-4FC7-B481-20596819F246}" type="presOf" srcId="{71389F5C-F500-42F5-B1F3-E90B18F38863}" destId="{B2FA3F14-522B-45E6-857C-4FBEF5DE47AE}" srcOrd="0" destOrd="1" presId="urn:microsoft.com/office/officeart/2005/8/layout/StepDownProcess"/>
    <dgm:cxn modelId="{DD337ACF-8ABC-428B-87E3-F0146D22B6D3}" type="presOf" srcId="{9F2DD471-0DCF-45CF-AE10-19F2AE259DFC}" destId="{791CABC8-AC56-48DC-AA4D-0AADA27211C3}" srcOrd="0" destOrd="0" presId="urn:microsoft.com/office/officeart/2005/8/layout/StepDownProcess"/>
    <dgm:cxn modelId="{84737B0D-B4AC-4232-82B0-2618A5ABC74D}" type="presOf" srcId="{CC089F4D-AC9B-4147-B31A-D27975057410}" destId="{B2FA3F14-522B-45E6-857C-4FBEF5DE47AE}" srcOrd="0" destOrd="0" presId="urn:microsoft.com/office/officeart/2005/8/layout/StepDownProcess"/>
    <dgm:cxn modelId="{B0033E10-45B1-4CE6-9503-EE255DB8DAED}" type="presOf" srcId="{CF165A4E-A4D7-4D25-82C2-1A9FC3AA2F19}" destId="{8BE2B23E-3A30-4E4C-8187-8519A60D9977}" srcOrd="0" destOrd="0" presId="urn:microsoft.com/office/officeart/2005/8/layout/StepDownProcess"/>
    <dgm:cxn modelId="{CA79FD6C-FD74-474C-AD0A-ACD2F35358B4}" srcId="{A6D3FB48-1F51-42E5-ABF5-C5E3684FC54A}" destId="{71389F5C-F500-42F5-B1F3-E90B18F38863}" srcOrd="1" destOrd="0" parTransId="{74B34105-7253-4B30-852B-4EA8950D853F}" sibTransId="{C6076EB1-3595-4EF4-8DA4-3CEEFC06611C}"/>
    <dgm:cxn modelId="{185DD841-4CAF-423D-9956-0FCA859FE145}" type="presOf" srcId="{D114BED0-A3F8-466A-A9D3-B5A9C357C003}" destId="{96FA37D5-A251-49D9-8948-9C189714BC0F}" srcOrd="0" destOrd="0" presId="urn:microsoft.com/office/officeart/2005/8/layout/StepDownProcess"/>
    <dgm:cxn modelId="{586D9425-8BC4-451D-B876-01F6ABDBA926}" srcId="{CBAFE455-312B-4928-A96D-7B102BBD8BA0}" destId="{A6D3FB48-1F51-42E5-ABF5-C5E3684FC54A}" srcOrd="2" destOrd="0" parTransId="{1A2829A9-BB11-423F-99D2-A127F6E56E64}" sibTransId="{BB04226E-7291-4668-8D30-CE820DA25BCA}"/>
    <dgm:cxn modelId="{0ABDC2EB-0F36-4CA5-AD37-42900D91102C}" srcId="{46110064-10B2-4236-95D7-743A03C783B1}" destId="{9F2DD471-0DCF-45CF-AE10-19F2AE259DFC}" srcOrd="0" destOrd="0" parTransId="{281E3DE6-FE51-4142-92EE-C1C40990CDB8}" sibTransId="{941CE39D-3A43-4216-99C0-D3B159574BDF}"/>
    <dgm:cxn modelId="{7D34DD40-5358-443F-B964-36674F976A48}" srcId="{A6D3FB48-1F51-42E5-ABF5-C5E3684FC54A}" destId="{CC089F4D-AC9B-4147-B31A-D27975057410}" srcOrd="0" destOrd="0" parTransId="{290374D6-8D95-4435-A417-53C996A0B9FB}" sibTransId="{AF4326A0-1790-4F24-93AE-4E76D551E7F0}"/>
    <dgm:cxn modelId="{EA9A406C-1619-425C-90F4-31E8327249AF}" type="presOf" srcId="{B6C8F999-DC2A-4D5C-BBE7-A04E44E59B52}" destId="{60BEA972-6A2F-4422-ABF2-D1A0CC4B8CC7}" srcOrd="0" destOrd="0" presId="urn:microsoft.com/office/officeart/2005/8/layout/StepDownProcess"/>
    <dgm:cxn modelId="{921FB659-E1AE-4824-865C-47C6FD57856E}" srcId="{CBAFE455-312B-4928-A96D-7B102BBD8BA0}" destId="{46110064-10B2-4236-95D7-743A03C783B1}" srcOrd="0" destOrd="0" parTransId="{B24533F5-A885-41FC-BA9B-34CF441AFFC9}" sibTransId="{B07C04C5-CC77-4984-813E-218278ACC4F2}"/>
    <dgm:cxn modelId="{4647BBDC-CA4C-4CB7-99FF-E632B7396B38}" type="presParOf" srcId="{184390B7-39B3-4D9F-BF7F-CD88DDAC9FDF}" destId="{E17A1F39-D213-41EA-9954-FAC50B58FDA4}" srcOrd="0" destOrd="0" presId="urn:microsoft.com/office/officeart/2005/8/layout/StepDownProcess"/>
    <dgm:cxn modelId="{E98E752D-15F7-4AF4-94FB-829F2710F6DB}" type="presParOf" srcId="{E17A1F39-D213-41EA-9954-FAC50B58FDA4}" destId="{14B3EE4E-31E6-468B-8FE8-8F29AD89EDB6}" srcOrd="0" destOrd="0" presId="urn:microsoft.com/office/officeart/2005/8/layout/StepDownProcess"/>
    <dgm:cxn modelId="{69107FF5-3901-4C2F-9300-2DD688F2AD8F}" type="presParOf" srcId="{E17A1F39-D213-41EA-9954-FAC50B58FDA4}" destId="{9C1BDEB1-8C38-4A42-B62F-42258E6F939B}" srcOrd="1" destOrd="0" presId="urn:microsoft.com/office/officeart/2005/8/layout/StepDownProcess"/>
    <dgm:cxn modelId="{9E8D3099-2BF2-4E9F-8095-AACDCE7D646E}" type="presParOf" srcId="{E17A1F39-D213-41EA-9954-FAC50B58FDA4}" destId="{791CABC8-AC56-48DC-AA4D-0AADA27211C3}" srcOrd="2" destOrd="0" presId="urn:microsoft.com/office/officeart/2005/8/layout/StepDownProcess"/>
    <dgm:cxn modelId="{1758BBB1-6937-44E5-8682-8E2027FE9C6D}" type="presParOf" srcId="{184390B7-39B3-4D9F-BF7F-CD88DDAC9FDF}" destId="{A5765777-6FF3-4E3E-B2DB-78029B6E3BB3}" srcOrd="1" destOrd="0" presId="urn:microsoft.com/office/officeart/2005/8/layout/StepDownProcess"/>
    <dgm:cxn modelId="{CEA82715-0B7B-412E-B131-C5F22F039F5F}" type="presParOf" srcId="{184390B7-39B3-4D9F-BF7F-CD88DDAC9FDF}" destId="{A153931C-E2BC-4840-8F04-DBB2422512F3}" srcOrd="2" destOrd="0" presId="urn:microsoft.com/office/officeart/2005/8/layout/StepDownProcess"/>
    <dgm:cxn modelId="{DB331979-F4CA-495A-A8DB-2B5F90A8DD4A}" type="presParOf" srcId="{A153931C-E2BC-4840-8F04-DBB2422512F3}" destId="{010F8EB9-7810-4174-86EA-F6A903D5C622}" srcOrd="0" destOrd="0" presId="urn:microsoft.com/office/officeart/2005/8/layout/StepDownProcess"/>
    <dgm:cxn modelId="{E9AC4839-89A2-4E36-BB14-613509206DCC}" type="presParOf" srcId="{A153931C-E2BC-4840-8F04-DBB2422512F3}" destId="{96FA37D5-A251-49D9-8948-9C189714BC0F}" srcOrd="1" destOrd="0" presId="urn:microsoft.com/office/officeart/2005/8/layout/StepDownProcess"/>
    <dgm:cxn modelId="{F9FF8216-F5C3-4E1A-BBD5-CCEF43DDCFA2}" type="presParOf" srcId="{A153931C-E2BC-4840-8F04-DBB2422512F3}" destId="{60BEA972-6A2F-4422-ABF2-D1A0CC4B8CC7}" srcOrd="2" destOrd="0" presId="urn:microsoft.com/office/officeart/2005/8/layout/StepDownProcess"/>
    <dgm:cxn modelId="{1E6EAE9E-8964-458C-BF2A-5E5A9E9B974A}" type="presParOf" srcId="{184390B7-39B3-4D9F-BF7F-CD88DDAC9FDF}" destId="{4E4F5833-7EBE-4CF0-9147-16C4B72E3114}" srcOrd="3" destOrd="0" presId="urn:microsoft.com/office/officeart/2005/8/layout/StepDownProcess"/>
    <dgm:cxn modelId="{EA23BF03-49C3-4518-920A-2D372FC9AED9}" type="presParOf" srcId="{184390B7-39B3-4D9F-BF7F-CD88DDAC9FDF}" destId="{D9A3A97C-F422-411D-BC38-860115F5D74B}" srcOrd="4" destOrd="0" presId="urn:microsoft.com/office/officeart/2005/8/layout/StepDownProcess"/>
    <dgm:cxn modelId="{6C379FFB-ED0D-44D8-B47A-0FF8E3E911B2}" type="presParOf" srcId="{D9A3A97C-F422-411D-BC38-860115F5D74B}" destId="{85FF47C5-C7A8-4298-9241-07A2668A2CA0}" srcOrd="0" destOrd="0" presId="urn:microsoft.com/office/officeart/2005/8/layout/StepDownProcess"/>
    <dgm:cxn modelId="{ADEE8AF5-D7C5-46AE-A505-30F87C9119E0}" type="presParOf" srcId="{D9A3A97C-F422-411D-BC38-860115F5D74B}" destId="{5BD5A75A-50D0-4F58-9EC0-206B628FC8BE}" srcOrd="1" destOrd="0" presId="urn:microsoft.com/office/officeart/2005/8/layout/StepDownProcess"/>
    <dgm:cxn modelId="{C87A61FF-D37D-4763-B410-3E1AE9A40439}" type="presParOf" srcId="{D9A3A97C-F422-411D-BC38-860115F5D74B}" destId="{B2FA3F14-522B-45E6-857C-4FBEF5DE47AE}" srcOrd="2" destOrd="0" presId="urn:microsoft.com/office/officeart/2005/8/layout/StepDownProcess"/>
    <dgm:cxn modelId="{F6088E76-46CC-43B8-BCAE-236BC21776AF}" type="presParOf" srcId="{184390B7-39B3-4D9F-BF7F-CD88DDAC9FDF}" destId="{E414D3F5-4B47-48F7-BE95-819AF0B2EDD1}" srcOrd="5" destOrd="0" presId="urn:microsoft.com/office/officeart/2005/8/layout/StepDownProcess"/>
    <dgm:cxn modelId="{FDBD9C90-456B-460E-AAA2-76823D1D8512}" type="presParOf" srcId="{184390B7-39B3-4D9F-BF7F-CD88DDAC9FDF}" destId="{FC0E716F-24EC-4A00-9DFE-8F3038058FA5}" srcOrd="6" destOrd="0" presId="urn:microsoft.com/office/officeart/2005/8/layout/StepDownProcess"/>
    <dgm:cxn modelId="{B26C1EAD-171F-4A32-972D-4BF6575DF23D}" type="presParOf" srcId="{FC0E716F-24EC-4A00-9DFE-8F3038058FA5}" destId="{8BE2B23E-3A30-4E4C-8187-8519A60D997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D0EC9-D872-474D-A043-DA27C386ED1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6904AD-ECE9-4E03-9296-1E90431F462E}">
      <dgm:prSet phldrT="[Texto]" custT="1"/>
      <dgm:spPr/>
      <dgm:t>
        <a:bodyPr/>
        <a:lstStyle/>
        <a:p>
          <a:r>
            <a:rPr lang="es-CL" sz="2700" dirty="0" smtClean="0">
              <a:solidFill>
                <a:schemeClr val="tx1"/>
              </a:solidFill>
            </a:rPr>
            <a:t>  Local </a:t>
          </a:r>
          <a:r>
            <a:rPr lang="es-CL" sz="2000" dirty="0" smtClean="0">
              <a:solidFill>
                <a:schemeClr val="tx1"/>
              </a:solidFill>
            </a:rPr>
            <a:t>(parcialmente)</a:t>
          </a:r>
          <a:endParaRPr lang="es-CL" sz="2000" dirty="0">
            <a:solidFill>
              <a:schemeClr val="tx1"/>
            </a:solidFill>
          </a:endParaRPr>
        </a:p>
      </dgm:t>
    </dgm:pt>
    <dgm:pt modelId="{BE76C262-521C-4F4E-A0D3-D219F08E0899}" type="parTrans" cxnId="{D385718D-8376-4E22-AC09-D6942AEBB107}">
      <dgm:prSet/>
      <dgm:spPr/>
      <dgm:t>
        <a:bodyPr/>
        <a:lstStyle/>
        <a:p>
          <a:endParaRPr lang="es-CL"/>
        </a:p>
      </dgm:t>
    </dgm:pt>
    <dgm:pt modelId="{EBE00EE2-9474-46F6-9A88-F38C920D9267}" type="sibTrans" cxnId="{D385718D-8376-4E22-AC09-D6942AEBB107}">
      <dgm:prSet/>
      <dgm:spPr/>
      <dgm:t>
        <a:bodyPr/>
        <a:lstStyle/>
        <a:p>
          <a:endParaRPr lang="es-CL"/>
        </a:p>
      </dgm:t>
    </dgm:pt>
    <dgm:pt modelId="{B2394F85-008D-4C73-BC29-5103C74AA78F}">
      <dgm:prSet phldrT="[Texto]"/>
      <dgm:spPr/>
      <dgm:t>
        <a:bodyPr/>
        <a:lstStyle/>
        <a:p>
          <a:r>
            <a:rPr lang="es-CL" dirty="0" smtClean="0"/>
            <a:t>Sectorial</a:t>
          </a:r>
          <a:endParaRPr lang="es-CL" dirty="0"/>
        </a:p>
      </dgm:t>
    </dgm:pt>
    <dgm:pt modelId="{A8E93EC1-FB76-4867-A7D2-04330970A71B}" type="parTrans" cxnId="{6925E0D6-24A1-475D-B718-135C71CB573B}">
      <dgm:prSet/>
      <dgm:spPr/>
      <dgm:t>
        <a:bodyPr/>
        <a:lstStyle/>
        <a:p>
          <a:endParaRPr lang="es-CL"/>
        </a:p>
      </dgm:t>
    </dgm:pt>
    <dgm:pt modelId="{51004359-1AED-452C-BCC8-2A9FAD872095}" type="sibTrans" cxnId="{6925E0D6-24A1-475D-B718-135C71CB573B}">
      <dgm:prSet/>
      <dgm:spPr/>
      <dgm:t>
        <a:bodyPr/>
        <a:lstStyle/>
        <a:p>
          <a:endParaRPr lang="es-CL"/>
        </a:p>
      </dgm:t>
    </dgm:pt>
    <dgm:pt modelId="{8B51A118-0413-48CC-8717-E0FC7088573D}">
      <dgm:prSet phldrT="[Texto]"/>
      <dgm:spPr/>
      <dgm:t>
        <a:bodyPr/>
        <a:lstStyle/>
        <a:p>
          <a:r>
            <a:rPr lang="es-CL" dirty="0" smtClean="0"/>
            <a:t>MSP</a:t>
          </a:r>
          <a:endParaRPr lang="es-CL" dirty="0"/>
        </a:p>
      </dgm:t>
    </dgm:pt>
    <dgm:pt modelId="{A0A36A56-0765-4F9C-B030-4A383E58777A}" type="parTrans" cxnId="{71516F2F-5048-4120-9C1D-3816620B8682}">
      <dgm:prSet/>
      <dgm:spPr/>
      <dgm:t>
        <a:bodyPr/>
        <a:lstStyle/>
        <a:p>
          <a:endParaRPr lang="es-CL"/>
        </a:p>
      </dgm:t>
    </dgm:pt>
    <dgm:pt modelId="{5551F5D5-607A-426D-A894-F3DB8F3BF6A1}" type="sibTrans" cxnId="{71516F2F-5048-4120-9C1D-3816620B8682}">
      <dgm:prSet/>
      <dgm:spPr/>
      <dgm:t>
        <a:bodyPr/>
        <a:lstStyle/>
        <a:p>
          <a:endParaRPr lang="es-CL"/>
        </a:p>
      </dgm:t>
    </dgm:pt>
    <dgm:pt modelId="{622AE2D1-4167-48CA-9E9E-661D29F5B95B}" type="pres">
      <dgm:prSet presAssocID="{3AED0EC9-D872-474D-A043-DA27C386ED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901A3D7D-7C4B-4923-A552-1B1D0B116D6D}" type="pres">
      <dgm:prSet presAssocID="{386904AD-ECE9-4E03-9296-1E90431F462E}" presName="composite" presStyleCnt="0"/>
      <dgm:spPr/>
    </dgm:pt>
    <dgm:pt modelId="{38F03AAF-69A8-4ED7-A347-3B39250DB2B1}" type="pres">
      <dgm:prSet presAssocID="{386904AD-ECE9-4E03-9296-1E90431F462E}" presName="LShape" presStyleLbl="alignNode1" presStyleIdx="0" presStyleCnt="5"/>
      <dgm:spPr/>
    </dgm:pt>
    <dgm:pt modelId="{AE556EC8-C2D4-4DBD-A3B7-581040C74242}" type="pres">
      <dgm:prSet presAssocID="{386904AD-ECE9-4E03-9296-1E90431F462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90D73A-CFB7-4E33-82A5-9AA4E5F43B63}" type="pres">
      <dgm:prSet presAssocID="{386904AD-ECE9-4E03-9296-1E90431F462E}" presName="Triangle" presStyleLbl="alignNode1" presStyleIdx="1" presStyleCnt="5"/>
      <dgm:spPr/>
    </dgm:pt>
    <dgm:pt modelId="{A080AC7B-2AB5-4141-AF15-F42DC0CD8AF6}" type="pres">
      <dgm:prSet presAssocID="{EBE00EE2-9474-46F6-9A88-F38C920D9267}" presName="sibTrans" presStyleCnt="0"/>
      <dgm:spPr/>
    </dgm:pt>
    <dgm:pt modelId="{E7F75460-181F-4F91-95D8-E7463FED8110}" type="pres">
      <dgm:prSet presAssocID="{EBE00EE2-9474-46F6-9A88-F38C920D9267}" presName="space" presStyleCnt="0"/>
      <dgm:spPr/>
    </dgm:pt>
    <dgm:pt modelId="{6AEC7197-8A40-4B4E-8D03-BCD56DEC8CA4}" type="pres">
      <dgm:prSet presAssocID="{B2394F85-008D-4C73-BC29-5103C74AA78F}" presName="composite" presStyleCnt="0"/>
      <dgm:spPr/>
    </dgm:pt>
    <dgm:pt modelId="{354D1EC7-E12B-471F-A611-C5179BA0E318}" type="pres">
      <dgm:prSet presAssocID="{B2394F85-008D-4C73-BC29-5103C74AA78F}" presName="LShape" presStyleLbl="alignNode1" presStyleIdx="2" presStyleCnt="5" custScaleX="94444" custScaleY="98489"/>
      <dgm:spPr/>
    </dgm:pt>
    <dgm:pt modelId="{A6154087-9FC6-42B1-B872-613EE0452AF2}" type="pres">
      <dgm:prSet presAssocID="{B2394F85-008D-4C73-BC29-5103C74AA78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678EE1-EEC4-4063-9847-C5BDCF057884}" type="pres">
      <dgm:prSet presAssocID="{B2394F85-008D-4C73-BC29-5103C74AA78F}" presName="Triangle" presStyleLbl="alignNode1" presStyleIdx="3" presStyleCnt="5"/>
      <dgm:spPr/>
    </dgm:pt>
    <dgm:pt modelId="{DB55C4B1-9C8B-49BA-B660-61630D9CBF8A}" type="pres">
      <dgm:prSet presAssocID="{51004359-1AED-452C-BCC8-2A9FAD872095}" presName="sibTrans" presStyleCnt="0"/>
      <dgm:spPr/>
    </dgm:pt>
    <dgm:pt modelId="{4C5C853F-1956-4A60-8638-8CAC5D60F5F9}" type="pres">
      <dgm:prSet presAssocID="{51004359-1AED-452C-BCC8-2A9FAD872095}" presName="space" presStyleCnt="0"/>
      <dgm:spPr/>
    </dgm:pt>
    <dgm:pt modelId="{C5F93307-3F96-4063-A577-E38E179D3F3E}" type="pres">
      <dgm:prSet presAssocID="{8B51A118-0413-48CC-8717-E0FC7088573D}" presName="composite" presStyleCnt="0"/>
      <dgm:spPr/>
    </dgm:pt>
    <dgm:pt modelId="{BDB5AAC1-E5D5-43DB-B9BD-02EDFBD3A6FA}" type="pres">
      <dgm:prSet presAssocID="{8B51A118-0413-48CC-8717-E0FC7088573D}" presName="LShape" presStyleLbl="alignNode1" presStyleIdx="4" presStyleCnt="5"/>
      <dgm:spPr/>
    </dgm:pt>
    <dgm:pt modelId="{5E7590D3-A679-41C5-88AC-F11FB8C3D8D2}" type="pres">
      <dgm:prSet presAssocID="{8B51A118-0413-48CC-8717-E0FC7088573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941E713-0859-4B14-AC18-34EEBF65F309}" type="presOf" srcId="{8B51A118-0413-48CC-8717-E0FC7088573D}" destId="{5E7590D3-A679-41C5-88AC-F11FB8C3D8D2}" srcOrd="0" destOrd="0" presId="urn:microsoft.com/office/officeart/2009/3/layout/StepUpProcess"/>
    <dgm:cxn modelId="{D385718D-8376-4E22-AC09-D6942AEBB107}" srcId="{3AED0EC9-D872-474D-A043-DA27C386ED11}" destId="{386904AD-ECE9-4E03-9296-1E90431F462E}" srcOrd="0" destOrd="0" parTransId="{BE76C262-521C-4F4E-A0D3-D219F08E0899}" sibTransId="{EBE00EE2-9474-46F6-9A88-F38C920D9267}"/>
    <dgm:cxn modelId="{C2561B1B-033C-4CE1-B30B-A9ED44560ECA}" type="presOf" srcId="{386904AD-ECE9-4E03-9296-1E90431F462E}" destId="{AE556EC8-C2D4-4DBD-A3B7-581040C74242}" srcOrd="0" destOrd="0" presId="urn:microsoft.com/office/officeart/2009/3/layout/StepUpProcess"/>
    <dgm:cxn modelId="{71516F2F-5048-4120-9C1D-3816620B8682}" srcId="{3AED0EC9-D872-474D-A043-DA27C386ED11}" destId="{8B51A118-0413-48CC-8717-E0FC7088573D}" srcOrd="2" destOrd="0" parTransId="{A0A36A56-0765-4F9C-B030-4A383E58777A}" sibTransId="{5551F5D5-607A-426D-A894-F3DB8F3BF6A1}"/>
    <dgm:cxn modelId="{6925E0D6-24A1-475D-B718-135C71CB573B}" srcId="{3AED0EC9-D872-474D-A043-DA27C386ED11}" destId="{B2394F85-008D-4C73-BC29-5103C74AA78F}" srcOrd="1" destOrd="0" parTransId="{A8E93EC1-FB76-4867-A7D2-04330970A71B}" sibTransId="{51004359-1AED-452C-BCC8-2A9FAD872095}"/>
    <dgm:cxn modelId="{38CFBA1F-155A-4985-A52D-5FBF1281668F}" type="presOf" srcId="{3AED0EC9-D872-474D-A043-DA27C386ED11}" destId="{622AE2D1-4167-48CA-9E9E-661D29F5B95B}" srcOrd="0" destOrd="0" presId="urn:microsoft.com/office/officeart/2009/3/layout/StepUpProcess"/>
    <dgm:cxn modelId="{838DF8A1-0FD1-426A-A1C2-5AB2D58BEE13}" type="presOf" srcId="{B2394F85-008D-4C73-BC29-5103C74AA78F}" destId="{A6154087-9FC6-42B1-B872-613EE0452AF2}" srcOrd="0" destOrd="0" presId="urn:microsoft.com/office/officeart/2009/3/layout/StepUpProcess"/>
    <dgm:cxn modelId="{A049A054-6BAB-4DA4-B2CE-13FAB1479481}" type="presParOf" srcId="{622AE2D1-4167-48CA-9E9E-661D29F5B95B}" destId="{901A3D7D-7C4B-4923-A552-1B1D0B116D6D}" srcOrd="0" destOrd="0" presId="urn:microsoft.com/office/officeart/2009/3/layout/StepUpProcess"/>
    <dgm:cxn modelId="{0C72D4C5-F5A5-431E-AA45-858ADC765742}" type="presParOf" srcId="{901A3D7D-7C4B-4923-A552-1B1D0B116D6D}" destId="{38F03AAF-69A8-4ED7-A347-3B39250DB2B1}" srcOrd="0" destOrd="0" presId="urn:microsoft.com/office/officeart/2009/3/layout/StepUpProcess"/>
    <dgm:cxn modelId="{F77C6C96-9A6B-4F4B-9AD8-C8CB48FB6857}" type="presParOf" srcId="{901A3D7D-7C4B-4923-A552-1B1D0B116D6D}" destId="{AE556EC8-C2D4-4DBD-A3B7-581040C74242}" srcOrd="1" destOrd="0" presId="urn:microsoft.com/office/officeart/2009/3/layout/StepUpProcess"/>
    <dgm:cxn modelId="{D1DE1F73-7FD5-4C94-8E2B-B0666E1A4FE5}" type="presParOf" srcId="{901A3D7D-7C4B-4923-A552-1B1D0B116D6D}" destId="{1290D73A-CFB7-4E33-82A5-9AA4E5F43B63}" srcOrd="2" destOrd="0" presId="urn:microsoft.com/office/officeart/2009/3/layout/StepUpProcess"/>
    <dgm:cxn modelId="{BD7DC8BE-C2BD-4BBC-AA36-FA7DEFE959A1}" type="presParOf" srcId="{622AE2D1-4167-48CA-9E9E-661D29F5B95B}" destId="{A080AC7B-2AB5-4141-AF15-F42DC0CD8AF6}" srcOrd="1" destOrd="0" presId="urn:microsoft.com/office/officeart/2009/3/layout/StepUpProcess"/>
    <dgm:cxn modelId="{FEF92846-2D30-4DE3-8E28-3E465B51CD55}" type="presParOf" srcId="{A080AC7B-2AB5-4141-AF15-F42DC0CD8AF6}" destId="{E7F75460-181F-4F91-95D8-E7463FED8110}" srcOrd="0" destOrd="0" presId="urn:microsoft.com/office/officeart/2009/3/layout/StepUpProcess"/>
    <dgm:cxn modelId="{A0238253-5016-4626-B538-ADA06EAE4305}" type="presParOf" srcId="{622AE2D1-4167-48CA-9E9E-661D29F5B95B}" destId="{6AEC7197-8A40-4B4E-8D03-BCD56DEC8CA4}" srcOrd="2" destOrd="0" presId="urn:microsoft.com/office/officeart/2009/3/layout/StepUpProcess"/>
    <dgm:cxn modelId="{B25096F2-7E36-4BBD-8E3D-3D5E01EFFA2D}" type="presParOf" srcId="{6AEC7197-8A40-4B4E-8D03-BCD56DEC8CA4}" destId="{354D1EC7-E12B-471F-A611-C5179BA0E318}" srcOrd="0" destOrd="0" presId="urn:microsoft.com/office/officeart/2009/3/layout/StepUpProcess"/>
    <dgm:cxn modelId="{D113C5B6-A80A-4708-9C58-631BA4C13A6F}" type="presParOf" srcId="{6AEC7197-8A40-4B4E-8D03-BCD56DEC8CA4}" destId="{A6154087-9FC6-42B1-B872-613EE0452AF2}" srcOrd="1" destOrd="0" presId="urn:microsoft.com/office/officeart/2009/3/layout/StepUpProcess"/>
    <dgm:cxn modelId="{E1FF8AFE-D6FF-490B-B88D-C16E57439B40}" type="presParOf" srcId="{6AEC7197-8A40-4B4E-8D03-BCD56DEC8CA4}" destId="{01678EE1-EEC4-4063-9847-C5BDCF057884}" srcOrd="2" destOrd="0" presId="urn:microsoft.com/office/officeart/2009/3/layout/StepUpProcess"/>
    <dgm:cxn modelId="{A1883387-62BC-4BE7-A575-F7478B17C8F0}" type="presParOf" srcId="{622AE2D1-4167-48CA-9E9E-661D29F5B95B}" destId="{DB55C4B1-9C8B-49BA-B660-61630D9CBF8A}" srcOrd="3" destOrd="0" presId="urn:microsoft.com/office/officeart/2009/3/layout/StepUpProcess"/>
    <dgm:cxn modelId="{28D2C970-CDC0-41FC-9B0A-3144C4947774}" type="presParOf" srcId="{DB55C4B1-9C8B-49BA-B660-61630D9CBF8A}" destId="{4C5C853F-1956-4A60-8638-8CAC5D60F5F9}" srcOrd="0" destOrd="0" presId="urn:microsoft.com/office/officeart/2009/3/layout/StepUpProcess"/>
    <dgm:cxn modelId="{3CA57E8D-E095-4FAE-A7A4-C96BDD1BF212}" type="presParOf" srcId="{622AE2D1-4167-48CA-9E9E-661D29F5B95B}" destId="{C5F93307-3F96-4063-A577-E38E179D3F3E}" srcOrd="4" destOrd="0" presId="urn:microsoft.com/office/officeart/2009/3/layout/StepUpProcess"/>
    <dgm:cxn modelId="{0EA6E6AB-639F-43B7-94C1-7AA266925FA9}" type="presParOf" srcId="{C5F93307-3F96-4063-A577-E38E179D3F3E}" destId="{BDB5AAC1-E5D5-43DB-B9BD-02EDFBD3A6FA}" srcOrd="0" destOrd="0" presId="urn:microsoft.com/office/officeart/2009/3/layout/StepUpProcess"/>
    <dgm:cxn modelId="{AA3F0820-2B7A-43FC-B450-D7634DF10A0D}" type="presParOf" srcId="{C5F93307-3F96-4063-A577-E38E179D3F3E}" destId="{5E7590D3-A679-41C5-88AC-F11FB8C3D8D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76FB3-C1D5-4DD0-BEAB-D0E08F205470}">
      <dsp:nvSpPr>
        <dsp:cNvPr id="0" name=""/>
        <dsp:cNvSpPr/>
      </dsp:nvSpPr>
      <dsp:spPr>
        <a:xfrm rot="5400000">
          <a:off x="513948" y="1312414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9A5A4-3312-4B9F-B15D-7F8E6567FC2D}">
      <dsp:nvSpPr>
        <dsp:cNvPr id="0" name=""/>
        <dsp:cNvSpPr/>
      </dsp:nvSpPr>
      <dsp:spPr>
        <a:xfrm>
          <a:off x="257157" y="2077240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Servicio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(Local)</a:t>
          </a:r>
        </a:p>
      </dsp:txBody>
      <dsp:txXfrm>
        <a:off x="257157" y="2077240"/>
        <a:ext cx="2310994" cy="2025722"/>
      </dsp:txXfrm>
    </dsp:sp>
    <dsp:sp modelId="{129D2C33-AA6E-4EA1-A043-F1778E7838EB}">
      <dsp:nvSpPr>
        <dsp:cNvPr id="0" name=""/>
        <dsp:cNvSpPr/>
      </dsp:nvSpPr>
      <dsp:spPr>
        <a:xfrm>
          <a:off x="2132115" y="1123959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E2892-0D6B-41F4-ABB8-B6C137B5E739}">
      <dsp:nvSpPr>
        <dsp:cNvPr id="0" name=""/>
        <dsp:cNvSpPr/>
      </dsp:nvSpPr>
      <dsp:spPr>
        <a:xfrm rot="5400000">
          <a:off x="3343056" y="612348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C9877-CD23-4886-A874-378C23C1F14F}">
      <dsp:nvSpPr>
        <dsp:cNvPr id="0" name=""/>
        <dsp:cNvSpPr/>
      </dsp:nvSpPr>
      <dsp:spPr>
        <a:xfrm>
          <a:off x="3086266" y="1377174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Sectorial</a:t>
          </a:r>
          <a:endParaRPr lang="es-CL" sz="3600" kern="1200" dirty="0"/>
        </a:p>
      </dsp:txBody>
      <dsp:txXfrm>
        <a:off x="3086266" y="1377174"/>
        <a:ext cx="2310994" cy="2025722"/>
      </dsp:txXfrm>
    </dsp:sp>
    <dsp:sp modelId="{4EBE3981-A4F0-49AE-A831-DDB9BF798E36}">
      <dsp:nvSpPr>
        <dsp:cNvPr id="0" name=""/>
        <dsp:cNvSpPr/>
      </dsp:nvSpPr>
      <dsp:spPr>
        <a:xfrm>
          <a:off x="4961224" y="423894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5B39-4935-4DF0-A684-7515C62796B1}">
      <dsp:nvSpPr>
        <dsp:cNvPr id="0" name=""/>
        <dsp:cNvSpPr/>
      </dsp:nvSpPr>
      <dsp:spPr>
        <a:xfrm rot="5400000">
          <a:off x="6172165" y="-87716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8F679-010D-455C-9159-000634B7869E}">
      <dsp:nvSpPr>
        <dsp:cNvPr id="0" name=""/>
        <dsp:cNvSpPr/>
      </dsp:nvSpPr>
      <dsp:spPr>
        <a:xfrm>
          <a:off x="5915374" y="677109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dirty="0" smtClean="0"/>
            <a:t>MSP</a:t>
          </a:r>
          <a:endParaRPr lang="es-CL" sz="4800" kern="1200" dirty="0"/>
        </a:p>
      </dsp:txBody>
      <dsp:txXfrm>
        <a:off x="5915374" y="677109"/>
        <a:ext cx="2310994" cy="2025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76FB3-C1D5-4DD0-BEAB-D0E08F205470}">
      <dsp:nvSpPr>
        <dsp:cNvPr id="0" name=""/>
        <dsp:cNvSpPr/>
      </dsp:nvSpPr>
      <dsp:spPr>
        <a:xfrm rot="5400000">
          <a:off x="383010" y="1816144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9A5A4-3312-4B9F-B15D-7F8E6567FC2D}">
      <dsp:nvSpPr>
        <dsp:cNvPr id="0" name=""/>
        <dsp:cNvSpPr/>
      </dsp:nvSpPr>
      <dsp:spPr>
        <a:xfrm>
          <a:off x="191941" y="2385225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err="1" smtClean="0"/>
            <a:t>Municipalid</a:t>
          </a:r>
          <a:endParaRPr lang="es-CL" sz="2400" kern="1200" dirty="0" smtClean="0"/>
        </a:p>
      </dsp:txBody>
      <dsp:txXfrm>
        <a:off x="191941" y="2385225"/>
        <a:ext cx="1719530" cy="1507269"/>
      </dsp:txXfrm>
    </dsp:sp>
    <dsp:sp modelId="{129D2C33-AA6E-4EA1-A043-F1778E7838EB}">
      <dsp:nvSpPr>
        <dsp:cNvPr id="0" name=""/>
        <dsp:cNvSpPr/>
      </dsp:nvSpPr>
      <dsp:spPr>
        <a:xfrm>
          <a:off x="1587032" y="1675922"/>
          <a:ext cx="324439" cy="3244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E2892-0D6B-41F4-ABB8-B6C137B5E739}">
      <dsp:nvSpPr>
        <dsp:cNvPr id="0" name=""/>
        <dsp:cNvSpPr/>
      </dsp:nvSpPr>
      <dsp:spPr>
        <a:xfrm rot="5400000">
          <a:off x="2488051" y="1295250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C9877-CD23-4886-A874-378C23C1F14F}">
      <dsp:nvSpPr>
        <dsp:cNvPr id="0" name=""/>
        <dsp:cNvSpPr/>
      </dsp:nvSpPr>
      <dsp:spPr>
        <a:xfrm>
          <a:off x="2296983" y="1864330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Servicios</a:t>
          </a:r>
          <a:endParaRPr lang="es-CL" sz="2800" kern="1200" dirty="0"/>
        </a:p>
      </dsp:txBody>
      <dsp:txXfrm>
        <a:off x="2296983" y="1864330"/>
        <a:ext cx="1719530" cy="1507269"/>
      </dsp:txXfrm>
    </dsp:sp>
    <dsp:sp modelId="{4EBE3981-A4F0-49AE-A831-DDB9BF798E36}">
      <dsp:nvSpPr>
        <dsp:cNvPr id="0" name=""/>
        <dsp:cNvSpPr/>
      </dsp:nvSpPr>
      <dsp:spPr>
        <a:xfrm>
          <a:off x="3692074" y="1155027"/>
          <a:ext cx="324439" cy="3244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5B39-4935-4DF0-A684-7515C62796B1}">
      <dsp:nvSpPr>
        <dsp:cNvPr id="0" name=""/>
        <dsp:cNvSpPr/>
      </dsp:nvSpPr>
      <dsp:spPr>
        <a:xfrm rot="5400000">
          <a:off x="4593093" y="774355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8F679-010D-455C-9159-000634B7869E}">
      <dsp:nvSpPr>
        <dsp:cNvPr id="0" name=""/>
        <dsp:cNvSpPr/>
      </dsp:nvSpPr>
      <dsp:spPr>
        <a:xfrm>
          <a:off x="4402024" y="1343436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Sectorial</a:t>
          </a:r>
          <a:endParaRPr lang="es-CL" sz="3200" kern="1200" dirty="0"/>
        </a:p>
      </dsp:txBody>
      <dsp:txXfrm>
        <a:off x="4402024" y="1343436"/>
        <a:ext cx="1719530" cy="1507269"/>
      </dsp:txXfrm>
    </dsp:sp>
    <dsp:sp modelId="{3284599D-72F1-4891-BD35-BC150C91CA48}">
      <dsp:nvSpPr>
        <dsp:cNvPr id="0" name=""/>
        <dsp:cNvSpPr/>
      </dsp:nvSpPr>
      <dsp:spPr>
        <a:xfrm>
          <a:off x="5797115" y="634133"/>
          <a:ext cx="324439" cy="3244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87095-C17A-4F99-98EB-ABD369747F7D}">
      <dsp:nvSpPr>
        <dsp:cNvPr id="0" name=""/>
        <dsp:cNvSpPr/>
      </dsp:nvSpPr>
      <dsp:spPr>
        <a:xfrm rot="5400000">
          <a:off x="6698134" y="253461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53E7A-4DFA-4573-A8BF-D5B3389BC862}">
      <dsp:nvSpPr>
        <dsp:cNvPr id="0" name=""/>
        <dsp:cNvSpPr/>
      </dsp:nvSpPr>
      <dsp:spPr>
        <a:xfrm>
          <a:off x="6507066" y="822541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MSP</a:t>
          </a:r>
          <a:endParaRPr lang="es-CL" sz="3600" kern="1200" dirty="0"/>
        </a:p>
      </dsp:txBody>
      <dsp:txXfrm>
        <a:off x="6507066" y="822541"/>
        <a:ext cx="1719530" cy="1507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EE4E-31E6-468B-8FE8-8F29AD89EDB6}">
      <dsp:nvSpPr>
        <dsp:cNvPr id="0" name=""/>
        <dsp:cNvSpPr/>
      </dsp:nvSpPr>
      <dsp:spPr>
        <a:xfrm rot="5400000">
          <a:off x="1014538" y="1433306"/>
          <a:ext cx="1139088" cy="1296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C1BDEB1-8C38-4A42-B62F-42258E6F939B}">
      <dsp:nvSpPr>
        <dsp:cNvPr id="0" name=""/>
        <dsp:cNvSpPr/>
      </dsp:nvSpPr>
      <dsp:spPr>
        <a:xfrm>
          <a:off x="270977" y="25256"/>
          <a:ext cx="1917554" cy="1342225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PRESENTACION PROYECTO</a:t>
          </a:r>
          <a:endParaRPr lang="es-CL" sz="2000" kern="1200" dirty="0"/>
        </a:p>
      </dsp:txBody>
      <dsp:txXfrm>
        <a:off x="336511" y="90790"/>
        <a:ext cx="1786486" cy="1211157"/>
      </dsp:txXfrm>
    </dsp:sp>
    <dsp:sp modelId="{791CABC8-AC56-48DC-AA4D-0AADA27211C3}">
      <dsp:nvSpPr>
        <dsp:cNvPr id="0" name=""/>
        <dsp:cNvSpPr/>
      </dsp:nvSpPr>
      <dsp:spPr>
        <a:xfrm>
          <a:off x="2267315" y="144014"/>
          <a:ext cx="3800690" cy="108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SE DEBE PRESENTAR NO ANTES DE 60 NI DESPUES DE 45 DIAS PREVIOS AL TÉRMINO DE VIGENCIA DEL INSTRUMENTO COLECTIVO</a:t>
          </a:r>
          <a:endParaRPr lang="es-CL" sz="1600" kern="1200" dirty="0"/>
        </a:p>
      </dsp:txBody>
      <dsp:txXfrm>
        <a:off x="2267315" y="144014"/>
        <a:ext cx="3800690" cy="1084846"/>
      </dsp:txXfrm>
    </dsp:sp>
    <dsp:sp modelId="{010F8EB9-7810-4174-86EA-F6A903D5C622}">
      <dsp:nvSpPr>
        <dsp:cNvPr id="0" name=""/>
        <dsp:cNvSpPr/>
      </dsp:nvSpPr>
      <dsp:spPr>
        <a:xfrm rot="5400000">
          <a:off x="2887170" y="2945477"/>
          <a:ext cx="1139088" cy="1296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96FA37D5-A251-49D9-8948-9C189714BC0F}">
      <dsp:nvSpPr>
        <dsp:cNvPr id="0" name=""/>
        <dsp:cNvSpPr/>
      </dsp:nvSpPr>
      <dsp:spPr>
        <a:xfrm>
          <a:off x="2411323" y="1512174"/>
          <a:ext cx="1917554" cy="1342225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RESPUESTA EMPRESA</a:t>
          </a:r>
          <a:endParaRPr lang="es-CL" sz="2000" kern="1200" dirty="0"/>
        </a:p>
      </dsp:txBody>
      <dsp:txXfrm>
        <a:off x="2476857" y="1577708"/>
        <a:ext cx="1786486" cy="1211157"/>
      </dsp:txXfrm>
    </dsp:sp>
    <dsp:sp modelId="{60BEA972-6A2F-4422-ABF2-D1A0CC4B8CC7}">
      <dsp:nvSpPr>
        <dsp:cNvPr id="0" name=""/>
        <dsp:cNvSpPr/>
      </dsp:nvSpPr>
      <dsp:spPr>
        <a:xfrm>
          <a:off x="4427544" y="1584180"/>
          <a:ext cx="3645312" cy="108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LA EMPRESA DISPONE DE 10 DIAS PARA RESPONDER</a:t>
          </a:r>
          <a:endParaRPr lang="es-CL" sz="1600" kern="1200" dirty="0"/>
        </a:p>
      </dsp:txBody>
      <dsp:txXfrm>
        <a:off x="4427544" y="1584180"/>
        <a:ext cx="3645312" cy="1084846"/>
      </dsp:txXfrm>
    </dsp:sp>
    <dsp:sp modelId="{5BD5A75A-50D0-4F58-9EC0-206B628FC8BE}">
      <dsp:nvSpPr>
        <dsp:cNvPr id="0" name=""/>
        <dsp:cNvSpPr/>
      </dsp:nvSpPr>
      <dsp:spPr>
        <a:xfrm>
          <a:off x="4392493" y="3024339"/>
          <a:ext cx="1917554" cy="134222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OBJECIONES DE LEGALIDAD</a:t>
          </a:r>
        </a:p>
      </dsp:txBody>
      <dsp:txXfrm>
        <a:off x="4458027" y="3089873"/>
        <a:ext cx="1786486" cy="1211157"/>
      </dsp:txXfrm>
    </dsp:sp>
    <dsp:sp modelId="{4875637D-7CB4-4465-BAC2-49C7CC1284EF}">
      <dsp:nvSpPr>
        <dsp:cNvPr id="0" name=""/>
        <dsp:cNvSpPr/>
      </dsp:nvSpPr>
      <dsp:spPr>
        <a:xfrm>
          <a:off x="6395686" y="3096347"/>
          <a:ext cx="2191519" cy="108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SU ACTIVACION QUEDA ENTREGADA AL SINDICATO Y SERA COMPETENTE LA INSPECCION</a:t>
          </a:r>
          <a:endParaRPr lang="es-CL" sz="1600" kern="1200" dirty="0"/>
        </a:p>
      </dsp:txBody>
      <dsp:txXfrm>
        <a:off x="6395686" y="3096347"/>
        <a:ext cx="2191519" cy="1084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EE4E-31E6-468B-8FE8-8F29AD89EDB6}">
      <dsp:nvSpPr>
        <dsp:cNvPr id="0" name=""/>
        <dsp:cNvSpPr/>
      </dsp:nvSpPr>
      <dsp:spPr>
        <a:xfrm rot="5400000">
          <a:off x="552780" y="1226289"/>
          <a:ext cx="1009017" cy="1148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C1BDEB1-8C38-4A42-B62F-42258E6F939B}">
      <dsp:nvSpPr>
        <dsp:cNvPr id="0" name=""/>
        <dsp:cNvSpPr/>
      </dsp:nvSpPr>
      <dsp:spPr>
        <a:xfrm>
          <a:off x="0" y="0"/>
          <a:ext cx="1698591" cy="1188959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NEGOCIACION DIRECTA</a:t>
          </a:r>
          <a:endParaRPr lang="es-CL" sz="1700" kern="1200" dirty="0"/>
        </a:p>
      </dsp:txBody>
      <dsp:txXfrm>
        <a:off x="58051" y="58051"/>
        <a:ext cx="1582489" cy="1072857"/>
      </dsp:txXfrm>
    </dsp:sp>
    <dsp:sp modelId="{791CABC8-AC56-48DC-AA4D-0AADA27211C3}">
      <dsp:nvSpPr>
        <dsp:cNvPr id="0" name=""/>
        <dsp:cNvSpPr/>
      </dsp:nvSpPr>
      <dsp:spPr>
        <a:xfrm>
          <a:off x="1779070" y="144018"/>
          <a:ext cx="3366695" cy="96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NO TIENE NINGUNA FORMALIDAD. LAS PARTES DEBEN COMPORTARSE DE BUENA FE.</a:t>
          </a:r>
          <a:endParaRPr lang="es-CL" sz="1600" kern="1200" dirty="0"/>
        </a:p>
      </dsp:txBody>
      <dsp:txXfrm>
        <a:off x="1779070" y="144018"/>
        <a:ext cx="3366695" cy="960969"/>
      </dsp:txXfrm>
    </dsp:sp>
    <dsp:sp modelId="{010F8EB9-7810-4174-86EA-F6A903D5C622}">
      <dsp:nvSpPr>
        <dsp:cNvPr id="0" name=""/>
        <dsp:cNvSpPr/>
      </dsp:nvSpPr>
      <dsp:spPr>
        <a:xfrm rot="5400000">
          <a:off x="2497005" y="2594444"/>
          <a:ext cx="1009017" cy="1148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96FA37D5-A251-49D9-8948-9C189714BC0F}">
      <dsp:nvSpPr>
        <dsp:cNvPr id="0" name=""/>
        <dsp:cNvSpPr/>
      </dsp:nvSpPr>
      <dsp:spPr>
        <a:xfrm>
          <a:off x="1779067" y="1368155"/>
          <a:ext cx="1698591" cy="1188959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VOTACION ULTIMA OFERTA O HUELGA</a:t>
          </a:r>
          <a:endParaRPr lang="es-CL" sz="1700" kern="1200" dirty="0"/>
        </a:p>
      </dsp:txBody>
      <dsp:txXfrm>
        <a:off x="1837118" y="1426206"/>
        <a:ext cx="1582489" cy="1072857"/>
      </dsp:txXfrm>
    </dsp:sp>
    <dsp:sp modelId="{60BEA972-6A2F-4422-ABF2-D1A0CC4B8CC7}">
      <dsp:nvSpPr>
        <dsp:cNvPr id="0" name=""/>
        <dsp:cNvSpPr/>
      </dsp:nvSpPr>
      <dsp:spPr>
        <a:xfrm>
          <a:off x="3579267" y="1440164"/>
          <a:ext cx="3229060" cy="96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SE VOTA DENTRO DE LOS ULTIMOS 5 DIAS DE VIGENCIA DEL INSTRUMENTO COLECTIVO.</a:t>
          </a:r>
          <a:endParaRPr lang="es-CL" sz="1600" kern="1200" dirty="0"/>
        </a:p>
      </dsp:txBody>
      <dsp:txXfrm>
        <a:off x="3579267" y="1440164"/>
        <a:ext cx="3229060" cy="960969"/>
      </dsp:txXfrm>
    </dsp:sp>
    <dsp:sp modelId="{85FF47C5-C7A8-4298-9241-07A2668A2CA0}">
      <dsp:nvSpPr>
        <dsp:cNvPr id="0" name=""/>
        <dsp:cNvSpPr/>
      </dsp:nvSpPr>
      <dsp:spPr>
        <a:xfrm rot="5400000">
          <a:off x="4441218" y="4034602"/>
          <a:ext cx="1009017" cy="1148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5BD5A75A-50D0-4F58-9EC0-206B628FC8BE}">
      <dsp:nvSpPr>
        <dsp:cNvPr id="0" name=""/>
        <dsp:cNvSpPr/>
      </dsp:nvSpPr>
      <dsp:spPr>
        <a:xfrm>
          <a:off x="3651281" y="2736302"/>
          <a:ext cx="1698591" cy="118895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BUENOS OFICIOS DE LA INSPECCION</a:t>
          </a:r>
        </a:p>
      </dsp:txBody>
      <dsp:txXfrm>
        <a:off x="3709332" y="2794353"/>
        <a:ext cx="1582489" cy="1072857"/>
      </dsp:txXfrm>
    </dsp:sp>
    <dsp:sp modelId="{B2FA3F14-522B-45E6-857C-4FBEF5DE47AE}">
      <dsp:nvSpPr>
        <dsp:cNvPr id="0" name=""/>
        <dsp:cNvSpPr/>
      </dsp:nvSpPr>
      <dsp:spPr>
        <a:xfrm>
          <a:off x="5376374" y="2808315"/>
          <a:ext cx="2976805" cy="96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LOS SOLICITA CUALQUIERA DE LAS PARTES (4 días).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SUSPENDERA EL PLAZO PARA HACER EFECTIVA LA HUELGA.</a:t>
          </a:r>
          <a:endParaRPr lang="es-CL" sz="1600" kern="1200" dirty="0"/>
        </a:p>
      </dsp:txBody>
      <dsp:txXfrm>
        <a:off x="5376374" y="2808315"/>
        <a:ext cx="2976805" cy="960969"/>
      </dsp:txXfrm>
    </dsp:sp>
    <dsp:sp modelId="{8BE2B23E-3A30-4E4C-8187-8519A60D9977}">
      <dsp:nvSpPr>
        <dsp:cNvPr id="0" name=""/>
        <dsp:cNvSpPr/>
      </dsp:nvSpPr>
      <dsp:spPr>
        <a:xfrm>
          <a:off x="5682755" y="4067624"/>
          <a:ext cx="1698591" cy="118895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HUELGA</a:t>
          </a:r>
          <a:endParaRPr lang="es-CL" sz="2000" kern="1200" dirty="0"/>
        </a:p>
      </dsp:txBody>
      <dsp:txXfrm>
        <a:off x="5740806" y="4125675"/>
        <a:ext cx="1582489" cy="1072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03AAF-69A8-4ED7-A347-3B39250DB2B1}">
      <dsp:nvSpPr>
        <dsp:cNvPr id="0" name=""/>
        <dsp:cNvSpPr/>
      </dsp:nvSpPr>
      <dsp:spPr>
        <a:xfrm rot="5400000">
          <a:off x="513948" y="1312414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56EC8-C2D4-4DBD-A3B7-581040C74242}">
      <dsp:nvSpPr>
        <dsp:cNvPr id="0" name=""/>
        <dsp:cNvSpPr/>
      </dsp:nvSpPr>
      <dsp:spPr>
        <a:xfrm>
          <a:off x="257157" y="2077240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>
              <a:solidFill>
                <a:schemeClr val="tx1"/>
              </a:solidFill>
            </a:rPr>
            <a:t>  Local </a:t>
          </a:r>
          <a:r>
            <a:rPr lang="es-CL" sz="2000" kern="1200" dirty="0" smtClean="0">
              <a:solidFill>
                <a:schemeClr val="tx1"/>
              </a:solidFill>
            </a:rPr>
            <a:t>(parcialmente)</a:t>
          </a:r>
          <a:endParaRPr lang="es-CL" sz="2000" kern="1200" dirty="0">
            <a:solidFill>
              <a:schemeClr val="tx1"/>
            </a:solidFill>
          </a:endParaRPr>
        </a:p>
      </dsp:txBody>
      <dsp:txXfrm>
        <a:off x="257157" y="2077240"/>
        <a:ext cx="2310994" cy="2025722"/>
      </dsp:txXfrm>
    </dsp:sp>
    <dsp:sp modelId="{1290D73A-CFB7-4E33-82A5-9AA4E5F43B63}">
      <dsp:nvSpPr>
        <dsp:cNvPr id="0" name=""/>
        <dsp:cNvSpPr/>
      </dsp:nvSpPr>
      <dsp:spPr>
        <a:xfrm>
          <a:off x="2132115" y="1123959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D1EC7-E12B-471F-A611-C5179BA0E318}">
      <dsp:nvSpPr>
        <dsp:cNvPr id="0" name=""/>
        <dsp:cNvSpPr/>
      </dsp:nvSpPr>
      <dsp:spPr>
        <a:xfrm rot="5400000">
          <a:off x="3283567" y="683459"/>
          <a:ext cx="1515112" cy="241756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54087-9FC6-42B1-B872-613EE0452AF2}">
      <dsp:nvSpPr>
        <dsp:cNvPr id="0" name=""/>
        <dsp:cNvSpPr/>
      </dsp:nvSpPr>
      <dsp:spPr>
        <a:xfrm>
          <a:off x="3015155" y="1377174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kern="1200" dirty="0" smtClean="0"/>
            <a:t>Sectorial</a:t>
          </a:r>
          <a:endParaRPr lang="es-CL" sz="4400" kern="1200" dirty="0"/>
        </a:p>
      </dsp:txBody>
      <dsp:txXfrm>
        <a:off x="3015155" y="1377174"/>
        <a:ext cx="2310994" cy="2025722"/>
      </dsp:txXfrm>
    </dsp:sp>
    <dsp:sp modelId="{01678EE1-EEC4-4063-9847-C5BDCF057884}">
      <dsp:nvSpPr>
        <dsp:cNvPr id="0" name=""/>
        <dsp:cNvSpPr/>
      </dsp:nvSpPr>
      <dsp:spPr>
        <a:xfrm>
          <a:off x="4890113" y="423894"/>
          <a:ext cx="436036" cy="43603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5AAC1-E5D5-43DB-B9BD-02EDFBD3A6FA}">
      <dsp:nvSpPr>
        <dsp:cNvPr id="0" name=""/>
        <dsp:cNvSpPr/>
      </dsp:nvSpPr>
      <dsp:spPr>
        <a:xfrm rot="5400000">
          <a:off x="6172165" y="-87716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590D3-A679-41C5-88AC-F11FB8C3D8D2}">
      <dsp:nvSpPr>
        <dsp:cNvPr id="0" name=""/>
        <dsp:cNvSpPr/>
      </dsp:nvSpPr>
      <dsp:spPr>
        <a:xfrm>
          <a:off x="5915374" y="677109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kern="1200" dirty="0" smtClean="0"/>
            <a:t>MSP</a:t>
          </a:r>
          <a:endParaRPr lang="es-CL" sz="4400" kern="1200" dirty="0"/>
        </a:p>
      </dsp:txBody>
      <dsp:txXfrm>
        <a:off x="5915374" y="677109"/>
        <a:ext cx="2310994" cy="202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4614-48DF-481D-BE41-2A55D11D6C92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03F4F-0C77-4214-8291-3DE3A132969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53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8314-5F6B-44DF-BCD0-9336D4BEE944}" type="datetimeFigureOut">
              <a:rPr lang="es-CL" smtClean="0"/>
              <a:pPr/>
              <a:t>05-06-2019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8EC4-E924-4A61-9F17-A77C4381186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1143000"/>
          </a:xfrm>
        </p:spPr>
        <p:txBody>
          <a:bodyPr>
            <a:noAutofit/>
          </a:bodyPr>
          <a:lstStyle/>
          <a:p>
            <a:r>
              <a:rPr lang="es-CL" sz="3200" dirty="0" smtClean="0"/>
              <a:t>Seminario Internacional ASEMUCH Negociación Colectiva 2019</a:t>
            </a:r>
            <a:endParaRPr lang="es-CL" sz="3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00192" y="537321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200" dirty="0" smtClean="0"/>
          </a:p>
          <a:p>
            <a:pPr algn="r"/>
            <a:r>
              <a:rPr lang="es-C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Gajardo</a:t>
            </a:r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Asociados</a:t>
            </a:r>
          </a:p>
          <a:p>
            <a:pPr algn="r"/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Consultores Sindicales</a:t>
            </a:r>
            <a:endParaRPr lang="es-C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Samsung\AppData\Local\Microsoft\Windows\INetCache\IE\55IEYB0V\MP900382651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076110" cy="430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dirty="0">
                <a:solidFill>
                  <a:srgbClr val="FF0000"/>
                </a:solidFill>
              </a:rPr>
              <a:t>NEGOCIACION COLECTIVA REGLADA</a:t>
            </a:r>
          </a:p>
        </p:txBody>
      </p:sp>
      <p:sp>
        <p:nvSpPr>
          <p:cNvPr id="12291" name="7 CuadroTexto"/>
          <p:cNvSpPr txBox="1">
            <a:spLocks noChangeArrowheads="1"/>
          </p:cNvSpPr>
          <p:nvPr/>
        </p:nvSpPr>
        <p:spPr bwMode="auto">
          <a:xfrm>
            <a:off x="250825" y="6453188"/>
            <a:ext cx="345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solidFill>
                  <a:schemeClr val="bg1"/>
                </a:solidFill>
              </a:rPr>
              <a:t>http://www.consultorasindical.cl</a:t>
            </a:r>
            <a:r>
              <a:rPr lang="es-CL"/>
              <a:t>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34182425"/>
              </p:ext>
            </p:extLst>
          </p:nvPr>
        </p:nvGraphicFramePr>
        <p:xfrm>
          <a:off x="395536" y="980728"/>
          <a:ext cx="85872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77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521684"/>
          </a:xfrm>
        </p:spPr>
        <p:txBody>
          <a:bodyPr>
            <a:normAutofit/>
          </a:bodyPr>
          <a:lstStyle/>
          <a:p>
            <a:r>
              <a:rPr lang="es-CL" sz="2550" dirty="0" smtClean="0"/>
              <a:t>Resultados: Según Ingresos </a:t>
            </a:r>
            <a:r>
              <a:rPr lang="es-CL" sz="2550" dirty="0"/>
              <a:t>S. Público / S. Privado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" y="1556792"/>
            <a:ext cx="8396341" cy="4824536"/>
          </a:xfrm>
        </p:spPr>
      </p:pic>
    </p:spTree>
    <p:extLst>
      <p:ext uri="{BB962C8B-B14F-4D97-AF65-F5344CB8AC3E}">
        <p14:creationId xmlns:p14="http://schemas.microsoft.com/office/powerpoint/2010/main" val="1755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Asemuch</a:t>
            </a:r>
            <a:r>
              <a:rPr lang="es-CL" dirty="0" smtClean="0"/>
              <a:t>: dos niveles y cuarto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6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" y="1268760"/>
            <a:ext cx="9144000" cy="52327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7584" y="3326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PLIEGO</a:t>
            </a:r>
            <a:r>
              <a:rPr lang="es-CL" sz="2800" b="1" dirty="0" smtClean="0"/>
              <a:t> ASEMUCH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61531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89" y="908720"/>
            <a:ext cx="9144000" cy="24547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485"/>
            <a:ext cx="9144000" cy="32732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27584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PLIEGO</a:t>
            </a:r>
            <a:r>
              <a:rPr lang="es-CL" sz="2800" b="1" dirty="0" smtClean="0"/>
              <a:t> ASEMUCH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3073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Convenios OIT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dirty="0" smtClean="0"/>
              <a:t>Los Convenios Internacionales suscritos por Chile sobre esta materia otorgan el derecho a sindicación, libertad sindical y negociación colectiva, adicionalmente la Declaración de la OIT relativa a los principios y derechos fundamentales en el trabajo y su seguimiento potencian estos derechos.</a:t>
            </a:r>
          </a:p>
          <a:p>
            <a:pPr marL="0" indent="0">
              <a:buNone/>
              <a:defRPr/>
            </a:pPr>
            <a:r>
              <a:rPr lang="es-ES" sz="2800" dirty="0"/>
              <a:t>EL Gobierno de Chile ratificó en julio del año del 2000 el Convenio 151 del </a:t>
            </a:r>
            <a:r>
              <a:rPr lang="es-ES" sz="2800" dirty="0" smtClean="0"/>
              <a:t>OIT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CONVENIO 151 OIT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s-ES" sz="2800" b="1">
                <a:solidFill>
                  <a:srgbClr val="000080"/>
                </a:solidFill>
                <a:cs typeface="Arial" charset="0"/>
              </a:rPr>
              <a:t>Artículo 7</a:t>
            </a:r>
            <a:endParaRPr lang="es-ES" sz="2800">
              <a:latin typeface="Arial Narrow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Arial" charset="0"/>
              </a:rPr>
              <a:t>Deberán adoptarse, de ser necesario, medidas adecuadas a las condiciones nacionales para estimular y fomentar el pleno desarrollo y utilización de procedimientos de negociación entre las autoridades públicas competentes y las organizaciones de empleados públicos acerca de las condiciones de empleo, o de cualesquiera otros métodos que permitan a los representantes de los empleados públicos participar en la determinación de dichas condiciones.</a:t>
            </a:r>
            <a:r>
              <a:rPr lang="es-E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CONVENIO 151 OIT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800" b="1">
                <a:solidFill>
                  <a:srgbClr val="000080"/>
                </a:solidFill>
                <a:cs typeface="Arial" charset="0"/>
              </a:rPr>
              <a:t>Artículo 8</a:t>
            </a:r>
            <a:r>
              <a:rPr lang="es-ES" sz="2800" b="1" i="1">
                <a:cs typeface="Arial" charset="0"/>
              </a:rPr>
              <a:t> 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800">
                <a:cs typeface="Arial" charset="0"/>
              </a:rPr>
              <a:t>La solución de los conflictos que se planteen con motivo de la determinación de las condiciones de empleo se deberá tratar de lograr, de manera apropiada a las condiciones nacionales, por medio de la negociación entre las partes o mediante </a:t>
            </a:r>
            <a:r>
              <a:rPr lang="es-ES" sz="2800" b="1">
                <a:cs typeface="Arial" charset="0"/>
              </a:rPr>
              <a:t>procedimientos independientes e imparciales</a:t>
            </a:r>
            <a:r>
              <a:rPr lang="es-ES" sz="2800">
                <a:cs typeface="Arial" charset="0"/>
              </a:rPr>
              <a:t>, tales como la mediación, la conciliación y el arbitraje, establecidos de modo que inspiren la confianza de los interesados.</a:t>
            </a:r>
            <a:endParaRPr lang="es-ES" sz="280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Negociación y derecho a Huelga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CL" dirty="0" smtClean="0"/>
              <a:t>La prohibición directa del artículo19 nº 16 de la Constitución Política ( capitulo III Derechos y Deberes)establece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smtClean="0"/>
              <a:t>“No </a:t>
            </a:r>
            <a:r>
              <a:rPr lang="es-CL" dirty="0"/>
              <a:t>podrán declararse en huelga los funcionarios del Estado ni de las municipalidades. Tampoco podrán hacerlo las personas que trabajen en corporaciones o empresas, cualquiera que sea su naturaleza, finalidad o función, que atiendan servicios de utilidad pública o cuya paralización cause grave daño a la salud, a la economía del país, al abastecimiento de la población o a la seguridad nacional</a:t>
            </a:r>
            <a:r>
              <a:rPr lang="es-CL" dirty="0" smtClean="0"/>
              <a:t>.”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Que hacer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Cualquiera sea el  diseño en se avance debe equilibrar la obligación legal del Estado de proveer los servicios públicos bajo su responsabilidad y el respeto a los derechos de los trabajadores públicos en cuanto a la participación que les corresponde en la fijación de sus condiciones de trabajo, ello en  virtud de los Convenios Internacionales firmados por Chile sobre la materia.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Contenidos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Diagnostico Negociación Colectiva  en </a:t>
            </a:r>
            <a:r>
              <a:rPr lang="es-CL" dirty="0"/>
              <a:t> </a:t>
            </a:r>
            <a:r>
              <a:rPr lang="es-CL" dirty="0" smtClean="0"/>
              <a:t>el país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dirty="0" smtClean="0"/>
              <a:t>Negociación </a:t>
            </a:r>
            <a:r>
              <a:rPr lang="es-CL" dirty="0" err="1" smtClean="0"/>
              <a:t>Anef</a:t>
            </a:r>
            <a:r>
              <a:rPr lang="es-CL" dirty="0" smtClean="0"/>
              <a:t> o Sector Centralizado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dirty="0" smtClean="0"/>
              <a:t>Negociación  Salud Primaria o Municipal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L" dirty="0" smtClean="0"/>
              <a:t>Negociación Sector Privado</a:t>
            </a:r>
          </a:p>
          <a:p>
            <a:r>
              <a:rPr lang="es-CL" dirty="0" smtClean="0"/>
              <a:t>Diagnostico negociaciones </a:t>
            </a:r>
            <a:r>
              <a:rPr lang="es-CL" dirty="0" err="1" smtClean="0"/>
              <a:t>Asemuch</a:t>
            </a:r>
            <a:endParaRPr lang="es-CL" dirty="0" smtClean="0"/>
          </a:p>
          <a:p>
            <a:r>
              <a:rPr lang="es-CL" dirty="0" smtClean="0"/>
              <a:t>Propuesta de Modelo Negociación </a:t>
            </a:r>
            <a:r>
              <a:rPr lang="es-CL" dirty="0" err="1" smtClean="0"/>
              <a:t>Asemuch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45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4000"/>
              <a:t>Aspectos Fundamentales de una Propuesta Gremial</a:t>
            </a:r>
            <a:endParaRPr lang="es-CL" sz="400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Niveles</a:t>
            </a:r>
          </a:p>
          <a:p>
            <a:pPr>
              <a:buFont typeface="Wingdings" pitchFamily="2" charset="2"/>
              <a:buNone/>
              <a:defRPr/>
            </a:pPr>
            <a:endParaRPr lang="es-ES"/>
          </a:p>
          <a:p>
            <a:pPr>
              <a:defRPr/>
            </a:pPr>
            <a:r>
              <a:rPr lang="es-ES"/>
              <a:t>Actores </a:t>
            </a:r>
          </a:p>
          <a:p>
            <a:pPr>
              <a:buFont typeface="Wingdings" pitchFamily="2" charset="2"/>
              <a:buNone/>
              <a:defRPr/>
            </a:pPr>
            <a:endParaRPr lang="es-ES"/>
          </a:p>
          <a:p>
            <a:pPr>
              <a:defRPr/>
            </a:pPr>
            <a:r>
              <a:rPr lang="es-ES"/>
              <a:t>Materia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_tradnl"/>
              <a:t>NIVELES </a:t>
            </a:r>
            <a:br>
              <a:rPr lang="es-ES_tradnl"/>
            </a:br>
            <a:r>
              <a:rPr lang="es-ES_tradnl"/>
              <a:t>DE  NEGOCIACIÓN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s-ES_tradnl" b="1" dirty="0"/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Nivel Nacional:</a:t>
            </a:r>
            <a:r>
              <a:rPr lang="es-ES_tradnl" dirty="0"/>
              <a:t>    Sector Público / Gobierno</a:t>
            </a:r>
          </a:p>
          <a:p>
            <a:pPr>
              <a:buFont typeface="Wingdings" pitchFamily="2" charset="2"/>
              <a:buNone/>
              <a:defRPr/>
            </a:pPr>
            <a:endParaRPr lang="es-ES_tradnl" dirty="0"/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Sector </a:t>
            </a:r>
            <a:r>
              <a:rPr lang="es-ES_tradnl" b="1" dirty="0" smtClean="0"/>
              <a:t>Municipal:</a:t>
            </a:r>
            <a:r>
              <a:rPr lang="es-ES_tradnl" dirty="0" smtClean="0"/>
              <a:t>  ASEMUCH /SUBDERE</a:t>
            </a:r>
            <a:endParaRPr lang="es-ES_tradnl" dirty="0"/>
          </a:p>
          <a:p>
            <a:pPr>
              <a:buFont typeface="Wingdings" pitchFamily="2" charset="2"/>
              <a:buNone/>
              <a:defRPr/>
            </a:pPr>
            <a:endParaRPr lang="es-ES_tradnl" dirty="0"/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Nivel Local:</a:t>
            </a:r>
            <a:r>
              <a:rPr lang="es-ES_tradnl" dirty="0"/>
              <a:t>            </a:t>
            </a:r>
            <a:r>
              <a:rPr lang="es-ES_tradnl" dirty="0" smtClean="0"/>
              <a:t>Asociación (</a:t>
            </a:r>
            <a:r>
              <a:rPr lang="es-ES_tradnl" dirty="0" smtClean="0">
                <a:solidFill>
                  <a:srgbClr val="FF0000"/>
                </a:solidFill>
              </a:rPr>
              <a:t>es</a:t>
            </a:r>
            <a:r>
              <a:rPr lang="es-ES_tradnl" dirty="0" smtClean="0"/>
              <a:t>) /Alcalde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_tradnl"/>
              <a:t>NIVEL NACIONAL</a:t>
            </a:r>
            <a:br>
              <a:rPr lang="es-ES_tradnl"/>
            </a:br>
            <a:endParaRPr lang="es-ES_tradnl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_tradnl" sz="3000" b="1"/>
              <a:t>Actores:</a:t>
            </a:r>
            <a:r>
              <a:rPr lang="es-ES_tradnl" sz="3000"/>
              <a:t>  Gobierno / Mesa del Sector Publico</a:t>
            </a:r>
          </a:p>
          <a:p>
            <a:pPr>
              <a:buFont typeface="Wingdings" pitchFamily="2" charset="2"/>
              <a:buNone/>
              <a:defRPr/>
            </a:pPr>
            <a:endParaRPr lang="es-ES_tradnl" sz="3000"/>
          </a:p>
          <a:p>
            <a:pPr>
              <a:buFont typeface="Wingdings" pitchFamily="2" charset="2"/>
              <a:buNone/>
              <a:defRPr/>
            </a:pPr>
            <a:r>
              <a:rPr lang="es-ES_tradnl" sz="3000" b="1"/>
              <a:t>Materias:</a:t>
            </a:r>
            <a:r>
              <a:rPr lang="es-ES_tradnl" sz="3000"/>
              <a:t> Reajuste General de            	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3000"/>
              <a:t>                Remuneraciones y Beneficios</a:t>
            </a:r>
          </a:p>
          <a:p>
            <a:pPr>
              <a:buFont typeface="Wingdings" pitchFamily="2" charset="2"/>
              <a:buNone/>
              <a:defRPr/>
            </a:pPr>
            <a:endParaRPr lang="es-ES_tradnl" sz="3000"/>
          </a:p>
          <a:p>
            <a:pPr>
              <a:buFont typeface="Wingdings" pitchFamily="2" charset="2"/>
              <a:buNone/>
              <a:defRPr/>
            </a:pPr>
            <a:r>
              <a:rPr lang="es-ES_tradnl" sz="3000"/>
              <a:t> </a:t>
            </a:r>
            <a:r>
              <a:rPr lang="es-ES_tradnl" sz="3000" b="1"/>
              <a:t>Periodo :</a:t>
            </a:r>
            <a:r>
              <a:rPr lang="es-ES_tradnl" sz="3000"/>
              <a:t> Octubre - Noviembre c/ año.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3000" b="1"/>
              <a:t>Vigencia :</a:t>
            </a:r>
            <a:r>
              <a:rPr lang="es-ES_tradnl" sz="3000"/>
              <a:t> 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Sectorial Municipal</a:t>
            </a:r>
            <a:endParaRPr lang="es-ES_tradnl" dirty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Materias:</a:t>
            </a:r>
            <a:r>
              <a:rPr lang="es-ES_tradnl" dirty="0"/>
              <a:t>  Asignaciones Variables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  Planes de retiro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  Carrera  funcionaria   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  Calificaciones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  Plan General de Capacitación            </a:t>
            </a:r>
            <a:endParaRPr lang="es-ES_tradnl" dirty="0" smtClean="0"/>
          </a:p>
          <a:p>
            <a:pPr>
              <a:buFont typeface="Wingdings" pitchFamily="2" charset="2"/>
              <a:buNone/>
              <a:defRPr/>
            </a:pPr>
            <a:endParaRPr lang="es-ES_tradnl" dirty="0"/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Vigencia :</a:t>
            </a:r>
            <a:r>
              <a:rPr lang="es-ES_tradnl" dirty="0"/>
              <a:t>  </a:t>
            </a:r>
            <a:r>
              <a:rPr lang="es-ES_tradnl" dirty="0" smtClean="0"/>
              <a:t>Bienal</a:t>
            </a:r>
            <a:endParaRPr lang="es-ES_tradnl" dirty="0"/>
          </a:p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Nivel Local: Municipios</a:t>
            </a:r>
            <a:endParaRPr lang="es-ES_tradnl" dirty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Materias</a:t>
            </a:r>
            <a:r>
              <a:rPr lang="es-ES_tradnl" dirty="0"/>
              <a:t>: </a:t>
            </a:r>
            <a:endParaRPr lang="es-ES_tradnl" dirty="0" smtClean="0"/>
          </a:p>
          <a:p>
            <a:pPr>
              <a:buFont typeface="Wingdings" pitchFamily="2" charset="2"/>
              <a:buNone/>
              <a:defRPr/>
            </a:pPr>
            <a:r>
              <a:rPr lang="es-ES_tradnl" dirty="0" smtClean="0"/>
              <a:t>                Aumentos salariales  suplementarios  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 smtClean="0"/>
              <a:t>     	       Metas y Bonos             </a:t>
            </a:r>
            <a:endParaRPr lang="es-ES_tradnl" dirty="0"/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Condiciones laborales 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Uniformes   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                 Casinos             </a:t>
            </a:r>
          </a:p>
          <a:p>
            <a:pPr>
              <a:buFont typeface="Wingdings" pitchFamily="2" charset="2"/>
              <a:buNone/>
              <a:defRPr/>
            </a:pPr>
            <a:endParaRPr lang="es-ES_tradnl" dirty="0"/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Vigencia :</a:t>
            </a:r>
            <a:r>
              <a:rPr lang="es-ES_tradnl" dirty="0"/>
              <a:t> </a:t>
            </a:r>
            <a:r>
              <a:rPr lang="es-ES_tradnl" dirty="0" smtClean="0"/>
              <a:t>Bianual</a:t>
            </a:r>
            <a:endParaRPr lang="es-ES_tradnl" dirty="0"/>
          </a:p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1143000"/>
          </a:xfrm>
        </p:spPr>
        <p:txBody>
          <a:bodyPr>
            <a:noAutofit/>
          </a:bodyPr>
          <a:lstStyle/>
          <a:p>
            <a:r>
              <a:rPr lang="es-CL" sz="3200" dirty="0" smtClean="0"/>
              <a:t>Seminario Internacional ASEMUCH Negociación Colectiva 2019</a:t>
            </a:r>
            <a:endParaRPr lang="es-CL" sz="3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00192" y="537321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200" dirty="0" smtClean="0"/>
          </a:p>
          <a:p>
            <a:pPr algn="r"/>
            <a:r>
              <a:rPr lang="es-C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Gajardo</a:t>
            </a:r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Asociados</a:t>
            </a:r>
          </a:p>
          <a:p>
            <a:pPr algn="r"/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Consultores Sindicales</a:t>
            </a:r>
            <a:endParaRPr lang="es-C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Samsung\AppData\Local\Microsoft\Windows\INetCache\IE\55IEYB0V\MP900382651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076110" cy="430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04" y="1082488"/>
            <a:ext cx="7053542" cy="52152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Trabajadores/as Ocupados (Miles)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27485" y="1809750"/>
          <a:ext cx="7242095" cy="385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07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694" y="1325332"/>
            <a:ext cx="6683765" cy="526328"/>
          </a:xfrm>
        </p:spPr>
        <p:txBody>
          <a:bodyPr>
            <a:normAutofit/>
          </a:bodyPr>
          <a:lstStyle/>
          <a:p>
            <a:r>
              <a:rPr lang="es-CL" sz="2400" dirty="0"/>
              <a:t>Calidad Jurídica Contratación S. Privado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4" y="2091690"/>
            <a:ext cx="6113456" cy="3463290"/>
          </a:xfrm>
        </p:spPr>
      </p:pic>
    </p:spTree>
    <p:extLst>
      <p:ext uri="{BB962C8B-B14F-4D97-AF65-F5344CB8AC3E}">
        <p14:creationId xmlns:p14="http://schemas.microsoft.com/office/powerpoint/2010/main" val="311295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Negociación ANEF: Tres Niveles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0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4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Tiempos Negociación ANEF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MSP: Ultimo trimestre c/año</a:t>
            </a:r>
          </a:p>
          <a:p>
            <a:r>
              <a:rPr lang="es-CL" dirty="0" smtClean="0"/>
              <a:t>Sectorial: Discrecional, última Agenda 2015</a:t>
            </a:r>
          </a:p>
          <a:p>
            <a:r>
              <a:rPr lang="es-CL" dirty="0" smtClean="0"/>
              <a:t>Local (por Servicio) Discrecional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4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Confusam</a:t>
            </a:r>
            <a:r>
              <a:rPr lang="es-CL" dirty="0" smtClean="0"/>
              <a:t>: 4 Niveles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06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2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" y="637785"/>
            <a:ext cx="8945223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rgbClr val="FF0000"/>
                </a:solidFill>
              </a:rPr>
              <a:t>NEGOCIACION COLECTIVA REGLADA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1267" name="7 CuadroTexto"/>
          <p:cNvSpPr txBox="1">
            <a:spLocks noChangeArrowheads="1"/>
          </p:cNvSpPr>
          <p:nvPr/>
        </p:nvSpPr>
        <p:spPr bwMode="auto">
          <a:xfrm>
            <a:off x="250825" y="6453188"/>
            <a:ext cx="345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http://</a:t>
            </a:r>
            <a:r>
              <a:rPr lang="es-CL" dirty="0" smtClean="0">
                <a:solidFill>
                  <a:schemeClr val="bg1"/>
                </a:solidFill>
              </a:rPr>
              <a:t>www.consultorasindical.cl</a:t>
            </a:r>
            <a:r>
              <a:rPr lang="es-CL" dirty="0" smtClean="0"/>
              <a:t> </a:t>
            </a:r>
            <a:endParaRPr lang="es-C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97031177"/>
              </p:ext>
            </p:extLst>
          </p:nvPr>
        </p:nvGraphicFramePr>
        <p:xfrm>
          <a:off x="395536" y="980728"/>
          <a:ext cx="858720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8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629</Words>
  <Application>Microsoft Office PowerPoint</Application>
  <PresentationFormat>Presentación en pantalla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Wingdings</vt:lpstr>
      <vt:lpstr>Tema de Office</vt:lpstr>
      <vt:lpstr>Seminario Internacional ASEMUCH Negociación Colectiva 2019</vt:lpstr>
      <vt:lpstr>Contenidos</vt:lpstr>
      <vt:lpstr>Trabajadores/as Ocupados (Miles)</vt:lpstr>
      <vt:lpstr>Calidad Jurídica Contratación S. Privado</vt:lpstr>
      <vt:lpstr>Negociación ANEF: Tres Niveles</vt:lpstr>
      <vt:lpstr>Tiempos Negociación ANEF</vt:lpstr>
      <vt:lpstr>Confusam: 4 Niveles</vt:lpstr>
      <vt:lpstr>Presentación de PowerPoint</vt:lpstr>
      <vt:lpstr>NEGOCIACION COLECTIVA REGLADA</vt:lpstr>
      <vt:lpstr>NEGOCIACION COLECTIVA REGLADA</vt:lpstr>
      <vt:lpstr>Resultados: Según Ingresos S. Público / S. Privado</vt:lpstr>
      <vt:lpstr>Asemuch: dos niveles y cuarto</vt:lpstr>
      <vt:lpstr>Presentación de PowerPoint</vt:lpstr>
      <vt:lpstr>Presentación de PowerPoint</vt:lpstr>
      <vt:lpstr>Convenios OIT</vt:lpstr>
      <vt:lpstr>CONVENIO 151 OIT</vt:lpstr>
      <vt:lpstr>CONVENIO 151 OIT</vt:lpstr>
      <vt:lpstr>Negociación y derecho a Huelga</vt:lpstr>
      <vt:lpstr>Que hacer</vt:lpstr>
      <vt:lpstr>Aspectos Fundamentales de una Propuesta Gremial</vt:lpstr>
      <vt:lpstr>NIVELES  DE  NEGOCIACIÓN</vt:lpstr>
      <vt:lpstr>NIVEL NACIONAL </vt:lpstr>
      <vt:lpstr>Sectorial Municipal</vt:lpstr>
      <vt:lpstr>Nivel Local: Municipios</vt:lpstr>
      <vt:lpstr>Seminario Internacional ASEMUCH Negociación Colectiva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Coordenadas de la  Negociación Colectiva</dc:title>
  <dc:creator>Manuel G</dc:creator>
  <cp:lastModifiedBy>ASEMUCH</cp:lastModifiedBy>
  <cp:revision>32</cp:revision>
  <dcterms:created xsi:type="dcterms:W3CDTF">2013-05-15T01:30:06Z</dcterms:created>
  <dcterms:modified xsi:type="dcterms:W3CDTF">2019-06-05T16:45:26Z</dcterms:modified>
</cp:coreProperties>
</file>