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7" r:id="rId5"/>
    <p:sldId id="278" r:id="rId6"/>
    <p:sldId id="279" r:id="rId7"/>
    <p:sldId id="280" r:id="rId8"/>
    <p:sldId id="282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9144000" cy="5149850"/>
  <p:notesSz cx="9144000" cy="5149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04" y="-5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07/05/19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70AC46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07/05/19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70AC46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07/05/19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70AC46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07/05/19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07/05/19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5"/>
            <a:ext cx="9144000" cy="5142230"/>
          </a:xfrm>
          <a:custGeom>
            <a:avLst/>
            <a:gdLst/>
            <a:ahLst/>
            <a:cxnLst/>
            <a:rect l="l" t="t" r="r" b="b"/>
            <a:pathLst>
              <a:path w="9144000" h="5142230">
                <a:moveTo>
                  <a:pt x="0" y="5141696"/>
                </a:moveTo>
                <a:lnTo>
                  <a:pt x="9144000" y="5141696"/>
                </a:lnTo>
                <a:lnTo>
                  <a:pt x="9144000" y="0"/>
                </a:lnTo>
                <a:lnTo>
                  <a:pt x="0" y="0"/>
                </a:lnTo>
                <a:lnTo>
                  <a:pt x="0" y="5141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6172" y="1630741"/>
            <a:ext cx="7971655" cy="176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rgbClr val="70AC46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822960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07/05/19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.F. ppt CHILE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2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.F. ppt CHILE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6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F. ppt CHILE-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6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F. ppt CHILE-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5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F. ppt CHILE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7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F. ppt CHILE-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0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F. ppt CHILE-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93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F. ppt CHILE-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03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F. ppt CHILE-1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.F. ppt CHILE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8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.F. ppt CHILE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1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.F. ppt CHILE-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1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F. ppt CHILE-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1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1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F. ppt CHILE-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F. ppt CHILE-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5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.F. ppt CHILE-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15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F. ppt CHILE-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11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0</Words>
  <Application>Microsoft Macintosh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A.F. ppt CHILE</dc:title>
  <cp:lastModifiedBy>romina</cp:lastModifiedBy>
  <cp:revision>4</cp:revision>
  <dcterms:created xsi:type="dcterms:W3CDTF">2019-05-07T13:03:18Z</dcterms:created>
  <dcterms:modified xsi:type="dcterms:W3CDTF">2019-05-07T13:31:23Z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2019-05-07T00:00:00Z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2019-05-07T00:00:00Z</vt:filetime>
  </property>
</Properties>
</file>