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9" r:id="rId4"/>
    <p:sldId id="277" r:id="rId5"/>
    <p:sldId id="278" r:id="rId6"/>
    <p:sldId id="274" r:id="rId7"/>
    <p:sldId id="273" r:id="rId8"/>
    <p:sldId id="272" r:id="rId9"/>
    <p:sldId id="269" r:id="rId10"/>
    <p:sldId id="271" r:id="rId11"/>
    <p:sldId id="270" r:id="rId12"/>
    <p:sldId id="264" r:id="rId13"/>
    <p:sldId id="267" r:id="rId14"/>
    <p:sldId id="266" r:id="rId15"/>
    <p:sldId id="265" r:id="rId16"/>
    <p:sldId id="268" r:id="rId17"/>
    <p:sldId id="279" r:id="rId18"/>
    <p:sldId id="280" r:id="rId19"/>
  </p:sldIdLst>
  <p:sldSz cx="10158413" cy="7626350"/>
  <p:notesSz cx="6858000" cy="9144000"/>
  <p:defaultTextStyle>
    <a:defPPr>
      <a:defRPr lang="es-ES"/>
    </a:defPPr>
    <a:lvl1pPr marL="0" algn="l" defTabSz="50813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132" algn="l" defTabSz="50813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6264" algn="l" defTabSz="50813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4396" algn="l" defTabSz="50813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2528" algn="l" defTabSz="50813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0660" algn="l" defTabSz="50813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8792" algn="l" defTabSz="50813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6925" algn="l" defTabSz="50813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5057" algn="l" defTabSz="50813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2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704" autoAdjust="0"/>
  </p:normalViewPr>
  <p:slideViewPr>
    <p:cSldViewPr snapToGrid="0" snapToObjects="1">
      <p:cViewPr varScale="1">
        <p:scale>
          <a:sx n="98" d="100"/>
          <a:sy n="98" d="100"/>
        </p:scale>
        <p:origin x="1662" y="78"/>
      </p:cViewPr>
      <p:guideLst>
        <p:guide orient="horz" pos="2402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59CB63-AD91-4121-8A98-AA5528DF8081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66DB3F1B-CFB8-4D31-92C3-53407B6F7D9F}">
      <dgm:prSet custT="1"/>
      <dgm:spPr>
        <a:xfrm>
          <a:off x="2179015" y="2248356"/>
          <a:ext cx="2606040" cy="2247356"/>
        </a:xfrm>
        <a:prstGeom prst="hexagon">
          <a:avLst>
            <a:gd name="adj" fmla="val 25000"/>
            <a:gd name="vf" fmla="val 115470"/>
          </a:avLst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s-CL" sz="1000" b="1" i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MISION: “Somos una organización orientada a los vecinos, quienes son el centro de nuestro quehacer, entregando bienes y servicios de excelencia mediante una administración innovadora y líder en el ámbito de las empresas de servicio”.</a:t>
          </a:r>
          <a:endParaRPr lang="es-CL" sz="1000" b="1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35028102-2862-4581-A783-2A3343D992A9}" type="parTrans" cxnId="{130ED459-FABF-48C7-95B6-D8A82335226B}">
      <dgm:prSet/>
      <dgm:spPr/>
      <dgm:t>
        <a:bodyPr/>
        <a:lstStyle/>
        <a:p>
          <a:endParaRPr lang="es-CL"/>
        </a:p>
      </dgm:t>
    </dgm:pt>
    <dgm:pt modelId="{F82A3C65-09FC-44BD-9086-BAFAD525F00D}" type="sibTrans" cxnId="{130ED459-FABF-48C7-95B6-D8A82335226B}">
      <dgm:prSet/>
      <dgm:spPr>
        <a:xfrm>
          <a:off x="0" y="1037708"/>
          <a:ext cx="2606040" cy="224735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1DB46820-B75D-4A80-ADD2-03B181A62F96}">
      <dgm:prSet custT="1"/>
      <dgm:spPr>
        <a:xfrm>
          <a:off x="4358944" y="1037708"/>
          <a:ext cx="2606040" cy="2247356"/>
        </a:xfrm>
        <a:prstGeom prst="hexagon">
          <a:avLst>
            <a:gd name="adj" fmla="val 25000"/>
            <a:gd name="vf" fmla="val 115470"/>
          </a:avLst>
        </a:prstGeom>
        <a:solidFill>
          <a:srgbClr val="E6B91E">
            <a:hueOff val="-1433403"/>
            <a:satOff val="1180"/>
            <a:lumOff val="-981"/>
            <a:alphaOff val="0"/>
          </a:srgbClr>
        </a:solidFill>
        <a:ln w="19050" cap="rnd" cmpd="sng" algn="ctr">
          <a:solidFill>
            <a:srgbClr val="E6B91E">
              <a:hueOff val="-1433403"/>
              <a:satOff val="1180"/>
              <a:lumOff val="-981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s-CL" sz="1000" b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VISION: </a:t>
          </a:r>
          <a:r>
            <a:rPr lang="es-CL" sz="1000" b="1" i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“Entregaremos bienes y servicios públicos de excelencia que se aseguren la mejor calidad de vida a nuestros vecinos y que permita un desarrollo integral en los distintos ámbitos de la vida comunal”.</a:t>
          </a:r>
          <a:endParaRPr lang="es-CL" sz="1000" b="1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CD69439F-B29F-4498-B80F-B6C5E7EBD7DB}" type="parTrans" cxnId="{2A220FBF-9E95-459A-B3DE-4573218FBBED}">
      <dgm:prSet/>
      <dgm:spPr/>
      <dgm:t>
        <a:bodyPr/>
        <a:lstStyle/>
        <a:p>
          <a:endParaRPr lang="es-CL"/>
        </a:p>
      </dgm:t>
    </dgm:pt>
    <dgm:pt modelId="{9B9D9E38-EFF5-45C9-BC1F-B75E1675C6FD}" type="sibTrans" cxnId="{2A220FBF-9E95-459A-B3DE-4573218FBBED}">
      <dgm:prSet/>
      <dgm:spPr>
        <a:xfrm>
          <a:off x="6537959" y="2248356"/>
          <a:ext cx="2606040" cy="224735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rgbClr val="E6B91E">
              <a:hueOff val="-1433403"/>
              <a:satOff val="1180"/>
              <a:lumOff val="-981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56CB413C-5A66-4455-922C-AE3976F821E8}" type="pres">
      <dgm:prSet presAssocID="{8359CB63-AD91-4121-8A98-AA5528DF8081}" presName="Name0" presStyleCnt="0">
        <dgm:presLayoutVars>
          <dgm:chMax val="21"/>
          <dgm:chPref val="21"/>
        </dgm:presLayoutVars>
      </dgm:prSet>
      <dgm:spPr/>
    </dgm:pt>
    <dgm:pt modelId="{F0873E40-1296-46E9-82AA-648E690FA7EC}" type="pres">
      <dgm:prSet presAssocID="{66DB3F1B-CFB8-4D31-92C3-53407B6F7D9F}" presName="text1" presStyleCnt="0"/>
      <dgm:spPr/>
    </dgm:pt>
    <dgm:pt modelId="{FFDB6FD1-538C-41DD-A183-4C628497C7C6}" type="pres">
      <dgm:prSet presAssocID="{66DB3F1B-CFB8-4D31-92C3-53407B6F7D9F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1D29D46-B77C-47F8-8B16-DF60AF7A22AD}" type="pres">
      <dgm:prSet presAssocID="{66DB3F1B-CFB8-4D31-92C3-53407B6F7D9F}" presName="textaccent1" presStyleCnt="0"/>
      <dgm:spPr/>
    </dgm:pt>
    <dgm:pt modelId="{C818AAE7-244D-4971-9CFC-FE9DF72F6B53}" type="pres">
      <dgm:prSet presAssocID="{66DB3F1B-CFB8-4D31-92C3-53407B6F7D9F}" presName="accentRepeatNode" presStyleLbl="solidAlignAcc1" presStyleIdx="0" presStyleCnt="4"/>
      <dgm:spPr>
        <a:xfrm>
          <a:off x="2260396" y="3240803"/>
          <a:ext cx="304495" cy="262808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36CF956-7A09-437D-8DEB-3F9D3B144C27}" type="pres">
      <dgm:prSet presAssocID="{F82A3C65-09FC-44BD-9086-BAFAD525F00D}" presName="image1" presStyleCnt="0"/>
      <dgm:spPr/>
    </dgm:pt>
    <dgm:pt modelId="{C1468BA2-5E91-4ADD-B28C-70403069B9AC}" type="pres">
      <dgm:prSet presAssocID="{F82A3C65-09FC-44BD-9086-BAFAD525F00D}" presName="imageRepeatNode" presStyleLbl="alignAcc1" presStyleIdx="0" presStyleCnt="2"/>
      <dgm:spPr/>
    </dgm:pt>
    <dgm:pt modelId="{50858C5F-2065-4905-B873-828128405F0C}" type="pres">
      <dgm:prSet presAssocID="{F82A3C65-09FC-44BD-9086-BAFAD525F00D}" presName="imageaccent1" presStyleCnt="0"/>
      <dgm:spPr/>
    </dgm:pt>
    <dgm:pt modelId="{C962B036-09CE-4414-900D-54B26A3493F5}" type="pres">
      <dgm:prSet presAssocID="{F82A3C65-09FC-44BD-9086-BAFAD525F00D}" presName="accentRepeatNode" presStyleLbl="solidAlignAcc1" presStyleIdx="1" presStyleCnt="4"/>
      <dgm:spPr>
        <a:xfrm>
          <a:off x="1775764" y="2974882"/>
          <a:ext cx="304495" cy="262808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E6B91E">
              <a:hueOff val="-477801"/>
              <a:satOff val="393"/>
              <a:lumOff val="-327"/>
              <a:alphaOff val="0"/>
            </a:srgbClr>
          </a:solidFill>
          <a:prstDash val="solid"/>
        </a:ln>
        <a:effectLst/>
      </dgm:spPr>
    </dgm:pt>
    <dgm:pt modelId="{355EE54A-05D4-416F-83EB-DAAFB0EF97A1}" type="pres">
      <dgm:prSet presAssocID="{1DB46820-B75D-4A80-ADD2-03B181A62F96}" presName="text2" presStyleCnt="0"/>
      <dgm:spPr/>
    </dgm:pt>
    <dgm:pt modelId="{8E59CD57-CD06-4C89-968E-A239A8946DCC}" type="pres">
      <dgm:prSet presAssocID="{1DB46820-B75D-4A80-ADD2-03B181A62F96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B0F1AC5-99A0-44A0-A82E-2CA8634FCC4E}" type="pres">
      <dgm:prSet presAssocID="{1DB46820-B75D-4A80-ADD2-03B181A62F96}" presName="textaccent2" presStyleCnt="0"/>
      <dgm:spPr/>
    </dgm:pt>
    <dgm:pt modelId="{E86D3535-8D08-40AF-BE2C-F871C7A9642B}" type="pres">
      <dgm:prSet presAssocID="{1DB46820-B75D-4A80-ADD2-03B181A62F96}" presName="accentRepeatNode" presStyleLbl="solidAlignAcc1" presStyleIdx="2" presStyleCnt="4"/>
      <dgm:spPr>
        <a:xfrm>
          <a:off x="6134709" y="2974882"/>
          <a:ext cx="304495" cy="262808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E6B91E">
              <a:hueOff val="-955602"/>
              <a:satOff val="787"/>
              <a:lumOff val="-654"/>
              <a:alphaOff val="0"/>
            </a:srgbClr>
          </a:solidFill>
          <a:prstDash val="solid"/>
        </a:ln>
        <a:effectLst/>
      </dgm:spPr>
    </dgm:pt>
    <dgm:pt modelId="{9A2A408E-8C4C-46DD-9DCF-89DBAEB0D0C8}" type="pres">
      <dgm:prSet presAssocID="{9B9D9E38-EFF5-45C9-BC1F-B75E1675C6FD}" presName="image2" presStyleCnt="0"/>
      <dgm:spPr/>
    </dgm:pt>
    <dgm:pt modelId="{502E48EE-7908-40CF-8482-288713A6E00A}" type="pres">
      <dgm:prSet presAssocID="{9B9D9E38-EFF5-45C9-BC1F-B75E1675C6FD}" presName="imageRepeatNode" presStyleLbl="alignAcc1" presStyleIdx="1" presStyleCnt="2"/>
      <dgm:spPr/>
    </dgm:pt>
    <dgm:pt modelId="{9DDA4CFF-10E9-46B4-96AC-3553128C316A}" type="pres">
      <dgm:prSet presAssocID="{9B9D9E38-EFF5-45C9-BC1F-B75E1675C6FD}" presName="imageaccent2" presStyleCnt="0"/>
      <dgm:spPr/>
    </dgm:pt>
    <dgm:pt modelId="{4AEBF57C-BBF2-49AC-8AC0-892B150AC122}" type="pres">
      <dgm:prSet presAssocID="{9B9D9E38-EFF5-45C9-BC1F-B75E1675C6FD}" presName="accentRepeatNode" presStyleLbl="solidAlignAcc1" presStyleIdx="3" presStyleCnt="4"/>
      <dgm:spPr>
        <a:xfrm>
          <a:off x="6619341" y="3240803"/>
          <a:ext cx="304495" cy="262808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E6B91E">
              <a:hueOff val="-1433403"/>
              <a:satOff val="1180"/>
              <a:lumOff val="-981"/>
              <a:alphaOff val="0"/>
            </a:srgbClr>
          </a:solidFill>
          <a:prstDash val="solid"/>
        </a:ln>
        <a:effectLst/>
      </dgm:spPr>
    </dgm:pt>
  </dgm:ptLst>
  <dgm:cxnLst>
    <dgm:cxn modelId="{9B9B610E-5D2A-4B43-A471-F24D89B184EB}" type="presOf" srcId="{9B9D9E38-EFF5-45C9-BC1F-B75E1675C6FD}" destId="{502E48EE-7908-40CF-8482-288713A6E00A}" srcOrd="0" destOrd="0" presId="urn:microsoft.com/office/officeart/2008/layout/HexagonCluster"/>
    <dgm:cxn modelId="{A7AE3B62-FAB1-450C-A3C8-B33EBF1C9FA7}" type="presOf" srcId="{66DB3F1B-CFB8-4D31-92C3-53407B6F7D9F}" destId="{FFDB6FD1-538C-41DD-A183-4C628497C7C6}" srcOrd="0" destOrd="0" presId="urn:microsoft.com/office/officeart/2008/layout/HexagonCluster"/>
    <dgm:cxn modelId="{A3A8BA45-D8B0-4B89-B4CA-1CC559332549}" type="presOf" srcId="{8359CB63-AD91-4121-8A98-AA5528DF8081}" destId="{56CB413C-5A66-4455-922C-AE3976F821E8}" srcOrd="0" destOrd="0" presId="urn:microsoft.com/office/officeart/2008/layout/HexagonCluster"/>
    <dgm:cxn modelId="{130ED459-FABF-48C7-95B6-D8A82335226B}" srcId="{8359CB63-AD91-4121-8A98-AA5528DF8081}" destId="{66DB3F1B-CFB8-4D31-92C3-53407B6F7D9F}" srcOrd="0" destOrd="0" parTransId="{35028102-2862-4581-A783-2A3343D992A9}" sibTransId="{F82A3C65-09FC-44BD-9086-BAFAD525F00D}"/>
    <dgm:cxn modelId="{28F4619C-88ED-4176-B9B8-B30B82EAB128}" type="presOf" srcId="{1DB46820-B75D-4A80-ADD2-03B181A62F96}" destId="{8E59CD57-CD06-4C89-968E-A239A8946DCC}" srcOrd="0" destOrd="0" presId="urn:microsoft.com/office/officeart/2008/layout/HexagonCluster"/>
    <dgm:cxn modelId="{297791B4-33A7-43E3-A97C-BF4C1A5B41D1}" type="presOf" srcId="{F82A3C65-09FC-44BD-9086-BAFAD525F00D}" destId="{C1468BA2-5E91-4ADD-B28C-70403069B9AC}" srcOrd="0" destOrd="0" presId="urn:microsoft.com/office/officeart/2008/layout/HexagonCluster"/>
    <dgm:cxn modelId="{2A220FBF-9E95-459A-B3DE-4573218FBBED}" srcId="{8359CB63-AD91-4121-8A98-AA5528DF8081}" destId="{1DB46820-B75D-4A80-ADD2-03B181A62F96}" srcOrd="1" destOrd="0" parTransId="{CD69439F-B29F-4498-B80F-B6C5E7EBD7DB}" sibTransId="{9B9D9E38-EFF5-45C9-BC1F-B75E1675C6FD}"/>
    <dgm:cxn modelId="{B7FDAF75-374E-499B-917E-E7881927151B}" type="presParOf" srcId="{56CB413C-5A66-4455-922C-AE3976F821E8}" destId="{F0873E40-1296-46E9-82AA-648E690FA7EC}" srcOrd="0" destOrd="0" presId="urn:microsoft.com/office/officeart/2008/layout/HexagonCluster"/>
    <dgm:cxn modelId="{372BF4E8-FF22-42B7-87AD-EFAE1F2A243A}" type="presParOf" srcId="{F0873E40-1296-46E9-82AA-648E690FA7EC}" destId="{FFDB6FD1-538C-41DD-A183-4C628497C7C6}" srcOrd="0" destOrd="0" presId="urn:microsoft.com/office/officeart/2008/layout/HexagonCluster"/>
    <dgm:cxn modelId="{C77A2FC4-3FFB-49A1-BC88-13C80C8BDB49}" type="presParOf" srcId="{56CB413C-5A66-4455-922C-AE3976F821E8}" destId="{D1D29D46-B77C-47F8-8B16-DF60AF7A22AD}" srcOrd="1" destOrd="0" presId="urn:microsoft.com/office/officeart/2008/layout/HexagonCluster"/>
    <dgm:cxn modelId="{8C3C3103-451A-4AF6-B960-EBD428637A27}" type="presParOf" srcId="{D1D29D46-B77C-47F8-8B16-DF60AF7A22AD}" destId="{C818AAE7-244D-4971-9CFC-FE9DF72F6B53}" srcOrd="0" destOrd="0" presId="urn:microsoft.com/office/officeart/2008/layout/HexagonCluster"/>
    <dgm:cxn modelId="{1CC8E7FB-D7B7-4E2B-95B3-93D11CFE3580}" type="presParOf" srcId="{56CB413C-5A66-4455-922C-AE3976F821E8}" destId="{536CF956-7A09-437D-8DEB-3F9D3B144C27}" srcOrd="2" destOrd="0" presId="urn:microsoft.com/office/officeart/2008/layout/HexagonCluster"/>
    <dgm:cxn modelId="{E91AB31B-D931-4990-97BD-A2D19CFA0D46}" type="presParOf" srcId="{536CF956-7A09-437D-8DEB-3F9D3B144C27}" destId="{C1468BA2-5E91-4ADD-B28C-70403069B9AC}" srcOrd="0" destOrd="0" presId="urn:microsoft.com/office/officeart/2008/layout/HexagonCluster"/>
    <dgm:cxn modelId="{E3E8C1B6-0CE6-4679-A67C-D720A32D6D46}" type="presParOf" srcId="{56CB413C-5A66-4455-922C-AE3976F821E8}" destId="{50858C5F-2065-4905-B873-828128405F0C}" srcOrd="3" destOrd="0" presId="urn:microsoft.com/office/officeart/2008/layout/HexagonCluster"/>
    <dgm:cxn modelId="{0F10AB00-1A79-428C-96F1-41E801954CF5}" type="presParOf" srcId="{50858C5F-2065-4905-B873-828128405F0C}" destId="{C962B036-09CE-4414-900D-54B26A3493F5}" srcOrd="0" destOrd="0" presId="urn:microsoft.com/office/officeart/2008/layout/HexagonCluster"/>
    <dgm:cxn modelId="{C8B7A22E-368A-4B90-831B-84AFEC947ACB}" type="presParOf" srcId="{56CB413C-5A66-4455-922C-AE3976F821E8}" destId="{355EE54A-05D4-416F-83EB-DAAFB0EF97A1}" srcOrd="4" destOrd="0" presId="urn:microsoft.com/office/officeart/2008/layout/HexagonCluster"/>
    <dgm:cxn modelId="{42229985-E833-4DAB-BFA5-0C421E7D16C5}" type="presParOf" srcId="{355EE54A-05D4-416F-83EB-DAAFB0EF97A1}" destId="{8E59CD57-CD06-4C89-968E-A239A8946DCC}" srcOrd="0" destOrd="0" presId="urn:microsoft.com/office/officeart/2008/layout/HexagonCluster"/>
    <dgm:cxn modelId="{FE0B60D9-FD6C-4829-B5A2-A71A5C213195}" type="presParOf" srcId="{56CB413C-5A66-4455-922C-AE3976F821E8}" destId="{0B0F1AC5-99A0-44A0-A82E-2CA8634FCC4E}" srcOrd="5" destOrd="0" presId="urn:microsoft.com/office/officeart/2008/layout/HexagonCluster"/>
    <dgm:cxn modelId="{F1049B04-53C7-4A3C-8398-DA048712E243}" type="presParOf" srcId="{0B0F1AC5-99A0-44A0-A82E-2CA8634FCC4E}" destId="{E86D3535-8D08-40AF-BE2C-F871C7A9642B}" srcOrd="0" destOrd="0" presId="urn:microsoft.com/office/officeart/2008/layout/HexagonCluster"/>
    <dgm:cxn modelId="{96FA3810-CFFB-4087-8B4A-F14E45A81705}" type="presParOf" srcId="{56CB413C-5A66-4455-922C-AE3976F821E8}" destId="{9A2A408E-8C4C-46DD-9DCF-89DBAEB0D0C8}" srcOrd="6" destOrd="0" presId="urn:microsoft.com/office/officeart/2008/layout/HexagonCluster"/>
    <dgm:cxn modelId="{AC683FC8-B835-4087-816C-F910A216CCF0}" type="presParOf" srcId="{9A2A408E-8C4C-46DD-9DCF-89DBAEB0D0C8}" destId="{502E48EE-7908-40CF-8482-288713A6E00A}" srcOrd="0" destOrd="0" presId="urn:microsoft.com/office/officeart/2008/layout/HexagonCluster"/>
    <dgm:cxn modelId="{2821D875-A8F7-458C-800A-E98DC399A3D3}" type="presParOf" srcId="{56CB413C-5A66-4455-922C-AE3976F821E8}" destId="{9DDA4CFF-10E9-46B4-96AC-3553128C316A}" srcOrd="7" destOrd="0" presId="urn:microsoft.com/office/officeart/2008/layout/HexagonCluster"/>
    <dgm:cxn modelId="{EC9E2B6E-8314-4044-BDE9-965739AAF97C}" type="presParOf" srcId="{9DDA4CFF-10E9-46B4-96AC-3553128C316A}" destId="{4AEBF57C-BBF2-49AC-8AC0-892B150AC12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2808D0-2D8D-466B-9036-C05C4A68EF0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F4554DB-B0B2-4040-A291-0D89F606CB5C}">
      <dgm:prSet phldrT="[Texto]" custT="1"/>
      <dgm:spPr/>
      <dgm:t>
        <a:bodyPr/>
        <a:lstStyle/>
        <a:p>
          <a:r>
            <a:rPr lang="es-E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Políticas de Recursos Humanos</a:t>
          </a:r>
        </a:p>
      </dgm:t>
    </dgm:pt>
    <dgm:pt modelId="{2C906035-7417-4B5B-8C8E-6D259D0C116D}" type="parTrans" cxnId="{92007F81-C3E8-41D5-874A-B16B1454D0B3}">
      <dgm:prSet/>
      <dgm:spPr/>
      <dgm:t>
        <a:bodyPr/>
        <a:lstStyle/>
        <a:p>
          <a:endParaRPr lang="es-ES"/>
        </a:p>
      </dgm:t>
    </dgm:pt>
    <dgm:pt modelId="{DFEC41F7-60BF-414A-9135-873284ACBBD5}" type="sibTrans" cxnId="{92007F81-C3E8-41D5-874A-B16B1454D0B3}">
      <dgm:prSet/>
      <dgm:spPr/>
      <dgm:t>
        <a:bodyPr/>
        <a:lstStyle/>
        <a:p>
          <a:endParaRPr lang="es-ES"/>
        </a:p>
      </dgm:t>
    </dgm:pt>
    <dgm:pt modelId="{D719224F-B63B-4C3D-A7ED-3DBE34293AB6}">
      <dgm:prSet phldrT="[Texto]" custT="1"/>
      <dgm:spPr/>
      <dgm:t>
        <a:bodyPr/>
        <a:lstStyle/>
        <a:p>
          <a:pPr algn="l"/>
          <a:r>
            <a:rPr lang="es-ES" sz="1700" dirty="0"/>
            <a:t>  - </a:t>
          </a:r>
          <a:r>
            <a:rPr lang="es-E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Competencias  </a:t>
          </a:r>
        </a:p>
        <a:p>
          <a:pPr algn="l"/>
          <a:r>
            <a:rPr lang="es-E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- Descripciones de Cargos </a:t>
          </a:r>
        </a:p>
      </dgm:t>
    </dgm:pt>
    <dgm:pt modelId="{5F309D05-14BD-48D7-954A-4766060C4B91}" type="parTrans" cxnId="{4D928B64-2AE0-4FD7-857F-09B70C53A68A}">
      <dgm:prSet/>
      <dgm:spPr/>
      <dgm:t>
        <a:bodyPr/>
        <a:lstStyle/>
        <a:p>
          <a:endParaRPr lang="es-ES"/>
        </a:p>
      </dgm:t>
    </dgm:pt>
    <dgm:pt modelId="{CB230FC2-17FB-4874-AFE5-9615A2A68F89}" type="sibTrans" cxnId="{4D928B64-2AE0-4FD7-857F-09B70C53A68A}">
      <dgm:prSet/>
      <dgm:spPr/>
      <dgm:t>
        <a:bodyPr/>
        <a:lstStyle/>
        <a:p>
          <a:endParaRPr lang="es-ES"/>
        </a:p>
      </dgm:t>
    </dgm:pt>
    <dgm:pt modelId="{39F70D2D-F107-45EE-AC15-D86CACCFFAE0}">
      <dgm:prSet phldrT="[Texto]" custT="1"/>
      <dgm:spPr/>
      <dgm:t>
        <a:bodyPr/>
        <a:lstStyle/>
        <a:p>
          <a:pPr algn="l"/>
          <a:r>
            <a:rPr lang="es-ES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</a:t>
          </a:r>
          <a:r>
            <a:rPr lang="es-E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Reclutamiento y Selección</a:t>
          </a:r>
        </a:p>
        <a:p>
          <a:pPr algn="l"/>
          <a:r>
            <a:rPr lang="es-E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de Personal</a:t>
          </a:r>
        </a:p>
        <a:p>
          <a:pPr algn="l"/>
          <a:r>
            <a:rPr lang="es-E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Inducción</a:t>
          </a:r>
        </a:p>
      </dgm:t>
    </dgm:pt>
    <dgm:pt modelId="{11619AE1-9D2C-499A-B79F-3EAEF82BB233}" type="parTrans" cxnId="{EEF444F3-ABD7-40DF-8092-DE72CCCE017B}">
      <dgm:prSet/>
      <dgm:spPr/>
      <dgm:t>
        <a:bodyPr/>
        <a:lstStyle/>
        <a:p>
          <a:endParaRPr lang="es-ES"/>
        </a:p>
      </dgm:t>
    </dgm:pt>
    <dgm:pt modelId="{46DE9462-A63C-4E52-AA3F-F0E6B0818C17}" type="sibTrans" cxnId="{EEF444F3-ABD7-40DF-8092-DE72CCCE017B}">
      <dgm:prSet/>
      <dgm:spPr/>
      <dgm:t>
        <a:bodyPr/>
        <a:lstStyle/>
        <a:p>
          <a:endParaRPr lang="es-ES"/>
        </a:p>
      </dgm:t>
    </dgm:pt>
    <dgm:pt modelId="{55220C5A-7D81-4B1D-8B42-9ED96EFC11DC}">
      <dgm:prSet phldrT="[Texto]" custT="1"/>
      <dgm:spPr/>
      <dgm:t>
        <a:bodyPr/>
        <a:lstStyle/>
        <a:p>
          <a:r>
            <a:rPr lang="es-ES" sz="1700" dirty="0"/>
            <a:t>- </a:t>
          </a:r>
          <a:r>
            <a:rPr lang="es-E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Capacitación del</a:t>
          </a:r>
        </a:p>
        <a:p>
          <a:r>
            <a:rPr lang="es-E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Personal</a:t>
          </a:r>
        </a:p>
      </dgm:t>
    </dgm:pt>
    <dgm:pt modelId="{54022977-269E-4D86-9FD2-1826F4C90988}" type="parTrans" cxnId="{5752C59E-8317-40A9-8F51-ED2571CAF807}">
      <dgm:prSet/>
      <dgm:spPr/>
      <dgm:t>
        <a:bodyPr/>
        <a:lstStyle/>
        <a:p>
          <a:endParaRPr lang="es-ES"/>
        </a:p>
      </dgm:t>
    </dgm:pt>
    <dgm:pt modelId="{CC771545-B901-4A7C-ACF0-8CF886EB2579}" type="sibTrans" cxnId="{5752C59E-8317-40A9-8F51-ED2571CAF807}">
      <dgm:prSet/>
      <dgm:spPr/>
      <dgm:t>
        <a:bodyPr/>
        <a:lstStyle/>
        <a:p>
          <a:endParaRPr lang="es-ES"/>
        </a:p>
      </dgm:t>
    </dgm:pt>
    <dgm:pt modelId="{93E5CC71-B4AD-433B-8F29-25A842E35FC4}">
      <dgm:prSet phldrT="[Texto]" custT="1"/>
      <dgm:spPr/>
      <dgm:t>
        <a:bodyPr/>
        <a:lstStyle/>
        <a:p>
          <a:r>
            <a:rPr lang="es-ES" sz="1800" dirty="0"/>
            <a:t>- </a:t>
          </a:r>
          <a:r>
            <a:rPr lang="es-ES" sz="1800" b="0" dirty="0">
              <a:latin typeface="Verdana" panose="020B0604030504040204" pitchFamily="34" charset="0"/>
              <a:ea typeface="Verdana" panose="020B0604030504040204" pitchFamily="34" charset="0"/>
            </a:rPr>
            <a:t>Evaluación del Desempeño</a:t>
          </a:r>
        </a:p>
      </dgm:t>
    </dgm:pt>
    <dgm:pt modelId="{DE31B63E-BDE8-45B7-8845-2EDFFD039FC1}" type="parTrans" cxnId="{7D9EEAAE-EC92-4293-8C7F-E13CCB82512C}">
      <dgm:prSet/>
      <dgm:spPr/>
      <dgm:t>
        <a:bodyPr/>
        <a:lstStyle/>
        <a:p>
          <a:endParaRPr lang="es-ES"/>
        </a:p>
      </dgm:t>
    </dgm:pt>
    <dgm:pt modelId="{C4DAA52F-1F69-4ED4-A9BE-0751809F4C04}" type="sibTrans" cxnId="{7D9EEAAE-EC92-4293-8C7F-E13CCB82512C}">
      <dgm:prSet/>
      <dgm:spPr/>
      <dgm:t>
        <a:bodyPr/>
        <a:lstStyle/>
        <a:p>
          <a:endParaRPr lang="es-ES"/>
        </a:p>
      </dgm:t>
    </dgm:pt>
    <dgm:pt modelId="{2163E1A8-486E-4DDA-B610-AB9958771B3F}" type="pres">
      <dgm:prSet presAssocID="{E32808D0-2D8D-466B-9036-C05C4A68EF0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7BD1361-B15D-4EB4-9C15-A723819D3A86}" type="pres">
      <dgm:prSet presAssocID="{E32808D0-2D8D-466B-9036-C05C4A68EF0A}" presName="matrix" presStyleCnt="0"/>
      <dgm:spPr/>
    </dgm:pt>
    <dgm:pt modelId="{9334B45D-E6D2-42F3-ABEC-57AEA841B051}" type="pres">
      <dgm:prSet presAssocID="{E32808D0-2D8D-466B-9036-C05C4A68EF0A}" presName="tile1" presStyleLbl="node1" presStyleIdx="0" presStyleCnt="4"/>
      <dgm:spPr/>
    </dgm:pt>
    <dgm:pt modelId="{5224C364-2425-4924-B3B5-B119B5527B7C}" type="pres">
      <dgm:prSet presAssocID="{E32808D0-2D8D-466B-9036-C05C4A68EF0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0446791-DCBF-439F-9996-41C5001C6AB6}" type="pres">
      <dgm:prSet presAssocID="{E32808D0-2D8D-466B-9036-C05C4A68EF0A}" presName="tile2" presStyleLbl="node1" presStyleIdx="1" presStyleCnt="4"/>
      <dgm:spPr/>
    </dgm:pt>
    <dgm:pt modelId="{49AFB47C-8365-4027-BBD6-204B5FF84A76}" type="pres">
      <dgm:prSet presAssocID="{E32808D0-2D8D-466B-9036-C05C4A68EF0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A752DA6-CAAD-4915-B710-A3DE4914335D}" type="pres">
      <dgm:prSet presAssocID="{E32808D0-2D8D-466B-9036-C05C4A68EF0A}" presName="tile3" presStyleLbl="node1" presStyleIdx="2" presStyleCnt="4"/>
      <dgm:spPr/>
    </dgm:pt>
    <dgm:pt modelId="{0F705E9C-251B-45D8-9609-898577662EB0}" type="pres">
      <dgm:prSet presAssocID="{E32808D0-2D8D-466B-9036-C05C4A68EF0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7BBEB4B-F8DB-42F1-9458-1D5E4ACB2ECB}" type="pres">
      <dgm:prSet presAssocID="{E32808D0-2D8D-466B-9036-C05C4A68EF0A}" presName="tile4" presStyleLbl="node1" presStyleIdx="3" presStyleCnt="4"/>
      <dgm:spPr/>
    </dgm:pt>
    <dgm:pt modelId="{63A065CD-CD3A-4422-8FDD-CA596373821E}" type="pres">
      <dgm:prSet presAssocID="{E32808D0-2D8D-466B-9036-C05C4A68EF0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4109D29-8716-4691-803A-59C84A4FE277}" type="pres">
      <dgm:prSet presAssocID="{E32808D0-2D8D-466B-9036-C05C4A68EF0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98F3AA03-E316-4601-8B50-7969D2B9C1BE}" type="presOf" srcId="{93E5CC71-B4AD-433B-8F29-25A842E35FC4}" destId="{63A065CD-CD3A-4422-8FDD-CA596373821E}" srcOrd="1" destOrd="0" presId="urn:microsoft.com/office/officeart/2005/8/layout/matrix1"/>
    <dgm:cxn modelId="{EC70EA39-6ECF-4285-9E2B-73C61D9AAA03}" type="presOf" srcId="{D719224F-B63B-4C3D-A7ED-3DBE34293AB6}" destId="{9334B45D-E6D2-42F3-ABEC-57AEA841B051}" srcOrd="0" destOrd="0" presId="urn:microsoft.com/office/officeart/2005/8/layout/matrix1"/>
    <dgm:cxn modelId="{4D928B64-2AE0-4FD7-857F-09B70C53A68A}" srcId="{FF4554DB-B0B2-4040-A291-0D89F606CB5C}" destId="{D719224F-B63B-4C3D-A7ED-3DBE34293AB6}" srcOrd="0" destOrd="0" parTransId="{5F309D05-14BD-48D7-954A-4766060C4B91}" sibTransId="{CB230FC2-17FB-4874-AFE5-9615A2A68F89}"/>
    <dgm:cxn modelId="{47D16D4B-03FD-464E-AA37-E1B0E84287D4}" type="presOf" srcId="{93E5CC71-B4AD-433B-8F29-25A842E35FC4}" destId="{47BBEB4B-F8DB-42F1-9458-1D5E4ACB2ECB}" srcOrd="0" destOrd="0" presId="urn:microsoft.com/office/officeart/2005/8/layout/matrix1"/>
    <dgm:cxn modelId="{126EEC6F-E624-4F80-A375-98901620762D}" type="presOf" srcId="{55220C5A-7D81-4B1D-8B42-9ED96EFC11DC}" destId="{AA752DA6-CAAD-4915-B710-A3DE4914335D}" srcOrd="0" destOrd="0" presId="urn:microsoft.com/office/officeart/2005/8/layout/matrix1"/>
    <dgm:cxn modelId="{92007F81-C3E8-41D5-874A-B16B1454D0B3}" srcId="{E32808D0-2D8D-466B-9036-C05C4A68EF0A}" destId="{FF4554DB-B0B2-4040-A291-0D89F606CB5C}" srcOrd="0" destOrd="0" parTransId="{2C906035-7417-4B5B-8C8E-6D259D0C116D}" sibTransId="{DFEC41F7-60BF-414A-9135-873284ACBBD5}"/>
    <dgm:cxn modelId="{5752C59E-8317-40A9-8F51-ED2571CAF807}" srcId="{FF4554DB-B0B2-4040-A291-0D89F606CB5C}" destId="{55220C5A-7D81-4B1D-8B42-9ED96EFC11DC}" srcOrd="2" destOrd="0" parTransId="{54022977-269E-4D86-9FD2-1826F4C90988}" sibTransId="{CC771545-B901-4A7C-ACF0-8CF886EB2579}"/>
    <dgm:cxn modelId="{7D9EEAAE-EC92-4293-8C7F-E13CCB82512C}" srcId="{FF4554DB-B0B2-4040-A291-0D89F606CB5C}" destId="{93E5CC71-B4AD-433B-8F29-25A842E35FC4}" srcOrd="3" destOrd="0" parTransId="{DE31B63E-BDE8-45B7-8845-2EDFFD039FC1}" sibTransId="{C4DAA52F-1F69-4ED4-A9BE-0751809F4C04}"/>
    <dgm:cxn modelId="{4B3CEAB9-D38A-49C9-BA3A-80C16A05B17E}" type="presOf" srcId="{39F70D2D-F107-45EE-AC15-D86CACCFFAE0}" destId="{20446791-DCBF-439F-9996-41C5001C6AB6}" srcOrd="0" destOrd="0" presId="urn:microsoft.com/office/officeart/2005/8/layout/matrix1"/>
    <dgm:cxn modelId="{7522EAC3-304F-4C6B-8C99-D767325C7467}" type="presOf" srcId="{E32808D0-2D8D-466B-9036-C05C4A68EF0A}" destId="{2163E1A8-486E-4DDA-B610-AB9958771B3F}" srcOrd="0" destOrd="0" presId="urn:microsoft.com/office/officeart/2005/8/layout/matrix1"/>
    <dgm:cxn modelId="{DE0AF6C3-4FFC-4B48-90E5-404AC7BC96D2}" type="presOf" srcId="{39F70D2D-F107-45EE-AC15-D86CACCFFAE0}" destId="{49AFB47C-8365-4027-BBD6-204B5FF84A76}" srcOrd="1" destOrd="0" presId="urn:microsoft.com/office/officeart/2005/8/layout/matrix1"/>
    <dgm:cxn modelId="{57B9AAC6-E345-4931-9ADF-F13D1CD6337F}" type="presOf" srcId="{55220C5A-7D81-4B1D-8B42-9ED96EFC11DC}" destId="{0F705E9C-251B-45D8-9609-898577662EB0}" srcOrd="1" destOrd="0" presId="urn:microsoft.com/office/officeart/2005/8/layout/matrix1"/>
    <dgm:cxn modelId="{32C493DF-1953-4E8C-A792-3DBAB2EAC6E2}" type="presOf" srcId="{D719224F-B63B-4C3D-A7ED-3DBE34293AB6}" destId="{5224C364-2425-4924-B3B5-B119B5527B7C}" srcOrd="1" destOrd="0" presId="urn:microsoft.com/office/officeart/2005/8/layout/matrix1"/>
    <dgm:cxn modelId="{A24670E7-C662-4BEF-A0FB-D38616B910C6}" type="presOf" srcId="{FF4554DB-B0B2-4040-A291-0D89F606CB5C}" destId="{A4109D29-8716-4691-803A-59C84A4FE277}" srcOrd="0" destOrd="0" presId="urn:microsoft.com/office/officeart/2005/8/layout/matrix1"/>
    <dgm:cxn modelId="{EEF444F3-ABD7-40DF-8092-DE72CCCE017B}" srcId="{FF4554DB-B0B2-4040-A291-0D89F606CB5C}" destId="{39F70D2D-F107-45EE-AC15-D86CACCFFAE0}" srcOrd="1" destOrd="0" parTransId="{11619AE1-9D2C-499A-B79F-3EAEF82BB233}" sibTransId="{46DE9462-A63C-4E52-AA3F-F0E6B0818C17}"/>
    <dgm:cxn modelId="{A42B132A-17B9-4BB8-BA5A-410199524E8C}" type="presParOf" srcId="{2163E1A8-486E-4DDA-B610-AB9958771B3F}" destId="{87BD1361-B15D-4EB4-9C15-A723819D3A86}" srcOrd="0" destOrd="0" presId="urn:microsoft.com/office/officeart/2005/8/layout/matrix1"/>
    <dgm:cxn modelId="{DDEF2DBD-AB04-47CD-A5B7-35032336A538}" type="presParOf" srcId="{87BD1361-B15D-4EB4-9C15-A723819D3A86}" destId="{9334B45D-E6D2-42F3-ABEC-57AEA841B051}" srcOrd="0" destOrd="0" presId="urn:microsoft.com/office/officeart/2005/8/layout/matrix1"/>
    <dgm:cxn modelId="{C6FAD56F-32AC-4C86-A010-2774C82082E4}" type="presParOf" srcId="{87BD1361-B15D-4EB4-9C15-A723819D3A86}" destId="{5224C364-2425-4924-B3B5-B119B5527B7C}" srcOrd="1" destOrd="0" presId="urn:microsoft.com/office/officeart/2005/8/layout/matrix1"/>
    <dgm:cxn modelId="{165BDB48-F31F-43AB-AF7E-C4CF8020D70F}" type="presParOf" srcId="{87BD1361-B15D-4EB4-9C15-A723819D3A86}" destId="{20446791-DCBF-439F-9996-41C5001C6AB6}" srcOrd="2" destOrd="0" presId="urn:microsoft.com/office/officeart/2005/8/layout/matrix1"/>
    <dgm:cxn modelId="{2E8D18C3-E6A7-47B5-981E-B981647CAD7F}" type="presParOf" srcId="{87BD1361-B15D-4EB4-9C15-A723819D3A86}" destId="{49AFB47C-8365-4027-BBD6-204B5FF84A76}" srcOrd="3" destOrd="0" presId="urn:microsoft.com/office/officeart/2005/8/layout/matrix1"/>
    <dgm:cxn modelId="{3E0ABC36-78D1-4256-BC9E-1419B48877CA}" type="presParOf" srcId="{87BD1361-B15D-4EB4-9C15-A723819D3A86}" destId="{AA752DA6-CAAD-4915-B710-A3DE4914335D}" srcOrd="4" destOrd="0" presId="urn:microsoft.com/office/officeart/2005/8/layout/matrix1"/>
    <dgm:cxn modelId="{F4FF57E9-F501-4595-9525-B68733B38CF0}" type="presParOf" srcId="{87BD1361-B15D-4EB4-9C15-A723819D3A86}" destId="{0F705E9C-251B-45D8-9609-898577662EB0}" srcOrd="5" destOrd="0" presId="urn:microsoft.com/office/officeart/2005/8/layout/matrix1"/>
    <dgm:cxn modelId="{062A3E0C-8552-436C-9944-37F6106DA7EA}" type="presParOf" srcId="{87BD1361-B15D-4EB4-9C15-A723819D3A86}" destId="{47BBEB4B-F8DB-42F1-9458-1D5E4ACB2ECB}" srcOrd="6" destOrd="0" presId="urn:microsoft.com/office/officeart/2005/8/layout/matrix1"/>
    <dgm:cxn modelId="{56E605B4-9B23-4D63-B23F-734C9DBB0189}" type="presParOf" srcId="{87BD1361-B15D-4EB4-9C15-A723819D3A86}" destId="{63A065CD-CD3A-4422-8FDD-CA596373821E}" srcOrd="7" destOrd="0" presId="urn:microsoft.com/office/officeart/2005/8/layout/matrix1"/>
    <dgm:cxn modelId="{E51E8524-57CB-4225-8B52-A202B58F02B5}" type="presParOf" srcId="{2163E1A8-486E-4DDA-B610-AB9958771B3F}" destId="{A4109D29-8716-4691-803A-59C84A4FE27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547618-BD2D-4E32-ADD0-C1E21FDEEF30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D37AFBF-244A-433C-85B3-A3750C2C2FDB}">
      <dgm:prSet phldrT="[Texto]" custT="1"/>
      <dgm:spPr/>
      <dgm:t>
        <a:bodyPr/>
        <a:lstStyle/>
        <a:p>
          <a:r>
            <a:rPr lang="es-E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CAPACITACION</a:t>
          </a:r>
          <a:endParaRPr lang="es-CL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0B8F71F-6666-403F-8516-5C0EE919FFD1}" type="parTrans" cxnId="{89A6893F-3BBF-4AD0-B985-72121A9CC43F}">
      <dgm:prSet/>
      <dgm:spPr/>
      <dgm:t>
        <a:bodyPr/>
        <a:lstStyle/>
        <a:p>
          <a:endParaRPr lang="es-CL" sz="1400"/>
        </a:p>
      </dgm:t>
    </dgm:pt>
    <dgm:pt modelId="{7A6AB575-4929-431E-BDA0-599F9BD743E8}" type="sibTrans" cxnId="{89A6893F-3BBF-4AD0-B985-72121A9CC43F}">
      <dgm:prSet/>
      <dgm:spPr/>
      <dgm:t>
        <a:bodyPr/>
        <a:lstStyle/>
        <a:p>
          <a:endParaRPr lang="es-CL" sz="1400"/>
        </a:p>
      </dgm:t>
    </dgm:pt>
    <dgm:pt modelId="{B39CC605-78AE-414F-89DE-BA6F37F573CA}">
      <dgm:prSet phldrT="[Texto]" custT="1"/>
      <dgm:spPr/>
      <dgm:t>
        <a:bodyPr/>
        <a:lstStyle/>
        <a:p>
          <a:r>
            <a:rPr lang="es-E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COMPETENCIAS</a:t>
          </a:r>
          <a:endParaRPr lang="es-CL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B291868-5B77-46E8-84E9-9BC7222AEAB9}" type="parTrans" cxnId="{6FF85E40-0F1C-4DEE-8A5D-F7D28FE9A8E8}">
      <dgm:prSet/>
      <dgm:spPr/>
      <dgm:t>
        <a:bodyPr/>
        <a:lstStyle/>
        <a:p>
          <a:endParaRPr lang="es-CL" sz="1400"/>
        </a:p>
      </dgm:t>
    </dgm:pt>
    <dgm:pt modelId="{F0E7F5FD-F8E9-4CA4-957E-2645519F1661}" type="sibTrans" cxnId="{6FF85E40-0F1C-4DEE-8A5D-F7D28FE9A8E8}">
      <dgm:prSet/>
      <dgm:spPr/>
      <dgm:t>
        <a:bodyPr/>
        <a:lstStyle/>
        <a:p>
          <a:endParaRPr lang="es-CL" sz="1400"/>
        </a:p>
      </dgm:t>
    </dgm:pt>
    <dgm:pt modelId="{8815B5EB-80DD-4282-999C-56D489DF992B}">
      <dgm:prSet phldrT="[Texto]" custT="1"/>
      <dgm:spPr/>
      <dgm:t>
        <a:bodyPr/>
        <a:lstStyle/>
        <a:p>
          <a:r>
            <a:rPr lang="es-E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COMUNICACIONES</a:t>
          </a:r>
          <a:endParaRPr lang="es-CL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DE3FD70-D97F-4468-916F-50BCE5DCEB61}" type="parTrans" cxnId="{6EC6C6F2-B2A8-4549-BA85-F0993ACCF675}">
      <dgm:prSet/>
      <dgm:spPr/>
      <dgm:t>
        <a:bodyPr/>
        <a:lstStyle/>
        <a:p>
          <a:endParaRPr lang="es-CL" sz="1400"/>
        </a:p>
      </dgm:t>
    </dgm:pt>
    <dgm:pt modelId="{4FACCE61-4872-4F96-BCFD-9E2754DE8530}" type="sibTrans" cxnId="{6EC6C6F2-B2A8-4549-BA85-F0993ACCF675}">
      <dgm:prSet/>
      <dgm:spPr/>
      <dgm:t>
        <a:bodyPr/>
        <a:lstStyle/>
        <a:p>
          <a:endParaRPr lang="es-CL" sz="1400"/>
        </a:p>
      </dgm:t>
    </dgm:pt>
    <dgm:pt modelId="{BE9FCAFF-2ECE-496F-9569-86878275FB92}">
      <dgm:prSet phldrT="[Texto]" custT="1"/>
      <dgm:spPr/>
      <dgm:t>
        <a:bodyPr/>
        <a:lstStyle/>
        <a:p>
          <a:r>
            <a:rPr lang="es-E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CLIMA LABORAL</a:t>
          </a:r>
          <a:endParaRPr lang="es-CL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9B7DB6D-D379-4544-9BC4-E4A7377D79C9}" type="parTrans" cxnId="{6F12735D-8FE3-46F5-9007-70C193C03779}">
      <dgm:prSet/>
      <dgm:spPr/>
      <dgm:t>
        <a:bodyPr/>
        <a:lstStyle/>
        <a:p>
          <a:endParaRPr lang="es-CL" sz="1400"/>
        </a:p>
      </dgm:t>
    </dgm:pt>
    <dgm:pt modelId="{6A58AA36-229A-4878-A8E1-A2AAA7B4349C}" type="sibTrans" cxnId="{6F12735D-8FE3-46F5-9007-70C193C03779}">
      <dgm:prSet/>
      <dgm:spPr/>
      <dgm:t>
        <a:bodyPr/>
        <a:lstStyle/>
        <a:p>
          <a:endParaRPr lang="es-CL" sz="1400"/>
        </a:p>
      </dgm:t>
    </dgm:pt>
    <dgm:pt modelId="{96456D1E-40BD-40BC-9C01-06EBC2B04E0B}" type="pres">
      <dgm:prSet presAssocID="{E8547618-BD2D-4E32-ADD0-C1E21FDEEF30}" presName="matrix" presStyleCnt="0">
        <dgm:presLayoutVars>
          <dgm:chMax val="1"/>
          <dgm:dir/>
          <dgm:resizeHandles val="exact"/>
        </dgm:presLayoutVars>
      </dgm:prSet>
      <dgm:spPr/>
    </dgm:pt>
    <dgm:pt modelId="{CEC89822-BE8F-49B4-A3AB-8F632EF89864}" type="pres">
      <dgm:prSet presAssocID="{E8547618-BD2D-4E32-ADD0-C1E21FDEEF30}" presName="diamond" presStyleLbl="bgShp" presStyleIdx="0" presStyleCnt="1" custScaleX="118797" custLinFactNeighborX="-402" custLinFactNeighborY="1757"/>
      <dgm:spPr/>
    </dgm:pt>
    <dgm:pt modelId="{B54F5ED7-D2CA-457E-9C18-661140E09714}" type="pres">
      <dgm:prSet presAssocID="{E8547618-BD2D-4E32-ADD0-C1E21FDEEF30}" presName="quad1" presStyleLbl="node1" presStyleIdx="0" presStyleCnt="4" custScaleX="135102" custScaleY="123693" custLinFactNeighborX="-22573" custLinFactNeighborY="-8078">
        <dgm:presLayoutVars>
          <dgm:chMax val="0"/>
          <dgm:chPref val="0"/>
          <dgm:bulletEnabled val="1"/>
        </dgm:presLayoutVars>
      </dgm:prSet>
      <dgm:spPr/>
    </dgm:pt>
    <dgm:pt modelId="{53A5DF6E-8B2E-43A1-8639-4A6CCE078E83}" type="pres">
      <dgm:prSet presAssocID="{E8547618-BD2D-4E32-ADD0-C1E21FDEEF30}" presName="quad2" presStyleLbl="node1" presStyleIdx="1" presStyleCnt="4" custScaleX="134564" custScaleY="121248" custLinFactNeighborX="18190" custLinFactNeighborY="-9810">
        <dgm:presLayoutVars>
          <dgm:chMax val="0"/>
          <dgm:chPref val="0"/>
          <dgm:bulletEnabled val="1"/>
        </dgm:presLayoutVars>
      </dgm:prSet>
      <dgm:spPr/>
    </dgm:pt>
    <dgm:pt modelId="{75BA4036-1A93-4DF7-9C72-53D74EEAF06F}" type="pres">
      <dgm:prSet presAssocID="{E8547618-BD2D-4E32-ADD0-C1E21FDEEF30}" presName="quad3" presStyleLbl="node1" presStyleIdx="2" presStyleCnt="4" custScaleX="132812" custScaleY="122433" custLinFactNeighborX="-23115" custLinFactNeighborY="14288">
        <dgm:presLayoutVars>
          <dgm:chMax val="0"/>
          <dgm:chPref val="0"/>
          <dgm:bulletEnabled val="1"/>
        </dgm:presLayoutVars>
      </dgm:prSet>
      <dgm:spPr/>
    </dgm:pt>
    <dgm:pt modelId="{D3AC202F-684E-4D23-AC16-632028615B37}" type="pres">
      <dgm:prSet presAssocID="{E8547618-BD2D-4E32-ADD0-C1E21FDEEF30}" presName="quad4" presStyleLbl="node1" presStyleIdx="3" presStyleCnt="4" custScaleX="127698" custScaleY="119900" custLinFactNeighborX="18519" custLinFactNeighborY="15621">
        <dgm:presLayoutVars>
          <dgm:chMax val="0"/>
          <dgm:chPref val="0"/>
          <dgm:bulletEnabled val="1"/>
        </dgm:presLayoutVars>
      </dgm:prSet>
      <dgm:spPr/>
    </dgm:pt>
  </dgm:ptLst>
  <dgm:cxnLst>
    <dgm:cxn modelId="{0B793331-5C5F-402B-82D2-3F8140665FD5}" type="presOf" srcId="{9D37AFBF-244A-433C-85B3-A3750C2C2FDB}" destId="{B54F5ED7-D2CA-457E-9C18-661140E09714}" srcOrd="0" destOrd="0" presId="urn:microsoft.com/office/officeart/2005/8/layout/matrix3"/>
    <dgm:cxn modelId="{89A6893F-3BBF-4AD0-B985-72121A9CC43F}" srcId="{E8547618-BD2D-4E32-ADD0-C1E21FDEEF30}" destId="{9D37AFBF-244A-433C-85B3-A3750C2C2FDB}" srcOrd="0" destOrd="0" parTransId="{50B8F71F-6666-403F-8516-5C0EE919FFD1}" sibTransId="{7A6AB575-4929-431E-BDA0-599F9BD743E8}"/>
    <dgm:cxn modelId="{6FF85E40-0F1C-4DEE-8A5D-F7D28FE9A8E8}" srcId="{E8547618-BD2D-4E32-ADD0-C1E21FDEEF30}" destId="{B39CC605-78AE-414F-89DE-BA6F37F573CA}" srcOrd="1" destOrd="0" parTransId="{3B291868-5B77-46E8-84E9-9BC7222AEAB9}" sibTransId="{F0E7F5FD-F8E9-4CA4-957E-2645519F1661}"/>
    <dgm:cxn modelId="{6F12735D-8FE3-46F5-9007-70C193C03779}" srcId="{E8547618-BD2D-4E32-ADD0-C1E21FDEEF30}" destId="{BE9FCAFF-2ECE-496F-9569-86878275FB92}" srcOrd="3" destOrd="0" parTransId="{99B7DB6D-D379-4544-9BC4-E4A7377D79C9}" sibTransId="{6A58AA36-229A-4878-A8E1-A2AAA7B4349C}"/>
    <dgm:cxn modelId="{86D4C95F-10BB-45B1-B2D8-3665F639995F}" type="presOf" srcId="{E8547618-BD2D-4E32-ADD0-C1E21FDEEF30}" destId="{96456D1E-40BD-40BC-9C01-06EBC2B04E0B}" srcOrd="0" destOrd="0" presId="urn:microsoft.com/office/officeart/2005/8/layout/matrix3"/>
    <dgm:cxn modelId="{67FFE566-8737-41E6-9399-CB6109153D49}" type="presOf" srcId="{BE9FCAFF-2ECE-496F-9569-86878275FB92}" destId="{D3AC202F-684E-4D23-AC16-632028615B37}" srcOrd="0" destOrd="0" presId="urn:microsoft.com/office/officeart/2005/8/layout/matrix3"/>
    <dgm:cxn modelId="{09CA1E8E-F34E-4897-9090-060CC7EDCBA1}" type="presOf" srcId="{B39CC605-78AE-414F-89DE-BA6F37F573CA}" destId="{53A5DF6E-8B2E-43A1-8639-4A6CCE078E83}" srcOrd="0" destOrd="0" presId="urn:microsoft.com/office/officeart/2005/8/layout/matrix3"/>
    <dgm:cxn modelId="{19525C9C-566D-40A5-AD02-8C2C3FC44B7E}" type="presOf" srcId="{8815B5EB-80DD-4282-999C-56D489DF992B}" destId="{75BA4036-1A93-4DF7-9C72-53D74EEAF06F}" srcOrd="0" destOrd="0" presId="urn:microsoft.com/office/officeart/2005/8/layout/matrix3"/>
    <dgm:cxn modelId="{6EC6C6F2-B2A8-4549-BA85-F0993ACCF675}" srcId="{E8547618-BD2D-4E32-ADD0-C1E21FDEEF30}" destId="{8815B5EB-80DD-4282-999C-56D489DF992B}" srcOrd="2" destOrd="0" parTransId="{FDE3FD70-D97F-4468-916F-50BCE5DCEB61}" sibTransId="{4FACCE61-4872-4F96-BCFD-9E2754DE8530}"/>
    <dgm:cxn modelId="{D81BFE59-C41C-4F3F-A19E-6617B5A731DF}" type="presParOf" srcId="{96456D1E-40BD-40BC-9C01-06EBC2B04E0B}" destId="{CEC89822-BE8F-49B4-A3AB-8F632EF89864}" srcOrd="0" destOrd="0" presId="urn:microsoft.com/office/officeart/2005/8/layout/matrix3"/>
    <dgm:cxn modelId="{AB9504A3-7D92-4340-B64F-7EEC1C9F5B6E}" type="presParOf" srcId="{96456D1E-40BD-40BC-9C01-06EBC2B04E0B}" destId="{B54F5ED7-D2CA-457E-9C18-661140E09714}" srcOrd="1" destOrd="0" presId="urn:microsoft.com/office/officeart/2005/8/layout/matrix3"/>
    <dgm:cxn modelId="{7EED8C95-A0B8-4980-ACAD-00EFC0DBDC78}" type="presParOf" srcId="{96456D1E-40BD-40BC-9C01-06EBC2B04E0B}" destId="{53A5DF6E-8B2E-43A1-8639-4A6CCE078E83}" srcOrd="2" destOrd="0" presId="urn:microsoft.com/office/officeart/2005/8/layout/matrix3"/>
    <dgm:cxn modelId="{F3510115-1F50-44D7-A3BC-42995EA35350}" type="presParOf" srcId="{96456D1E-40BD-40BC-9C01-06EBC2B04E0B}" destId="{75BA4036-1A93-4DF7-9C72-53D74EEAF06F}" srcOrd="3" destOrd="0" presId="urn:microsoft.com/office/officeart/2005/8/layout/matrix3"/>
    <dgm:cxn modelId="{A2776303-2085-4E0C-A4A7-9C1E988D2AF1}" type="presParOf" srcId="{96456D1E-40BD-40BC-9C01-06EBC2B04E0B}" destId="{D3AC202F-684E-4D23-AC16-632028615B3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7ACA94-9864-4FC9-ADAB-A5112B639D9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EDF68128-C295-415B-918B-C8D1B57BC5C9}">
      <dgm:prSet phldrT="[Texto]"/>
      <dgm:spPr/>
      <dgm:t>
        <a:bodyPr/>
        <a:lstStyle/>
        <a:p>
          <a:r>
            <a: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PLAN ANUAL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3FF8E76-AC91-4829-AAF2-8D9E9D80C025}" type="parTrans" cxnId="{6E13BA21-9752-4893-A1EE-F93DCF18A6A9}">
      <dgm:prSet/>
      <dgm:spPr/>
      <dgm:t>
        <a:bodyPr/>
        <a:lstStyle/>
        <a:p>
          <a:endParaRPr lang="es-CL"/>
        </a:p>
      </dgm:t>
    </dgm:pt>
    <dgm:pt modelId="{2572CEB1-C1C1-46F0-BADC-F7A63EFC2F5A}" type="sibTrans" cxnId="{6E13BA21-9752-4893-A1EE-F93DCF18A6A9}">
      <dgm:prSet/>
      <dgm:spPr/>
      <dgm:t>
        <a:bodyPr/>
        <a:lstStyle/>
        <a:p>
          <a:endParaRPr lang="es-CL"/>
        </a:p>
      </dgm:t>
    </dgm:pt>
    <dgm:pt modelId="{8305E900-0C74-4EBE-BFD7-1C3C9183A595}">
      <dgm:prSet phldrT="[Texto]"/>
      <dgm:spPr/>
      <dgm:t>
        <a:bodyPr/>
        <a:lstStyle/>
        <a:p>
          <a:r>
            <a: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Objetivos Institucionales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4A5D3D3-705A-444C-A55B-191E7ABF39C4}" type="parTrans" cxnId="{ECDF7497-E5FA-4B41-87B1-4F39369B0D27}">
      <dgm:prSet/>
      <dgm:spPr/>
      <dgm:t>
        <a:bodyPr/>
        <a:lstStyle/>
        <a:p>
          <a:endParaRPr lang="es-CL"/>
        </a:p>
      </dgm:t>
    </dgm:pt>
    <dgm:pt modelId="{961E6874-A142-44DA-B2BD-E82DCEB407DB}" type="sibTrans" cxnId="{ECDF7497-E5FA-4B41-87B1-4F39369B0D27}">
      <dgm:prSet/>
      <dgm:spPr/>
      <dgm:t>
        <a:bodyPr/>
        <a:lstStyle/>
        <a:p>
          <a:endParaRPr lang="es-CL"/>
        </a:p>
      </dgm:t>
    </dgm:pt>
    <dgm:pt modelId="{B9B0705A-B856-487A-B93A-261BF7E2EDC0}">
      <dgm:prSet phldrT="[Texto]"/>
      <dgm:spPr/>
      <dgm:t>
        <a:bodyPr/>
        <a:lstStyle/>
        <a:p>
          <a:r>
            <a: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Cursos Solicitados vía Evaluación Desempeño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579DD1B-B3D0-468C-A529-39D9D2885524}" type="parTrans" cxnId="{612FA357-564F-40AA-BDC0-AD6CF3E1FD3F}">
      <dgm:prSet/>
      <dgm:spPr/>
      <dgm:t>
        <a:bodyPr/>
        <a:lstStyle/>
        <a:p>
          <a:endParaRPr lang="es-CL"/>
        </a:p>
      </dgm:t>
    </dgm:pt>
    <dgm:pt modelId="{C33F6AF3-F5E4-49EC-BD7F-7FF48313AA45}" type="sibTrans" cxnId="{612FA357-564F-40AA-BDC0-AD6CF3E1FD3F}">
      <dgm:prSet/>
      <dgm:spPr/>
      <dgm:t>
        <a:bodyPr/>
        <a:lstStyle/>
        <a:p>
          <a:endParaRPr lang="es-CL"/>
        </a:p>
      </dgm:t>
    </dgm:pt>
    <dgm:pt modelId="{314B79FD-0404-4FED-BDA1-AC330C76999C}">
      <dgm:prSet phldrT="[Texto]"/>
      <dgm:spPr/>
      <dgm:t>
        <a:bodyPr/>
        <a:lstStyle/>
        <a:p>
          <a:r>
            <a: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Solicitudes Espontaneas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DF77D08-A004-4E16-B6FA-BC29DF0370A5}" type="parTrans" cxnId="{642C3285-91F2-4435-920E-093AFE47C484}">
      <dgm:prSet/>
      <dgm:spPr/>
      <dgm:t>
        <a:bodyPr/>
        <a:lstStyle/>
        <a:p>
          <a:endParaRPr lang="es-CL"/>
        </a:p>
      </dgm:t>
    </dgm:pt>
    <dgm:pt modelId="{5E9BC445-529E-4C34-943F-256BB57F9EA0}" type="sibTrans" cxnId="{642C3285-91F2-4435-920E-093AFE47C484}">
      <dgm:prSet/>
      <dgm:spPr/>
      <dgm:t>
        <a:bodyPr/>
        <a:lstStyle/>
        <a:p>
          <a:endParaRPr lang="es-CL"/>
        </a:p>
      </dgm:t>
    </dgm:pt>
    <dgm:pt modelId="{ADE3CB2E-F63B-403E-A570-3E9DA0EEEF60}">
      <dgm:prSet phldrT="[Texto]"/>
      <dgm:spPr/>
      <dgm:t>
        <a:bodyPr/>
        <a:lstStyle/>
        <a:p>
          <a:r>
            <a: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Diplomados y/o Estudios de Postgrado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606C2C8-2D52-4CE6-9CA6-FBE1C52EE6EC}" type="parTrans" cxnId="{7DA606E0-18F8-4FCF-B592-BAFC24DC1477}">
      <dgm:prSet/>
      <dgm:spPr/>
      <dgm:t>
        <a:bodyPr/>
        <a:lstStyle/>
        <a:p>
          <a:endParaRPr lang="es-CL"/>
        </a:p>
      </dgm:t>
    </dgm:pt>
    <dgm:pt modelId="{906027C0-61E9-4B7B-A6DC-56701A50C846}" type="sibTrans" cxnId="{7DA606E0-18F8-4FCF-B592-BAFC24DC1477}">
      <dgm:prSet/>
      <dgm:spPr/>
      <dgm:t>
        <a:bodyPr/>
        <a:lstStyle/>
        <a:p>
          <a:endParaRPr lang="es-CL"/>
        </a:p>
      </dgm:t>
    </dgm:pt>
    <dgm:pt modelId="{58653BE8-3513-4957-AA52-968B8160CC4E}">
      <dgm:prSet phldrT="[Texto]"/>
      <dgm:spPr/>
      <dgm:t>
        <a:bodyPr/>
        <a:lstStyle/>
        <a:p>
          <a:r>
            <a: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Presupuesto Interno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E4248F6-684E-432F-83A7-E9FD97BCC5C7}" type="parTrans" cxnId="{B9AB780D-EFCB-4F23-8A81-A270E96459EF}">
      <dgm:prSet/>
      <dgm:spPr/>
      <dgm:t>
        <a:bodyPr/>
        <a:lstStyle/>
        <a:p>
          <a:endParaRPr lang="es-CL"/>
        </a:p>
      </dgm:t>
    </dgm:pt>
    <dgm:pt modelId="{8C4DF5D5-9B60-41EA-8A65-2E10FA59DA79}" type="sibTrans" cxnId="{B9AB780D-EFCB-4F23-8A81-A270E96459EF}">
      <dgm:prSet/>
      <dgm:spPr/>
      <dgm:t>
        <a:bodyPr/>
        <a:lstStyle/>
        <a:p>
          <a:endParaRPr lang="es-CL"/>
        </a:p>
      </dgm:t>
    </dgm:pt>
    <dgm:pt modelId="{81C58A78-26FE-4232-B5B4-4EC162CD4FC8}">
      <dgm:prSet phldrT="[Texto]"/>
      <dgm:spPr/>
      <dgm:t>
        <a:bodyPr/>
        <a:lstStyle/>
        <a:p>
          <a:r>
            <a: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Becas Subdere 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2ACE6AC-F32E-46AF-B27C-CBD4BC8A3CC0}" type="parTrans" cxnId="{B503BD0A-368E-4465-84D9-08D420C7A028}">
      <dgm:prSet/>
      <dgm:spPr/>
      <dgm:t>
        <a:bodyPr/>
        <a:lstStyle/>
        <a:p>
          <a:endParaRPr lang="es-CL"/>
        </a:p>
      </dgm:t>
    </dgm:pt>
    <dgm:pt modelId="{D6887FC8-3871-4820-9771-9EBFBF6B00D4}" type="sibTrans" cxnId="{B503BD0A-368E-4465-84D9-08D420C7A028}">
      <dgm:prSet/>
      <dgm:spPr/>
      <dgm:t>
        <a:bodyPr/>
        <a:lstStyle/>
        <a:p>
          <a:endParaRPr lang="es-CL"/>
        </a:p>
      </dgm:t>
    </dgm:pt>
    <dgm:pt modelId="{C535EEEC-6F4B-47E2-921D-A8EA83CA8DB9}" type="pres">
      <dgm:prSet presAssocID="{107ACA94-9864-4FC9-ADAB-A5112B639D98}" presName="Name0" presStyleCnt="0">
        <dgm:presLayoutVars>
          <dgm:chMax val="7"/>
          <dgm:chPref val="7"/>
          <dgm:dir/>
        </dgm:presLayoutVars>
      </dgm:prSet>
      <dgm:spPr/>
    </dgm:pt>
    <dgm:pt modelId="{78613A11-F170-4633-A32D-6B2B6A4B8E16}" type="pres">
      <dgm:prSet presAssocID="{107ACA94-9864-4FC9-ADAB-A5112B639D98}" presName="Name1" presStyleCnt="0"/>
      <dgm:spPr/>
    </dgm:pt>
    <dgm:pt modelId="{261EC4E9-7985-42B6-9C30-C1BB1880FB9F}" type="pres">
      <dgm:prSet presAssocID="{107ACA94-9864-4FC9-ADAB-A5112B639D98}" presName="cycle" presStyleCnt="0"/>
      <dgm:spPr/>
    </dgm:pt>
    <dgm:pt modelId="{99342DC0-BB01-468A-B8A3-9CD93BF44526}" type="pres">
      <dgm:prSet presAssocID="{107ACA94-9864-4FC9-ADAB-A5112B639D98}" presName="srcNode" presStyleLbl="node1" presStyleIdx="0" presStyleCnt="3"/>
      <dgm:spPr/>
    </dgm:pt>
    <dgm:pt modelId="{E164D455-F181-4CE7-97B3-4E674EC8B481}" type="pres">
      <dgm:prSet presAssocID="{107ACA94-9864-4FC9-ADAB-A5112B639D98}" presName="conn" presStyleLbl="parChTrans1D2" presStyleIdx="0" presStyleCnt="1"/>
      <dgm:spPr/>
    </dgm:pt>
    <dgm:pt modelId="{63DA376A-A617-484E-8A4A-C96EB3437500}" type="pres">
      <dgm:prSet presAssocID="{107ACA94-9864-4FC9-ADAB-A5112B639D98}" presName="extraNode" presStyleLbl="node1" presStyleIdx="0" presStyleCnt="3"/>
      <dgm:spPr/>
    </dgm:pt>
    <dgm:pt modelId="{FF5BD0A0-6B1D-435B-9669-3E14605CAC47}" type="pres">
      <dgm:prSet presAssocID="{107ACA94-9864-4FC9-ADAB-A5112B639D98}" presName="dstNode" presStyleLbl="node1" presStyleIdx="0" presStyleCnt="3"/>
      <dgm:spPr/>
    </dgm:pt>
    <dgm:pt modelId="{CFFC7A9A-02A6-4418-95B6-E03C82E84D22}" type="pres">
      <dgm:prSet presAssocID="{EDF68128-C295-415B-918B-C8D1B57BC5C9}" presName="text_1" presStyleLbl="node1" presStyleIdx="0" presStyleCnt="3">
        <dgm:presLayoutVars>
          <dgm:bulletEnabled val="1"/>
        </dgm:presLayoutVars>
      </dgm:prSet>
      <dgm:spPr/>
    </dgm:pt>
    <dgm:pt modelId="{80121E9D-D4F6-4B07-8CED-16CEA416927E}" type="pres">
      <dgm:prSet presAssocID="{EDF68128-C295-415B-918B-C8D1B57BC5C9}" presName="accent_1" presStyleCnt="0"/>
      <dgm:spPr/>
    </dgm:pt>
    <dgm:pt modelId="{ABBEBA7A-0A12-4CE1-BC8B-729224BD9589}" type="pres">
      <dgm:prSet presAssocID="{EDF68128-C295-415B-918B-C8D1B57BC5C9}" presName="accentRepeatNode" presStyleLbl="solidFgAcc1" presStyleIdx="0" presStyleCnt="3"/>
      <dgm:spPr/>
    </dgm:pt>
    <dgm:pt modelId="{091F4323-D09E-4260-9D35-F26FBD4DCAD0}" type="pres">
      <dgm:prSet presAssocID="{314B79FD-0404-4FED-BDA1-AC330C76999C}" presName="text_2" presStyleLbl="node1" presStyleIdx="1" presStyleCnt="3">
        <dgm:presLayoutVars>
          <dgm:bulletEnabled val="1"/>
        </dgm:presLayoutVars>
      </dgm:prSet>
      <dgm:spPr/>
    </dgm:pt>
    <dgm:pt modelId="{6FD574CC-37E4-4BC0-8AB1-EAED518F3769}" type="pres">
      <dgm:prSet presAssocID="{314B79FD-0404-4FED-BDA1-AC330C76999C}" presName="accent_2" presStyleCnt="0"/>
      <dgm:spPr/>
    </dgm:pt>
    <dgm:pt modelId="{E2EE94C3-E5CD-4A4A-B825-E3B8DE3B3F42}" type="pres">
      <dgm:prSet presAssocID="{314B79FD-0404-4FED-BDA1-AC330C76999C}" presName="accentRepeatNode" presStyleLbl="solidFgAcc1" presStyleIdx="1" presStyleCnt="3"/>
      <dgm:spPr/>
    </dgm:pt>
    <dgm:pt modelId="{5EDB4FF2-6DBC-4AC8-9408-5300AE77ECF6}" type="pres">
      <dgm:prSet presAssocID="{ADE3CB2E-F63B-403E-A570-3E9DA0EEEF60}" presName="text_3" presStyleLbl="node1" presStyleIdx="2" presStyleCnt="3">
        <dgm:presLayoutVars>
          <dgm:bulletEnabled val="1"/>
        </dgm:presLayoutVars>
      </dgm:prSet>
      <dgm:spPr/>
    </dgm:pt>
    <dgm:pt modelId="{A6471AB2-E1CB-4D3A-81C6-AB61C68016A1}" type="pres">
      <dgm:prSet presAssocID="{ADE3CB2E-F63B-403E-A570-3E9DA0EEEF60}" presName="accent_3" presStyleCnt="0"/>
      <dgm:spPr/>
    </dgm:pt>
    <dgm:pt modelId="{D295CE93-806A-419A-B197-75F46291FB9C}" type="pres">
      <dgm:prSet presAssocID="{ADE3CB2E-F63B-403E-A570-3E9DA0EEEF60}" presName="accentRepeatNode" presStyleLbl="solidFgAcc1" presStyleIdx="2" presStyleCnt="3"/>
      <dgm:spPr/>
    </dgm:pt>
  </dgm:ptLst>
  <dgm:cxnLst>
    <dgm:cxn modelId="{1A0BB002-7DAC-43AF-A7D4-AC77F7C9BC5A}" type="presOf" srcId="{B9B0705A-B856-487A-B93A-261BF7E2EDC0}" destId="{CFFC7A9A-02A6-4418-95B6-E03C82E84D22}" srcOrd="0" destOrd="2" presId="urn:microsoft.com/office/officeart/2008/layout/VerticalCurvedList"/>
    <dgm:cxn modelId="{B503BD0A-368E-4465-84D9-08D420C7A028}" srcId="{ADE3CB2E-F63B-403E-A570-3E9DA0EEEF60}" destId="{81C58A78-26FE-4232-B5B4-4EC162CD4FC8}" srcOrd="1" destOrd="0" parTransId="{F2ACE6AC-F32E-46AF-B27C-CBD4BC8A3CC0}" sibTransId="{D6887FC8-3871-4820-9771-9EBFBF6B00D4}"/>
    <dgm:cxn modelId="{B9AB780D-EFCB-4F23-8A81-A270E96459EF}" srcId="{ADE3CB2E-F63B-403E-A570-3E9DA0EEEF60}" destId="{58653BE8-3513-4957-AA52-968B8160CC4E}" srcOrd="0" destOrd="0" parTransId="{FE4248F6-684E-432F-83A7-E9FD97BCC5C7}" sibTransId="{8C4DF5D5-9B60-41EA-8A65-2E10FA59DA79}"/>
    <dgm:cxn modelId="{6E13BA21-9752-4893-A1EE-F93DCF18A6A9}" srcId="{107ACA94-9864-4FC9-ADAB-A5112B639D98}" destId="{EDF68128-C295-415B-918B-C8D1B57BC5C9}" srcOrd="0" destOrd="0" parTransId="{33FF8E76-AC91-4829-AAF2-8D9E9D80C025}" sibTransId="{2572CEB1-C1C1-46F0-BADC-F7A63EFC2F5A}"/>
    <dgm:cxn modelId="{4B277C74-6768-4AF4-A9C9-4087C477BD00}" type="presOf" srcId="{ADE3CB2E-F63B-403E-A570-3E9DA0EEEF60}" destId="{5EDB4FF2-6DBC-4AC8-9408-5300AE77ECF6}" srcOrd="0" destOrd="0" presId="urn:microsoft.com/office/officeart/2008/layout/VerticalCurvedList"/>
    <dgm:cxn modelId="{DAAEEA56-CAB7-4929-A65A-107DEF9484A6}" type="presOf" srcId="{961E6874-A142-44DA-B2BD-E82DCEB407DB}" destId="{E164D455-F181-4CE7-97B3-4E674EC8B481}" srcOrd="0" destOrd="0" presId="urn:microsoft.com/office/officeart/2008/layout/VerticalCurvedList"/>
    <dgm:cxn modelId="{612FA357-564F-40AA-BDC0-AD6CF3E1FD3F}" srcId="{EDF68128-C295-415B-918B-C8D1B57BC5C9}" destId="{B9B0705A-B856-487A-B93A-261BF7E2EDC0}" srcOrd="1" destOrd="0" parTransId="{1579DD1B-B3D0-468C-A529-39D9D2885524}" sibTransId="{C33F6AF3-F5E4-49EC-BD7F-7FF48313AA45}"/>
    <dgm:cxn modelId="{43FE6B7D-BB1A-404A-ABF7-6AED7349FDCF}" type="presOf" srcId="{81C58A78-26FE-4232-B5B4-4EC162CD4FC8}" destId="{5EDB4FF2-6DBC-4AC8-9408-5300AE77ECF6}" srcOrd="0" destOrd="2" presId="urn:microsoft.com/office/officeart/2008/layout/VerticalCurvedList"/>
    <dgm:cxn modelId="{642C3285-91F2-4435-920E-093AFE47C484}" srcId="{107ACA94-9864-4FC9-ADAB-A5112B639D98}" destId="{314B79FD-0404-4FED-BDA1-AC330C76999C}" srcOrd="1" destOrd="0" parTransId="{7DF77D08-A004-4E16-B6FA-BC29DF0370A5}" sibTransId="{5E9BC445-529E-4C34-943F-256BB57F9EA0}"/>
    <dgm:cxn modelId="{586C998C-5B39-46E9-AF66-098A233EBF6E}" type="presOf" srcId="{107ACA94-9864-4FC9-ADAB-A5112B639D98}" destId="{C535EEEC-6F4B-47E2-921D-A8EA83CA8DB9}" srcOrd="0" destOrd="0" presId="urn:microsoft.com/office/officeart/2008/layout/VerticalCurvedList"/>
    <dgm:cxn modelId="{ECDF7497-E5FA-4B41-87B1-4F39369B0D27}" srcId="{EDF68128-C295-415B-918B-C8D1B57BC5C9}" destId="{8305E900-0C74-4EBE-BFD7-1C3C9183A595}" srcOrd="0" destOrd="0" parTransId="{14A5D3D3-705A-444C-A55B-191E7ABF39C4}" sibTransId="{961E6874-A142-44DA-B2BD-E82DCEB407DB}"/>
    <dgm:cxn modelId="{17EA619D-C631-49F4-8DA4-8F7FAD350B94}" type="presOf" srcId="{8305E900-0C74-4EBE-BFD7-1C3C9183A595}" destId="{CFFC7A9A-02A6-4418-95B6-E03C82E84D22}" srcOrd="0" destOrd="1" presId="urn:microsoft.com/office/officeart/2008/layout/VerticalCurvedList"/>
    <dgm:cxn modelId="{43B0B5AF-FD3C-4798-8261-A0884C130DB7}" type="presOf" srcId="{EDF68128-C295-415B-918B-C8D1B57BC5C9}" destId="{CFFC7A9A-02A6-4418-95B6-E03C82E84D22}" srcOrd="0" destOrd="0" presId="urn:microsoft.com/office/officeart/2008/layout/VerticalCurvedList"/>
    <dgm:cxn modelId="{7B0028CB-8227-49B5-8E2F-7C9559A280CE}" type="presOf" srcId="{58653BE8-3513-4957-AA52-968B8160CC4E}" destId="{5EDB4FF2-6DBC-4AC8-9408-5300AE77ECF6}" srcOrd="0" destOrd="1" presId="urn:microsoft.com/office/officeart/2008/layout/VerticalCurvedList"/>
    <dgm:cxn modelId="{7DA606E0-18F8-4FCF-B592-BAFC24DC1477}" srcId="{107ACA94-9864-4FC9-ADAB-A5112B639D98}" destId="{ADE3CB2E-F63B-403E-A570-3E9DA0EEEF60}" srcOrd="2" destOrd="0" parTransId="{9606C2C8-2D52-4CE6-9CA6-FBE1C52EE6EC}" sibTransId="{906027C0-61E9-4B7B-A6DC-56701A50C846}"/>
    <dgm:cxn modelId="{5396BEF7-11A4-4B12-AB03-0ED3B55A8F51}" type="presOf" srcId="{314B79FD-0404-4FED-BDA1-AC330C76999C}" destId="{091F4323-D09E-4260-9D35-F26FBD4DCAD0}" srcOrd="0" destOrd="0" presId="urn:microsoft.com/office/officeart/2008/layout/VerticalCurvedList"/>
    <dgm:cxn modelId="{A18D55D1-0225-44B2-9465-3EC601002166}" type="presParOf" srcId="{C535EEEC-6F4B-47E2-921D-A8EA83CA8DB9}" destId="{78613A11-F170-4633-A32D-6B2B6A4B8E16}" srcOrd="0" destOrd="0" presId="urn:microsoft.com/office/officeart/2008/layout/VerticalCurvedList"/>
    <dgm:cxn modelId="{C81068EE-563A-4DDA-8D18-B0DCE86274E5}" type="presParOf" srcId="{78613A11-F170-4633-A32D-6B2B6A4B8E16}" destId="{261EC4E9-7985-42B6-9C30-C1BB1880FB9F}" srcOrd="0" destOrd="0" presId="urn:microsoft.com/office/officeart/2008/layout/VerticalCurvedList"/>
    <dgm:cxn modelId="{D57B12D1-9A67-464E-9C94-0A55375AE8AA}" type="presParOf" srcId="{261EC4E9-7985-42B6-9C30-C1BB1880FB9F}" destId="{99342DC0-BB01-468A-B8A3-9CD93BF44526}" srcOrd="0" destOrd="0" presId="urn:microsoft.com/office/officeart/2008/layout/VerticalCurvedList"/>
    <dgm:cxn modelId="{9B59347C-B77D-47A6-BA66-E620440AAD72}" type="presParOf" srcId="{261EC4E9-7985-42B6-9C30-C1BB1880FB9F}" destId="{E164D455-F181-4CE7-97B3-4E674EC8B481}" srcOrd="1" destOrd="0" presId="urn:microsoft.com/office/officeart/2008/layout/VerticalCurvedList"/>
    <dgm:cxn modelId="{B5923662-64DF-4274-9813-C69D9E52E121}" type="presParOf" srcId="{261EC4E9-7985-42B6-9C30-C1BB1880FB9F}" destId="{63DA376A-A617-484E-8A4A-C96EB3437500}" srcOrd="2" destOrd="0" presId="urn:microsoft.com/office/officeart/2008/layout/VerticalCurvedList"/>
    <dgm:cxn modelId="{75266922-DAF1-4745-9DAC-E521AE46A85A}" type="presParOf" srcId="{261EC4E9-7985-42B6-9C30-C1BB1880FB9F}" destId="{FF5BD0A0-6B1D-435B-9669-3E14605CAC47}" srcOrd="3" destOrd="0" presId="urn:microsoft.com/office/officeart/2008/layout/VerticalCurvedList"/>
    <dgm:cxn modelId="{05C53051-B0F5-4753-A7AA-67E152BCF558}" type="presParOf" srcId="{78613A11-F170-4633-A32D-6B2B6A4B8E16}" destId="{CFFC7A9A-02A6-4418-95B6-E03C82E84D22}" srcOrd="1" destOrd="0" presId="urn:microsoft.com/office/officeart/2008/layout/VerticalCurvedList"/>
    <dgm:cxn modelId="{D3932869-5B0C-410B-AB3B-B1E9F905903E}" type="presParOf" srcId="{78613A11-F170-4633-A32D-6B2B6A4B8E16}" destId="{80121E9D-D4F6-4B07-8CED-16CEA416927E}" srcOrd="2" destOrd="0" presId="urn:microsoft.com/office/officeart/2008/layout/VerticalCurvedList"/>
    <dgm:cxn modelId="{C616BB5C-A56C-4982-8CA0-137B355CEEDB}" type="presParOf" srcId="{80121E9D-D4F6-4B07-8CED-16CEA416927E}" destId="{ABBEBA7A-0A12-4CE1-BC8B-729224BD9589}" srcOrd="0" destOrd="0" presId="urn:microsoft.com/office/officeart/2008/layout/VerticalCurvedList"/>
    <dgm:cxn modelId="{8720D76A-B9DC-4E86-AAAA-684E15DBB539}" type="presParOf" srcId="{78613A11-F170-4633-A32D-6B2B6A4B8E16}" destId="{091F4323-D09E-4260-9D35-F26FBD4DCAD0}" srcOrd="3" destOrd="0" presId="urn:microsoft.com/office/officeart/2008/layout/VerticalCurvedList"/>
    <dgm:cxn modelId="{7176D102-2385-4B04-B6D1-CFA255F27BE2}" type="presParOf" srcId="{78613A11-F170-4633-A32D-6B2B6A4B8E16}" destId="{6FD574CC-37E4-4BC0-8AB1-EAED518F3769}" srcOrd="4" destOrd="0" presId="urn:microsoft.com/office/officeart/2008/layout/VerticalCurvedList"/>
    <dgm:cxn modelId="{CE41C338-4A55-4A07-B2CD-308F140C5A11}" type="presParOf" srcId="{6FD574CC-37E4-4BC0-8AB1-EAED518F3769}" destId="{E2EE94C3-E5CD-4A4A-B825-E3B8DE3B3F42}" srcOrd="0" destOrd="0" presId="urn:microsoft.com/office/officeart/2008/layout/VerticalCurvedList"/>
    <dgm:cxn modelId="{17E1210C-61E7-4466-9827-520E4E2A4983}" type="presParOf" srcId="{78613A11-F170-4633-A32D-6B2B6A4B8E16}" destId="{5EDB4FF2-6DBC-4AC8-9408-5300AE77ECF6}" srcOrd="5" destOrd="0" presId="urn:microsoft.com/office/officeart/2008/layout/VerticalCurvedList"/>
    <dgm:cxn modelId="{A3A5F631-3BE0-440D-9596-24B0E785D1D7}" type="presParOf" srcId="{78613A11-F170-4633-A32D-6B2B6A4B8E16}" destId="{A6471AB2-E1CB-4D3A-81C6-AB61C68016A1}" srcOrd="6" destOrd="0" presId="urn:microsoft.com/office/officeart/2008/layout/VerticalCurvedList"/>
    <dgm:cxn modelId="{84872542-D152-4951-8AEA-8B565AE62CBE}" type="presParOf" srcId="{A6471AB2-E1CB-4D3A-81C6-AB61C68016A1}" destId="{D295CE93-806A-419A-B197-75F46291FB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E1D8B5-D797-498B-8AFF-059679C3BE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1E78781-B0F6-45C0-BBCB-096A0F698BDB}">
      <dgm:prSet phldrT="[Texto]" custT="1"/>
      <dgm:spPr>
        <a:xfrm>
          <a:off x="0" y="47951"/>
          <a:ext cx="6348413" cy="72072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30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Descripciones de Cargo</a:t>
          </a:r>
          <a:endParaRPr lang="es-CL" sz="30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D4324273-ADE1-4A0A-B2C3-39621FA7A318}" type="parTrans" cxnId="{44BD830C-91F5-4928-B4AF-5DDAA5FFC7C0}">
      <dgm:prSet/>
      <dgm:spPr/>
      <dgm:t>
        <a:bodyPr/>
        <a:lstStyle/>
        <a:p>
          <a:endParaRPr lang="es-CL"/>
        </a:p>
      </dgm:t>
    </dgm:pt>
    <dgm:pt modelId="{55D9CAE4-A3BF-470E-9E00-97396C1C4AC7}" type="sibTrans" cxnId="{44BD830C-91F5-4928-B4AF-5DDAA5FFC7C0}">
      <dgm:prSet/>
      <dgm:spPr/>
      <dgm:t>
        <a:bodyPr/>
        <a:lstStyle/>
        <a:p>
          <a:endParaRPr lang="es-CL"/>
        </a:p>
      </dgm:t>
    </dgm:pt>
    <dgm:pt modelId="{B4B6613A-223D-4544-8CA0-C4DD03FF50B7}">
      <dgm:prSet phldrT="[Texto]" custT="1"/>
      <dgm:spPr>
        <a:xfrm>
          <a:off x="0" y="850818"/>
          <a:ext cx="6348413" cy="72072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30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Evaluación Desempeño</a:t>
          </a:r>
          <a:endParaRPr lang="es-CL" sz="30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FE29729F-B280-43C3-B3FD-2A1810D3807A}" type="parTrans" cxnId="{A85031A7-09FF-46F5-A5BE-BD8111E45ED9}">
      <dgm:prSet/>
      <dgm:spPr/>
      <dgm:t>
        <a:bodyPr/>
        <a:lstStyle/>
        <a:p>
          <a:endParaRPr lang="es-CL"/>
        </a:p>
      </dgm:t>
    </dgm:pt>
    <dgm:pt modelId="{D8A29A89-8C1B-48FD-BE47-302A6F92FAD2}" type="sibTrans" cxnId="{A85031A7-09FF-46F5-A5BE-BD8111E45ED9}">
      <dgm:prSet/>
      <dgm:spPr/>
      <dgm:t>
        <a:bodyPr/>
        <a:lstStyle/>
        <a:p>
          <a:endParaRPr lang="es-CL"/>
        </a:p>
      </dgm:t>
    </dgm:pt>
    <dgm:pt modelId="{A011E33D-8D4C-4A0E-BB96-8DA0BFB5AC09}">
      <dgm:prSet phldrT="[Texto]"/>
      <dgm:spPr>
        <a:xfrm>
          <a:off x="0" y="1571538"/>
          <a:ext cx="6348413" cy="22604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Anual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1A1D04BA-17A9-4624-8F32-E4E71E8DA332}" type="parTrans" cxnId="{29E7DC69-F52C-455E-8344-14A809F884EE}">
      <dgm:prSet/>
      <dgm:spPr/>
      <dgm:t>
        <a:bodyPr/>
        <a:lstStyle/>
        <a:p>
          <a:endParaRPr lang="es-CL"/>
        </a:p>
      </dgm:t>
    </dgm:pt>
    <dgm:pt modelId="{111D2F00-A78C-42A0-A8E3-0AE4FE1F706B}" type="sibTrans" cxnId="{29E7DC69-F52C-455E-8344-14A809F884EE}">
      <dgm:prSet/>
      <dgm:spPr/>
      <dgm:t>
        <a:bodyPr/>
        <a:lstStyle/>
        <a:p>
          <a:endParaRPr lang="es-CL"/>
        </a:p>
      </dgm:t>
    </dgm:pt>
    <dgm:pt modelId="{D6D4A689-7C64-495F-AA9E-AE4AFD83D3DC}">
      <dgm:prSet phldrT="[Texto]"/>
      <dgm:spPr>
        <a:xfrm>
          <a:off x="0" y="1571538"/>
          <a:ext cx="6348413" cy="22604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Autoevaluación / Evaluación Jefatura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F8661016-3B81-4C80-8AEF-236B046E973F}" type="parTrans" cxnId="{10F2F952-B739-4DF4-BD2B-916FE5D41DB7}">
      <dgm:prSet/>
      <dgm:spPr/>
      <dgm:t>
        <a:bodyPr/>
        <a:lstStyle/>
        <a:p>
          <a:endParaRPr lang="es-CL"/>
        </a:p>
      </dgm:t>
    </dgm:pt>
    <dgm:pt modelId="{C51B8382-4A54-4C9F-BE6B-5C58839EB052}" type="sibTrans" cxnId="{10F2F952-B739-4DF4-BD2B-916FE5D41DB7}">
      <dgm:prSet/>
      <dgm:spPr/>
      <dgm:t>
        <a:bodyPr/>
        <a:lstStyle/>
        <a:p>
          <a:endParaRPr lang="es-CL"/>
        </a:p>
      </dgm:t>
    </dgm:pt>
    <dgm:pt modelId="{03B20FD3-7A73-42FD-8A4A-73F9B380186E}">
      <dgm:prSet phldrT="[Texto]"/>
      <dgm:spPr>
        <a:xfrm>
          <a:off x="0" y="1571538"/>
          <a:ext cx="6348413" cy="22604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Metas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EB8211BF-1B56-426C-896E-5C7EE28F4526}" type="parTrans" cxnId="{28C8B7D1-A5CD-4E1D-BD30-3D554FD46080}">
      <dgm:prSet/>
      <dgm:spPr/>
      <dgm:t>
        <a:bodyPr/>
        <a:lstStyle/>
        <a:p>
          <a:endParaRPr lang="es-CL"/>
        </a:p>
      </dgm:t>
    </dgm:pt>
    <dgm:pt modelId="{B67BAEA0-6F4E-4269-BE83-091E6AD85BF7}" type="sibTrans" cxnId="{28C8B7D1-A5CD-4E1D-BD30-3D554FD46080}">
      <dgm:prSet/>
      <dgm:spPr/>
      <dgm:t>
        <a:bodyPr/>
        <a:lstStyle/>
        <a:p>
          <a:endParaRPr lang="es-CL"/>
        </a:p>
      </dgm:t>
    </dgm:pt>
    <dgm:pt modelId="{3F70158F-92AA-4FED-8A58-EE0D6AF86469}">
      <dgm:prSet phldrT="[Texto]"/>
      <dgm:spPr>
        <a:xfrm>
          <a:off x="0" y="1571538"/>
          <a:ext cx="6348413" cy="22604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Evaluación Competencias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F10ACB68-1448-42EE-AC7E-D59AF6A4AAE8}" type="parTrans" cxnId="{89101178-0A2F-4E14-9136-C4DC48A6FD4E}">
      <dgm:prSet/>
      <dgm:spPr/>
      <dgm:t>
        <a:bodyPr/>
        <a:lstStyle/>
        <a:p>
          <a:endParaRPr lang="es-CL"/>
        </a:p>
      </dgm:t>
    </dgm:pt>
    <dgm:pt modelId="{23088EBE-0FBB-4C8A-88F4-6933272E4BBF}" type="sibTrans" cxnId="{89101178-0A2F-4E14-9136-C4DC48A6FD4E}">
      <dgm:prSet/>
      <dgm:spPr/>
      <dgm:t>
        <a:bodyPr/>
        <a:lstStyle/>
        <a:p>
          <a:endParaRPr lang="es-CL"/>
        </a:p>
      </dgm:t>
    </dgm:pt>
    <dgm:pt modelId="{0FC5A87D-9C8C-4EC2-AE54-4AA381C4A323}">
      <dgm:prSet phldrT="[Texto]"/>
      <dgm:spPr>
        <a:xfrm>
          <a:off x="0" y="1571538"/>
          <a:ext cx="6348413" cy="22604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Evaluación funciones 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6F188AFF-2D2A-4895-AA0A-3532BF40FD09}" type="parTrans" cxnId="{8AE144DB-FB4F-4FAE-95E8-017BCC3DD9DF}">
      <dgm:prSet/>
      <dgm:spPr/>
      <dgm:t>
        <a:bodyPr/>
        <a:lstStyle/>
        <a:p>
          <a:endParaRPr lang="es-CL"/>
        </a:p>
      </dgm:t>
    </dgm:pt>
    <dgm:pt modelId="{1950F80D-0A26-44D8-BC11-01A4ABC64B02}" type="sibTrans" cxnId="{8AE144DB-FB4F-4FAE-95E8-017BCC3DD9DF}">
      <dgm:prSet/>
      <dgm:spPr/>
      <dgm:t>
        <a:bodyPr/>
        <a:lstStyle/>
        <a:p>
          <a:endParaRPr lang="es-CL"/>
        </a:p>
      </dgm:t>
    </dgm:pt>
    <dgm:pt modelId="{AFD7A717-C544-495C-9F7A-D610100CCFF2}">
      <dgm:prSet phldrT="[Texto]"/>
      <dgm:spPr>
        <a:xfrm>
          <a:off x="0" y="1571538"/>
          <a:ext cx="6348413" cy="22604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B53339ED-7FE7-44D0-9629-16AEB32DFA75}" type="parTrans" cxnId="{67731CEC-874A-4223-9D38-C5DBDAE45C25}">
      <dgm:prSet/>
      <dgm:spPr/>
      <dgm:t>
        <a:bodyPr/>
        <a:lstStyle/>
        <a:p>
          <a:endParaRPr lang="es-CL"/>
        </a:p>
      </dgm:t>
    </dgm:pt>
    <dgm:pt modelId="{3F1AF9FA-E5B3-4765-9C7A-E228E94F7291}" type="sibTrans" cxnId="{67731CEC-874A-4223-9D38-C5DBDAE45C25}">
      <dgm:prSet/>
      <dgm:spPr/>
      <dgm:t>
        <a:bodyPr/>
        <a:lstStyle/>
        <a:p>
          <a:endParaRPr lang="es-CL"/>
        </a:p>
      </dgm:t>
    </dgm:pt>
    <dgm:pt modelId="{C47DED43-3A91-4ACD-B82D-F6B7F5585600}" type="pres">
      <dgm:prSet presAssocID="{8DE1D8B5-D797-498B-8AFF-059679C3BEE8}" presName="linear" presStyleCnt="0">
        <dgm:presLayoutVars>
          <dgm:animLvl val="lvl"/>
          <dgm:resizeHandles val="exact"/>
        </dgm:presLayoutVars>
      </dgm:prSet>
      <dgm:spPr/>
    </dgm:pt>
    <dgm:pt modelId="{04515108-8765-4678-8D84-F29A648B642E}" type="pres">
      <dgm:prSet presAssocID="{41E78781-B0F6-45C0-BBCB-096A0F698BDB}" presName="parentText" presStyleLbl="node1" presStyleIdx="0" presStyleCnt="2" custLinFactNeighborX="-1134" custLinFactNeighborY="-1869">
        <dgm:presLayoutVars>
          <dgm:chMax val="0"/>
          <dgm:bulletEnabled val="1"/>
        </dgm:presLayoutVars>
      </dgm:prSet>
      <dgm:spPr/>
    </dgm:pt>
    <dgm:pt modelId="{B932D0E6-FEB2-4C67-AE14-F863A6A58588}" type="pres">
      <dgm:prSet presAssocID="{55D9CAE4-A3BF-470E-9E00-97396C1C4AC7}" presName="spacer" presStyleCnt="0"/>
      <dgm:spPr/>
    </dgm:pt>
    <dgm:pt modelId="{793E1E34-142E-4763-A64B-969F2007716F}" type="pres">
      <dgm:prSet presAssocID="{B4B6613A-223D-4544-8CA0-C4DD03FF50B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3BF4D18-4332-4815-85E2-9467470A5BC4}" type="pres">
      <dgm:prSet presAssocID="{B4B6613A-223D-4544-8CA0-C4DD03FF50B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4BD830C-91F5-4928-B4AF-5DDAA5FFC7C0}" srcId="{8DE1D8B5-D797-498B-8AFF-059679C3BEE8}" destId="{41E78781-B0F6-45C0-BBCB-096A0F698BDB}" srcOrd="0" destOrd="0" parTransId="{D4324273-ADE1-4A0A-B2C3-39621FA7A318}" sibTransId="{55D9CAE4-A3BF-470E-9E00-97396C1C4AC7}"/>
    <dgm:cxn modelId="{29E7DC69-F52C-455E-8344-14A809F884EE}" srcId="{B4B6613A-223D-4544-8CA0-C4DD03FF50B7}" destId="{A011E33D-8D4C-4A0E-BB96-8DA0BFB5AC09}" srcOrd="0" destOrd="0" parTransId="{1A1D04BA-17A9-4624-8F32-E4E71E8DA332}" sibTransId="{111D2F00-A78C-42A0-A8E3-0AE4FE1F706B}"/>
    <dgm:cxn modelId="{012E7472-0A5C-441C-9CE7-2787FA1FA6D4}" type="presOf" srcId="{8DE1D8B5-D797-498B-8AFF-059679C3BEE8}" destId="{C47DED43-3A91-4ACD-B82D-F6B7F5585600}" srcOrd="0" destOrd="0" presId="urn:microsoft.com/office/officeart/2005/8/layout/vList2"/>
    <dgm:cxn modelId="{10F2F952-B739-4DF4-BD2B-916FE5D41DB7}" srcId="{B4B6613A-223D-4544-8CA0-C4DD03FF50B7}" destId="{D6D4A689-7C64-495F-AA9E-AE4AFD83D3DC}" srcOrd="1" destOrd="0" parTransId="{F8661016-3B81-4C80-8AEF-236B046E973F}" sibTransId="{C51B8382-4A54-4C9F-BE6B-5C58839EB052}"/>
    <dgm:cxn modelId="{824A6653-8587-4C58-897D-146AFC22E1F2}" type="presOf" srcId="{B4B6613A-223D-4544-8CA0-C4DD03FF50B7}" destId="{793E1E34-142E-4763-A64B-969F2007716F}" srcOrd="0" destOrd="0" presId="urn:microsoft.com/office/officeart/2005/8/layout/vList2"/>
    <dgm:cxn modelId="{B2F9A953-3F79-42DA-BCAE-3307DAA360E3}" type="presOf" srcId="{3F70158F-92AA-4FED-8A58-EE0D6AF86469}" destId="{B3BF4D18-4332-4815-85E2-9467470A5BC4}" srcOrd="0" destOrd="4" presId="urn:microsoft.com/office/officeart/2005/8/layout/vList2"/>
    <dgm:cxn modelId="{89101178-0A2F-4E14-9136-C4DC48A6FD4E}" srcId="{B4B6613A-223D-4544-8CA0-C4DD03FF50B7}" destId="{3F70158F-92AA-4FED-8A58-EE0D6AF86469}" srcOrd="4" destOrd="0" parTransId="{F10ACB68-1448-42EE-AC7E-D59AF6A4AAE8}" sibTransId="{23088EBE-0FBB-4C8A-88F4-6933272E4BBF}"/>
    <dgm:cxn modelId="{7B77BC8A-01EE-486A-B920-474373D2DDEE}" type="presOf" srcId="{41E78781-B0F6-45C0-BBCB-096A0F698BDB}" destId="{04515108-8765-4678-8D84-F29A648B642E}" srcOrd="0" destOrd="0" presId="urn:microsoft.com/office/officeart/2005/8/layout/vList2"/>
    <dgm:cxn modelId="{A85031A7-09FF-46F5-A5BE-BD8111E45ED9}" srcId="{8DE1D8B5-D797-498B-8AFF-059679C3BEE8}" destId="{B4B6613A-223D-4544-8CA0-C4DD03FF50B7}" srcOrd="1" destOrd="0" parTransId="{FE29729F-B280-43C3-B3FD-2A1810D3807A}" sibTransId="{D8A29A89-8C1B-48FD-BE47-302A6F92FAD2}"/>
    <dgm:cxn modelId="{0076C3A8-A593-4002-8B15-6CBD5F4C5C2D}" type="presOf" srcId="{A011E33D-8D4C-4A0E-BB96-8DA0BFB5AC09}" destId="{B3BF4D18-4332-4815-85E2-9467470A5BC4}" srcOrd="0" destOrd="0" presId="urn:microsoft.com/office/officeart/2005/8/layout/vList2"/>
    <dgm:cxn modelId="{4BADB4CE-4ACC-48B7-890D-EE975D7F29EE}" type="presOf" srcId="{0FC5A87D-9C8C-4EC2-AE54-4AA381C4A323}" destId="{B3BF4D18-4332-4815-85E2-9467470A5BC4}" srcOrd="0" destOrd="3" presId="urn:microsoft.com/office/officeart/2005/8/layout/vList2"/>
    <dgm:cxn modelId="{28C8B7D1-A5CD-4E1D-BD30-3D554FD46080}" srcId="{B4B6613A-223D-4544-8CA0-C4DD03FF50B7}" destId="{03B20FD3-7A73-42FD-8A4A-73F9B380186E}" srcOrd="2" destOrd="0" parTransId="{EB8211BF-1B56-426C-896E-5C7EE28F4526}" sibTransId="{B67BAEA0-6F4E-4269-BE83-091E6AD85BF7}"/>
    <dgm:cxn modelId="{8AE144DB-FB4F-4FAE-95E8-017BCC3DD9DF}" srcId="{B4B6613A-223D-4544-8CA0-C4DD03FF50B7}" destId="{0FC5A87D-9C8C-4EC2-AE54-4AA381C4A323}" srcOrd="3" destOrd="0" parTransId="{6F188AFF-2D2A-4895-AA0A-3532BF40FD09}" sibTransId="{1950F80D-0A26-44D8-BC11-01A4ABC64B02}"/>
    <dgm:cxn modelId="{29426DE0-60F4-4C54-A737-59B250BEF8FA}" type="presOf" srcId="{03B20FD3-7A73-42FD-8A4A-73F9B380186E}" destId="{B3BF4D18-4332-4815-85E2-9467470A5BC4}" srcOrd="0" destOrd="2" presId="urn:microsoft.com/office/officeart/2005/8/layout/vList2"/>
    <dgm:cxn modelId="{EBA5DFE7-5C7A-405D-BAF5-4C9672F6A2CA}" type="presOf" srcId="{D6D4A689-7C64-495F-AA9E-AE4AFD83D3DC}" destId="{B3BF4D18-4332-4815-85E2-9467470A5BC4}" srcOrd="0" destOrd="1" presId="urn:microsoft.com/office/officeart/2005/8/layout/vList2"/>
    <dgm:cxn modelId="{67731CEC-874A-4223-9D38-C5DBDAE45C25}" srcId="{B4B6613A-223D-4544-8CA0-C4DD03FF50B7}" destId="{AFD7A717-C544-495C-9F7A-D610100CCFF2}" srcOrd="5" destOrd="0" parTransId="{B53339ED-7FE7-44D0-9629-16AEB32DFA75}" sibTransId="{3F1AF9FA-E5B3-4765-9C7A-E228E94F7291}"/>
    <dgm:cxn modelId="{5EEBAFEE-6C7B-4011-A0FB-A0D2DEA92940}" type="presOf" srcId="{AFD7A717-C544-495C-9F7A-D610100CCFF2}" destId="{B3BF4D18-4332-4815-85E2-9467470A5BC4}" srcOrd="0" destOrd="5" presId="urn:microsoft.com/office/officeart/2005/8/layout/vList2"/>
    <dgm:cxn modelId="{CD3FF19F-C333-444E-8320-A527B0EBEFE8}" type="presParOf" srcId="{C47DED43-3A91-4ACD-B82D-F6B7F5585600}" destId="{04515108-8765-4678-8D84-F29A648B642E}" srcOrd="0" destOrd="0" presId="urn:microsoft.com/office/officeart/2005/8/layout/vList2"/>
    <dgm:cxn modelId="{7CE94A76-3D7D-4297-8711-1F0F54F7A18C}" type="presParOf" srcId="{C47DED43-3A91-4ACD-B82D-F6B7F5585600}" destId="{B932D0E6-FEB2-4C67-AE14-F863A6A58588}" srcOrd="1" destOrd="0" presId="urn:microsoft.com/office/officeart/2005/8/layout/vList2"/>
    <dgm:cxn modelId="{4B2A693E-BC27-49A6-A414-A11A0CC5D765}" type="presParOf" srcId="{C47DED43-3A91-4ACD-B82D-F6B7F5585600}" destId="{793E1E34-142E-4763-A64B-969F2007716F}" srcOrd="2" destOrd="0" presId="urn:microsoft.com/office/officeart/2005/8/layout/vList2"/>
    <dgm:cxn modelId="{E2D36F93-89C7-4452-AA7E-B76D8CD7954B}" type="presParOf" srcId="{C47DED43-3A91-4ACD-B82D-F6B7F5585600}" destId="{B3BF4D18-4332-4815-85E2-9467470A5BC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9EA97B-B6F2-4D11-9EA6-C4E1E2D43087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0F883B4E-BD29-4168-99E4-8513D47A8FD7}">
      <dgm:prSet phldrT="[Texto]"/>
      <dgm:spPr>
        <a:xfrm rot="5400000">
          <a:off x="3465331" y="137021"/>
          <a:ext cx="2108016" cy="183397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Trabajo en equipo</a:t>
          </a:r>
          <a:endParaRPr lang="es-CL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5E665D6C-6561-46D7-A065-650457EF0709}" type="parTrans" cxnId="{B2E0CB00-E2AC-439C-90D9-09A674DCC695}">
      <dgm:prSet/>
      <dgm:spPr/>
      <dgm:t>
        <a:bodyPr/>
        <a:lstStyle/>
        <a:p>
          <a:endParaRPr lang="es-CL"/>
        </a:p>
      </dgm:t>
    </dgm:pt>
    <dgm:pt modelId="{0B4B6492-074F-4D05-B8DB-177105D3DB37}" type="sibTrans" cxnId="{B2E0CB00-E2AC-439C-90D9-09A674DCC695}">
      <dgm:prSet/>
      <dgm:spPr>
        <a:xfrm rot="5400000">
          <a:off x="1431967" y="138044"/>
          <a:ext cx="2108016" cy="183397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s-CL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03C1B469-C4BA-4383-855F-CBAB8DB815FD}">
      <dgm:prSet phldrT="[Texto]"/>
      <dgm:spPr>
        <a:xfrm rot="5400000">
          <a:off x="2418519" y="1927328"/>
          <a:ext cx="2108016" cy="1833974"/>
        </a:xfrm>
        <a:prstGeom prst="hexagon">
          <a:avLst>
            <a:gd name="adj" fmla="val 25000"/>
            <a:gd name="vf" fmla="val 115470"/>
          </a:avLst>
        </a:prstGeom>
        <a:solidFill>
          <a:srgbClr val="E76618">
            <a:hueOff val="0"/>
            <a:satOff val="0"/>
            <a:lumOff val="0"/>
            <a:alphaOff val="0"/>
          </a:srgbClr>
        </a:solidFill>
        <a:ln w="19050" cap="rnd" cmpd="sng" algn="ctr">
          <a:solidFill>
            <a:schemeClr val="accent6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Orientación de servicio</a:t>
          </a:r>
          <a:endParaRPr lang="es-CL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178E8534-321C-4553-9691-0A155A414B98}" type="parTrans" cxnId="{65834518-5D2E-41CF-A904-6EA6865CB50D}">
      <dgm:prSet/>
      <dgm:spPr/>
      <dgm:t>
        <a:bodyPr/>
        <a:lstStyle/>
        <a:p>
          <a:endParaRPr lang="es-CL"/>
        </a:p>
      </dgm:t>
    </dgm:pt>
    <dgm:pt modelId="{992FC33A-23CC-468E-9E80-DD7CAF32CF71}" type="sibTrans" cxnId="{65834518-5D2E-41CF-A904-6EA6865CB50D}">
      <dgm:prSet/>
      <dgm:spPr>
        <a:xfrm rot="5400000">
          <a:off x="4399211" y="1927328"/>
          <a:ext cx="2108016" cy="183397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s-CL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228A3BA8-CDA5-4B5C-86FB-20C4BEA27C87}">
      <dgm:prSet phldrT="[Texto]"/>
      <dgm:spPr>
        <a:xfrm rot="5400000">
          <a:off x="3412660" y="3716613"/>
          <a:ext cx="2108016" cy="1833974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9050" cap="rnd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Compromiso Organizacional</a:t>
          </a:r>
          <a:endParaRPr lang="es-CL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1CFF698C-85EE-4D79-80C9-0104E85EA434}" type="parTrans" cxnId="{E57401EF-2F6B-49A8-A287-771B6334BD45}">
      <dgm:prSet/>
      <dgm:spPr/>
      <dgm:t>
        <a:bodyPr/>
        <a:lstStyle/>
        <a:p>
          <a:endParaRPr lang="es-CL"/>
        </a:p>
      </dgm:t>
    </dgm:pt>
    <dgm:pt modelId="{3AF4E167-4730-479C-879B-DA06B3270001}" type="sibTrans" cxnId="{E57401EF-2F6B-49A8-A287-771B6334BD45}">
      <dgm:prSet/>
      <dgm:spPr>
        <a:xfrm rot="5400000">
          <a:off x="1431967" y="3716613"/>
          <a:ext cx="2108016" cy="1833974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19050" cap="rnd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s-CL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E6AAA58B-D83B-445A-90AA-7DC214245690}" type="pres">
      <dgm:prSet presAssocID="{AE9EA97B-B6F2-4D11-9EA6-C4E1E2D43087}" presName="Name0" presStyleCnt="0">
        <dgm:presLayoutVars>
          <dgm:chMax/>
          <dgm:chPref/>
          <dgm:dir/>
          <dgm:animLvl val="lvl"/>
        </dgm:presLayoutVars>
      </dgm:prSet>
      <dgm:spPr/>
    </dgm:pt>
    <dgm:pt modelId="{A231B1E1-F6C7-41D0-8BA7-0430E76D3D8B}" type="pres">
      <dgm:prSet presAssocID="{0F883B4E-BD29-4168-99E4-8513D47A8FD7}" presName="composite" presStyleCnt="0"/>
      <dgm:spPr/>
    </dgm:pt>
    <dgm:pt modelId="{CA22E27F-DF19-4100-BE18-4A5FD669EB05}" type="pres">
      <dgm:prSet presAssocID="{0F883B4E-BD29-4168-99E4-8513D47A8FD7}" presName="Parent1" presStyleLbl="node1" presStyleIdx="0" presStyleCnt="6" custLinFactNeighborX="2872" custLinFactNeighborY="-59">
        <dgm:presLayoutVars>
          <dgm:chMax val="1"/>
          <dgm:chPref val="1"/>
          <dgm:bulletEnabled val="1"/>
        </dgm:presLayoutVars>
      </dgm:prSet>
      <dgm:spPr/>
    </dgm:pt>
    <dgm:pt modelId="{23E9E03F-A951-4A16-A78F-0AB1BE9ADB43}" type="pres">
      <dgm:prSet presAssocID="{0F883B4E-BD29-4168-99E4-8513D47A8FD7}" presName="Childtext1" presStyleLbl="revTx" presStyleIdx="0" presStyleCnt="3">
        <dgm:presLayoutVars>
          <dgm:chMax val="0"/>
          <dgm:chPref val="0"/>
          <dgm:bulletEnabled val="1"/>
        </dgm:presLayoutVars>
      </dgm:prSet>
      <dgm:spPr>
        <a:xfrm>
          <a:off x="5439307" y="422626"/>
          <a:ext cx="2352546" cy="1264809"/>
        </a:xfrm>
        <a:prstGeom prst="rect">
          <a:avLst/>
        </a:prstGeom>
        <a:noFill/>
        <a:ln>
          <a:noFill/>
        </a:ln>
        <a:effectLst/>
      </dgm:spPr>
    </dgm:pt>
    <dgm:pt modelId="{938240E7-6DE6-401D-987A-2ACE4DD04330}" type="pres">
      <dgm:prSet presAssocID="{0F883B4E-BD29-4168-99E4-8513D47A8FD7}" presName="BalanceSpacing" presStyleCnt="0"/>
      <dgm:spPr/>
    </dgm:pt>
    <dgm:pt modelId="{AB3090BA-173E-44DC-A661-A4C70B2F07D2}" type="pres">
      <dgm:prSet presAssocID="{0F883B4E-BD29-4168-99E4-8513D47A8FD7}" presName="BalanceSpacing1" presStyleCnt="0"/>
      <dgm:spPr/>
    </dgm:pt>
    <dgm:pt modelId="{D974840F-9D19-4CF1-820F-8E5AC2B54B46}" type="pres">
      <dgm:prSet presAssocID="{0B4B6492-074F-4D05-B8DB-177105D3DB37}" presName="Accent1Text" presStyleLbl="node1" presStyleIdx="1" presStyleCnt="6"/>
      <dgm:spPr/>
    </dgm:pt>
    <dgm:pt modelId="{AB78366E-0327-40D2-B7E8-35103ED8D9F1}" type="pres">
      <dgm:prSet presAssocID="{0B4B6492-074F-4D05-B8DB-177105D3DB37}" presName="spaceBetweenRectangles" presStyleCnt="0"/>
      <dgm:spPr/>
    </dgm:pt>
    <dgm:pt modelId="{740E422E-56A3-430D-A666-B3A9972382C9}" type="pres">
      <dgm:prSet presAssocID="{03C1B469-C4BA-4383-855F-CBAB8DB815FD}" presName="composite" presStyleCnt="0"/>
      <dgm:spPr/>
    </dgm:pt>
    <dgm:pt modelId="{805491B3-4734-4622-9AC4-25EFEA790D62}" type="pres">
      <dgm:prSet presAssocID="{03C1B469-C4BA-4383-855F-CBAB8DB815F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7052CD3-7111-493D-9869-7743FEABED12}" type="pres">
      <dgm:prSet presAssocID="{03C1B469-C4BA-4383-855F-CBAB8DB815FD}" presName="Childtext1" presStyleLbl="revTx" presStyleIdx="1" presStyleCnt="3">
        <dgm:presLayoutVars>
          <dgm:chMax val="0"/>
          <dgm:chPref val="0"/>
          <dgm:bulletEnabled val="1"/>
        </dgm:presLayoutVars>
      </dgm:prSet>
      <dgm:spPr>
        <a:xfrm>
          <a:off x="202994" y="2211911"/>
          <a:ext cx="2276657" cy="1264809"/>
        </a:xfrm>
        <a:prstGeom prst="rect">
          <a:avLst/>
        </a:prstGeom>
        <a:noFill/>
        <a:ln>
          <a:noFill/>
        </a:ln>
        <a:effectLst/>
      </dgm:spPr>
    </dgm:pt>
    <dgm:pt modelId="{600E229E-1F72-4F35-863C-75E0CF398A1B}" type="pres">
      <dgm:prSet presAssocID="{03C1B469-C4BA-4383-855F-CBAB8DB815FD}" presName="BalanceSpacing" presStyleCnt="0"/>
      <dgm:spPr/>
    </dgm:pt>
    <dgm:pt modelId="{C2E58B40-8913-4427-9A46-49C81DBCB304}" type="pres">
      <dgm:prSet presAssocID="{03C1B469-C4BA-4383-855F-CBAB8DB815FD}" presName="BalanceSpacing1" presStyleCnt="0"/>
      <dgm:spPr/>
    </dgm:pt>
    <dgm:pt modelId="{596492C8-F4A3-42E1-9C10-2462A294DDE0}" type="pres">
      <dgm:prSet presAssocID="{992FC33A-23CC-468E-9E80-DD7CAF32CF71}" presName="Accent1Text" presStyleLbl="node1" presStyleIdx="3" presStyleCnt="6"/>
      <dgm:spPr/>
    </dgm:pt>
    <dgm:pt modelId="{3D793139-22AD-47F6-9D1C-6A2E483C96C0}" type="pres">
      <dgm:prSet presAssocID="{992FC33A-23CC-468E-9E80-DD7CAF32CF71}" presName="spaceBetweenRectangles" presStyleCnt="0"/>
      <dgm:spPr/>
    </dgm:pt>
    <dgm:pt modelId="{BD74BB63-E4CE-4F4C-A0E9-CC5D078D08E9}" type="pres">
      <dgm:prSet presAssocID="{228A3BA8-CDA5-4B5C-86FB-20C4BEA27C87}" presName="composite" presStyleCnt="0"/>
      <dgm:spPr/>
    </dgm:pt>
    <dgm:pt modelId="{1894EB77-DD13-49CF-A828-701E96FC0E85}" type="pres">
      <dgm:prSet presAssocID="{228A3BA8-CDA5-4B5C-86FB-20C4BEA27C8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386CFC1-B395-47FC-B489-D1E9EAAF9007}" type="pres">
      <dgm:prSet presAssocID="{228A3BA8-CDA5-4B5C-86FB-20C4BEA27C87}" presName="Childtext1" presStyleLbl="revTx" presStyleIdx="2" presStyleCnt="3">
        <dgm:presLayoutVars>
          <dgm:chMax val="0"/>
          <dgm:chPref val="0"/>
          <dgm:bulletEnabled val="1"/>
        </dgm:presLayoutVars>
      </dgm:prSet>
      <dgm:spPr>
        <a:xfrm>
          <a:off x="5439307" y="4001195"/>
          <a:ext cx="2352546" cy="1264809"/>
        </a:xfrm>
        <a:prstGeom prst="rect">
          <a:avLst/>
        </a:prstGeom>
        <a:noFill/>
        <a:ln>
          <a:noFill/>
        </a:ln>
        <a:effectLst/>
      </dgm:spPr>
    </dgm:pt>
    <dgm:pt modelId="{9B913EA8-B8EB-4BB1-BFC2-D70CA98E3D56}" type="pres">
      <dgm:prSet presAssocID="{228A3BA8-CDA5-4B5C-86FB-20C4BEA27C87}" presName="BalanceSpacing" presStyleCnt="0"/>
      <dgm:spPr/>
    </dgm:pt>
    <dgm:pt modelId="{DC149E25-7C46-4B5B-A689-818CAFEA413A}" type="pres">
      <dgm:prSet presAssocID="{228A3BA8-CDA5-4B5C-86FB-20C4BEA27C87}" presName="BalanceSpacing1" presStyleCnt="0"/>
      <dgm:spPr/>
    </dgm:pt>
    <dgm:pt modelId="{2781D332-CB80-4667-A062-7826314D75F8}" type="pres">
      <dgm:prSet presAssocID="{3AF4E167-4730-479C-879B-DA06B3270001}" presName="Accent1Text" presStyleLbl="node1" presStyleIdx="5" presStyleCnt="6"/>
      <dgm:spPr/>
    </dgm:pt>
  </dgm:ptLst>
  <dgm:cxnLst>
    <dgm:cxn modelId="{B2E0CB00-E2AC-439C-90D9-09A674DCC695}" srcId="{AE9EA97B-B6F2-4D11-9EA6-C4E1E2D43087}" destId="{0F883B4E-BD29-4168-99E4-8513D47A8FD7}" srcOrd="0" destOrd="0" parTransId="{5E665D6C-6561-46D7-A065-650457EF0709}" sibTransId="{0B4B6492-074F-4D05-B8DB-177105D3DB37}"/>
    <dgm:cxn modelId="{65834518-5D2E-41CF-A904-6EA6865CB50D}" srcId="{AE9EA97B-B6F2-4D11-9EA6-C4E1E2D43087}" destId="{03C1B469-C4BA-4383-855F-CBAB8DB815FD}" srcOrd="1" destOrd="0" parTransId="{178E8534-321C-4553-9691-0A155A414B98}" sibTransId="{992FC33A-23CC-468E-9E80-DD7CAF32CF71}"/>
    <dgm:cxn modelId="{C789C42F-B7D5-471C-B71C-2302EC015726}" type="presOf" srcId="{AE9EA97B-B6F2-4D11-9EA6-C4E1E2D43087}" destId="{E6AAA58B-D83B-445A-90AA-7DC214245690}" srcOrd="0" destOrd="0" presId="urn:microsoft.com/office/officeart/2008/layout/AlternatingHexagons"/>
    <dgm:cxn modelId="{92485D48-9850-490A-BAF6-0E5F6F77590A}" type="presOf" srcId="{992FC33A-23CC-468E-9E80-DD7CAF32CF71}" destId="{596492C8-F4A3-42E1-9C10-2462A294DDE0}" srcOrd="0" destOrd="0" presId="urn:microsoft.com/office/officeart/2008/layout/AlternatingHexagons"/>
    <dgm:cxn modelId="{FDE8156A-DE70-48F6-A29E-C3554CDF31AD}" type="presOf" srcId="{03C1B469-C4BA-4383-855F-CBAB8DB815FD}" destId="{805491B3-4734-4622-9AC4-25EFEA790D62}" srcOrd="0" destOrd="0" presId="urn:microsoft.com/office/officeart/2008/layout/AlternatingHexagons"/>
    <dgm:cxn modelId="{DF990C8A-D816-4EB4-A23D-5DF1B0D72A0F}" type="presOf" srcId="{0F883B4E-BD29-4168-99E4-8513D47A8FD7}" destId="{CA22E27F-DF19-4100-BE18-4A5FD669EB05}" srcOrd="0" destOrd="0" presId="urn:microsoft.com/office/officeart/2008/layout/AlternatingHexagons"/>
    <dgm:cxn modelId="{B64FEC93-0887-4511-8FA2-0F7078803A68}" type="presOf" srcId="{228A3BA8-CDA5-4B5C-86FB-20C4BEA27C87}" destId="{1894EB77-DD13-49CF-A828-701E96FC0E85}" srcOrd="0" destOrd="0" presId="urn:microsoft.com/office/officeart/2008/layout/AlternatingHexagons"/>
    <dgm:cxn modelId="{F25D0BB6-599C-45BC-8BB5-CE4B72B451F8}" type="presOf" srcId="{3AF4E167-4730-479C-879B-DA06B3270001}" destId="{2781D332-CB80-4667-A062-7826314D75F8}" srcOrd="0" destOrd="0" presId="urn:microsoft.com/office/officeart/2008/layout/AlternatingHexagons"/>
    <dgm:cxn modelId="{3C8E5CBE-E377-41E2-8291-2A7DDB4C785E}" type="presOf" srcId="{0B4B6492-074F-4D05-B8DB-177105D3DB37}" destId="{D974840F-9D19-4CF1-820F-8E5AC2B54B46}" srcOrd="0" destOrd="0" presId="urn:microsoft.com/office/officeart/2008/layout/AlternatingHexagons"/>
    <dgm:cxn modelId="{E57401EF-2F6B-49A8-A287-771B6334BD45}" srcId="{AE9EA97B-B6F2-4D11-9EA6-C4E1E2D43087}" destId="{228A3BA8-CDA5-4B5C-86FB-20C4BEA27C87}" srcOrd="2" destOrd="0" parTransId="{1CFF698C-85EE-4D79-80C9-0104E85EA434}" sibTransId="{3AF4E167-4730-479C-879B-DA06B3270001}"/>
    <dgm:cxn modelId="{8380B993-E395-45BF-B5A9-AF75D9000859}" type="presParOf" srcId="{E6AAA58B-D83B-445A-90AA-7DC214245690}" destId="{A231B1E1-F6C7-41D0-8BA7-0430E76D3D8B}" srcOrd="0" destOrd="0" presId="urn:microsoft.com/office/officeart/2008/layout/AlternatingHexagons"/>
    <dgm:cxn modelId="{5CAA4359-2A61-4488-AA4A-1506C99EA672}" type="presParOf" srcId="{A231B1E1-F6C7-41D0-8BA7-0430E76D3D8B}" destId="{CA22E27F-DF19-4100-BE18-4A5FD669EB05}" srcOrd="0" destOrd="0" presId="urn:microsoft.com/office/officeart/2008/layout/AlternatingHexagons"/>
    <dgm:cxn modelId="{6E1CDF29-665C-4BBC-B73D-EA69EA29585F}" type="presParOf" srcId="{A231B1E1-F6C7-41D0-8BA7-0430E76D3D8B}" destId="{23E9E03F-A951-4A16-A78F-0AB1BE9ADB43}" srcOrd="1" destOrd="0" presId="urn:microsoft.com/office/officeart/2008/layout/AlternatingHexagons"/>
    <dgm:cxn modelId="{11ADA482-845E-4D73-83E8-39A592644EA0}" type="presParOf" srcId="{A231B1E1-F6C7-41D0-8BA7-0430E76D3D8B}" destId="{938240E7-6DE6-401D-987A-2ACE4DD04330}" srcOrd="2" destOrd="0" presId="urn:microsoft.com/office/officeart/2008/layout/AlternatingHexagons"/>
    <dgm:cxn modelId="{072C629E-EF03-4703-9E45-6AB74D15CA07}" type="presParOf" srcId="{A231B1E1-F6C7-41D0-8BA7-0430E76D3D8B}" destId="{AB3090BA-173E-44DC-A661-A4C70B2F07D2}" srcOrd="3" destOrd="0" presId="urn:microsoft.com/office/officeart/2008/layout/AlternatingHexagons"/>
    <dgm:cxn modelId="{A8FF500C-972C-4A0C-949F-4DF796809D95}" type="presParOf" srcId="{A231B1E1-F6C7-41D0-8BA7-0430E76D3D8B}" destId="{D974840F-9D19-4CF1-820F-8E5AC2B54B46}" srcOrd="4" destOrd="0" presId="urn:microsoft.com/office/officeart/2008/layout/AlternatingHexagons"/>
    <dgm:cxn modelId="{BBEE9A79-1B34-41BC-AF49-7C0D397CE83E}" type="presParOf" srcId="{E6AAA58B-D83B-445A-90AA-7DC214245690}" destId="{AB78366E-0327-40D2-B7E8-35103ED8D9F1}" srcOrd="1" destOrd="0" presId="urn:microsoft.com/office/officeart/2008/layout/AlternatingHexagons"/>
    <dgm:cxn modelId="{53EC4531-3377-41BA-A698-D9F84577457A}" type="presParOf" srcId="{E6AAA58B-D83B-445A-90AA-7DC214245690}" destId="{740E422E-56A3-430D-A666-B3A9972382C9}" srcOrd="2" destOrd="0" presId="urn:microsoft.com/office/officeart/2008/layout/AlternatingHexagons"/>
    <dgm:cxn modelId="{1B7F4AF2-0B50-4FB1-9C38-7B8C8F12AF55}" type="presParOf" srcId="{740E422E-56A3-430D-A666-B3A9972382C9}" destId="{805491B3-4734-4622-9AC4-25EFEA790D62}" srcOrd="0" destOrd="0" presId="urn:microsoft.com/office/officeart/2008/layout/AlternatingHexagons"/>
    <dgm:cxn modelId="{85CEEB7F-55B3-4E38-95CD-BC5457C2D283}" type="presParOf" srcId="{740E422E-56A3-430D-A666-B3A9972382C9}" destId="{A7052CD3-7111-493D-9869-7743FEABED12}" srcOrd="1" destOrd="0" presId="urn:microsoft.com/office/officeart/2008/layout/AlternatingHexagons"/>
    <dgm:cxn modelId="{681BC29F-BAE7-4885-A034-DF3171FFAED0}" type="presParOf" srcId="{740E422E-56A3-430D-A666-B3A9972382C9}" destId="{600E229E-1F72-4F35-863C-75E0CF398A1B}" srcOrd="2" destOrd="0" presId="urn:microsoft.com/office/officeart/2008/layout/AlternatingHexagons"/>
    <dgm:cxn modelId="{60263723-F12C-4C37-9DAF-315BD309979D}" type="presParOf" srcId="{740E422E-56A3-430D-A666-B3A9972382C9}" destId="{C2E58B40-8913-4427-9A46-49C81DBCB304}" srcOrd="3" destOrd="0" presId="urn:microsoft.com/office/officeart/2008/layout/AlternatingHexagons"/>
    <dgm:cxn modelId="{FB686054-4084-4D23-8567-BA005C9C3CC9}" type="presParOf" srcId="{740E422E-56A3-430D-A666-B3A9972382C9}" destId="{596492C8-F4A3-42E1-9C10-2462A294DDE0}" srcOrd="4" destOrd="0" presId="urn:microsoft.com/office/officeart/2008/layout/AlternatingHexagons"/>
    <dgm:cxn modelId="{FCD94B8A-CC9D-4C16-A96D-0AE2999F4693}" type="presParOf" srcId="{E6AAA58B-D83B-445A-90AA-7DC214245690}" destId="{3D793139-22AD-47F6-9D1C-6A2E483C96C0}" srcOrd="3" destOrd="0" presId="urn:microsoft.com/office/officeart/2008/layout/AlternatingHexagons"/>
    <dgm:cxn modelId="{937EE4C1-BF94-4185-8C05-7B87E6E28CAF}" type="presParOf" srcId="{E6AAA58B-D83B-445A-90AA-7DC214245690}" destId="{BD74BB63-E4CE-4F4C-A0E9-CC5D078D08E9}" srcOrd="4" destOrd="0" presId="urn:microsoft.com/office/officeart/2008/layout/AlternatingHexagons"/>
    <dgm:cxn modelId="{F0D54DE4-05F9-467A-AF4D-318D6D1FE624}" type="presParOf" srcId="{BD74BB63-E4CE-4F4C-A0E9-CC5D078D08E9}" destId="{1894EB77-DD13-49CF-A828-701E96FC0E85}" srcOrd="0" destOrd="0" presId="urn:microsoft.com/office/officeart/2008/layout/AlternatingHexagons"/>
    <dgm:cxn modelId="{0F031AD8-83C8-4060-BF52-FCE1413110B5}" type="presParOf" srcId="{BD74BB63-E4CE-4F4C-A0E9-CC5D078D08E9}" destId="{6386CFC1-B395-47FC-B489-D1E9EAAF9007}" srcOrd="1" destOrd="0" presId="urn:microsoft.com/office/officeart/2008/layout/AlternatingHexagons"/>
    <dgm:cxn modelId="{B2F18D52-3A21-4481-A099-479E8889D1C5}" type="presParOf" srcId="{BD74BB63-E4CE-4F4C-A0E9-CC5D078D08E9}" destId="{9B913EA8-B8EB-4BB1-BFC2-D70CA98E3D56}" srcOrd="2" destOrd="0" presId="urn:microsoft.com/office/officeart/2008/layout/AlternatingHexagons"/>
    <dgm:cxn modelId="{8F89807D-2703-4F5F-90A9-31C66743CD7A}" type="presParOf" srcId="{BD74BB63-E4CE-4F4C-A0E9-CC5D078D08E9}" destId="{DC149E25-7C46-4B5B-A689-818CAFEA413A}" srcOrd="3" destOrd="0" presId="urn:microsoft.com/office/officeart/2008/layout/AlternatingHexagons"/>
    <dgm:cxn modelId="{0EDEFD73-6A60-49A9-B54F-132DCEE47D97}" type="presParOf" srcId="{BD74BB63-E4CE-4F4C-A0E9-CC5D078D08E9}" destId="{2781D332-CB80-4667-A062-7826314D75F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75B93F-F882-47F7-B213-0DE3CBF02F4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7C08E032-4E9F-493A-B924-EBF9EEB18488}">
      <dgm:prSet phldrT="[Texto]" custT="1"/>
      <dgm:spPr>
        <a:xfrm rot="10800000">
          <a:off x="1442126" y="0"/>
          <a:ext cx="4221694" cy="1688498"/>
        </a:xfrm>
        <a:prstGeom prst="homePlate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3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R.R.H.H. INFORMA</a:t>
          </a:r>
          <a:endParaRPr lang="es-CL" sz="32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5EC5E51E-40DB-4E80-9F4F-0A0F4DE001E9}" type="parTrans" cxnId="{FCC5CB54-33B3-4121-9206-3EAB1FFAAE5E}">
      <dgm:prSet/>
      <dgm:spPr/>
      <dgm:t>
        <a:bodyPr/>
        <a:lstStyle/>
        <a:p>
          <a:endParaRPr lang="es-CL"/>
        </a:p>
      </dgm:t>
    </dgm:pt>
    <dgm:pt modelId="{D43A1F2A-D973-40D9-8D01-98401DF85675}" type="sibTrans" cxnId="{FCC5CB54-33B3-4121-9206-3EAB1FFAAE5E}">
      <dgm:prSet/>
      <dgm:spPr/>
      <dgm:t>
        <a:bodyPr/>
        <a:lstStyle/>
        <a:p>
          <a:endParaRPr lang="es-CL"/>
        </a:p>
      </dgm:t>
    </dgm:pt>
    <dgm:pt modelId="{F3CFA953-0310-4698-A3C9-2AB7E3A6237C}">
      <dgm:prSet phldrT="[Texto]" custT="1"/>
      <dgm:spPr>
        <a:xfrm rot="10800000">
          <a:off x="1485483" y="2192733"/>
          <a:ext cx="4221694" cy="1688498"/>
        </a:xfrm>
        <a:prstGeom prst="homePlate">
          <a:avLst/>
        </a:prstGeom>
        <a:solidFill>
          <a:srgbClr val="E6B91E">
            <a:hueOff val="-1433403"/>
            <a:satOff val="1180"/>
            <a:lumOff val="-981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3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INTRANET</a:t>
          </a:r>
          <a:endParaRPr lang="es-CL" sz="32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39CE44FA-57CA-44DA-9634-19FB16BED471}" type="parTrans" cxnId="{17CBC6D6-E7AD-4537-903E-878A7112A510}">
      <dgm:prSet/>
      <dgm:spPr/>
      <dgm:t>
        <a:bodyPr/>
        <a:lstStyle/>
        <a:p>
          <a:endParaRPr lang="es-CL"/>
        </a:p>
      </dgm:t>
    </dgm:pt>
    <dgm:pt modelId="{17EC77AE-BD5F-454F-B731-1EA0BF724BBA}" type="sibTrans" cxnId="{17CBC6D6-E7AD-4537-903E-878A7112A510}">
      <dgm:prSet/>
      <dgm:spPr/>
      <dgm:t>
        <a:bodyPr/>
        <a:lstStyle/>
        <a:p>
          <a:endParaRPr lang="es-CL"/>
        </a:p>
      </dgm:t>
    </dgm:pt>
    <dgm:pt modelId="{EAE6FA8F-2080-4241-9C44-C9E4C996797B}" type="pres">
      <dgm:prSet presAssocID="{2275B93F-F882-47F7-B213-0DE3CBF02F47}" presName="linearFlow" presStyleCnt="0">
        <dgm:presLayoutVars>
          <dgm:dir/>
          <dgm:resizeHandles val="exact"/>
        </dgm:presLayoutVars>
      </dgm:prSet>
      <dgm:spPr/>
    </dgm:pt>
    <dgm:pt modelId="{DFFD46D4-9970-4E42-AF57-1D9112A01614}" type="pres">
      <dgm:prSet presAssocID="{7C08E032-4E9F-493A-B924-EBF9EEB18488}" presName="composite" presStyleCnt="0"/>
      <dgm:spPr/>
    </dgm:pt>
    <dgm:pt modelId="{C8DF9C59-A9BE-49A8-BC71-A57DBDE5929C}" type="pres">
      <dgm:prSet presAssocID="{7C08E032-4E9F-493A-B924-EBF9EEB18488}" presName="imgShp" presStyleLbl="fgImgPlace1" presStyleIdx="0" presStyleCnt="2"/>
      <dgm:spPr>
        <a:xfrm>
          <a:off x="641234" y="205"/>
          <a:ext cx="1688498" cy="16884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6F0356FD-8BC4-4370-B6CE-D76E7E66568E}" type="pres">
      <dgm:prSet presAssocID="{7C08E032-4E9F-493A-B924-EBF9EEB18488}" presName="txShp" presStyleLbl="node1" presStyleIdx="0" presStyleCnt="2" custLinFactNeighborX="-1027" custLinFactNeighborY="-1655">
        <dgm:presLayoutVars>
          <dgm:bulletEnabled val="1"/>
        </dgm:presLayoutVars>
      </dgm:prSet>
      <dgm:spPr/>
    </dgm:pt>
    <dgm:pt modelId="{D7EEB0F8-528B-4537-9CA4-1C1F70F06BE5}" type="pres">
      <dgm:prSet presAssocID="{D43A1F2A-D973-40D9-8D01-98401DF85675}" presName="spacing" presStyleCnt="0"/>
      <dgm:spPr/>
    </dgm:pt>
    <dgm:pt modelId="{C044AB31-02BF-46DD-8813-9B19B80F3A16}" type="pres">
      <dgm:prSet presAssocID="{F3CFA953-0310-4698-A3C9-2AB7E3A6237C}" presName="composite" presStyleCnt="0"/>
      <dgm:spPr/>
    </dgm:pt>
    <dgm:pt modelId="{2EFD300E-11EC-40C4-9428-38BC7F6079A8}" type="pres">
      <dgm:prSet presAssocID="{F3CFA953-0310-4698-A3C9-2AB7E3A6237C}" presName="imgShp" presStyleLbl="fgImgPlace1" presStyleIdx="1" presStyleCnt="2"/>
      <dgm:spPr>
        <a:xfrm>
          <a:off x="641234" y="2192733"/>
          <a:ext cx="1688498" cy="168849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900C59F-5271-45FC-A5AC-C08E77A75A5E}" type="pres">
      <dgm:prSet presAssocID="{F3CFA953-0310-4698-A3C9-2AB7E3A6237C}" presName="txShp" presStyleLbl="node1" presStyleIdx="1" presStyleCnt="2" custLinFactNeighborY="12">
        <dgm:presLayoutVars>
          <dgm:bulletEnabled val="1"/>
        </dgm:presLayoutVars>
      </dgm:prSet>
      <dgm:spPr/>
    </dgm:pt>
  </dgm:ptLst>
  <dgm:cxnLst>
    <dgm:cxn modelId="{5CE89B27-404D-475D-B91E-C43B9112EBF5}" type="presOf" srcId="{2275B93F-F882-47F7-B213-0DE3CBF02F47}" destId="{EAE6FA8F-2080-4241-9C44-C9E4C996797B}" srcOrd="0" destOrd="0" presId="urn:microsoft.com/office/officeart/2005/8/layout/vList3"/>
    <dgm:cxn modelId="{FCC5CB54-33B3-4121-9206-3EAB1FFAAE5E}" srcId="{2275B93F-F882-47F7-B213-0DE3CBF02F47}" destId="{7C08E032-4E9F-493A-B924-EBF9EEB18488}" srcOrd="0" destOrd="0" parTransId="{5EC5E51E-40DB-4E80-9F4F-0A0F4DE001E9}" sibTransId="{D43A1F2A-D973-40D9-8D01-98401DF85675}"/>
    <dgm:cxn modelId="{17E43180-8E12-4B34-BBE4-F7BEB3B95619}" type="presOf" srcId="{7C08E032-4E9F-493A-B924-EBF9EEB18488}" destId="{6F0356FD-8BC4-4370-B6CE-D76E7E66568E}" srcOrd="0" destOrd="0" presId="urn:microsoft.com/office/officeart/2005/8/layout/vList3"/>
    <dgm:cxn modelId="{17CBC6D6-E7AD-4537-903E-878A7112A510}" srcId="{2275B93F-F882-47F7-B213-0DE3CBF02F47}" destId="{F3CFA953-0310-4698-A3C9-2AB7E3A6237C}" srcOrd="1" destOrd="0" parTransId="{39CE44FA-57CA-44DA-9634-19FB16BED471}" sibTransId="{17EC77AE-BD5F-454F-B731-1EA0BF724BBA}"/>
    <dgm:cxn modelId="{3A08B2FE-579F-453F-AB02-4669F8179D6A}" type="presOf" srcId="{F3CFA953-0310-4698-A3C9-2AB7E3A6237C}" destId="{F900C59F-5271-45FC-A5AC-C08E77A75A5E}" srcOrd="0" destOrd="0" presId="urn:microsoft.com/office/officeart/2005/8/layout/vList3"/>
    <dgm:cxn modelId="{C2A736B3-F2D9-4742-9907-D2B83475B3CA}" type="presParOf" srcId="{EAE6FA8F-2080-4241-9C44-C9E4C996797B}" destId="{DFFD46D4-9970-4E42-AF57-1D9112A01614}" srcOrd="0" destOrd="0" presId="urn:microsoft.com/office/officeart/2005/8/layout/vList3"/>
    <dgm:cxn modelId="{5627893D-1462-4C30-8275-0B153F8E7FCB}" type="presParOf" srcId="{DFFD46D4-9970-4E42-AF57-1D9112A01614}" destId="{C8DF9C59-A9BE-49A8-BC71-A57DBDE5929C}" srcOrd="0" destOrd="0" presId="urn:microsoft.com/office/officeart/2005/8/layout/vList3"/>
    <dgm:cxn modelId="{BDA382CF-048D-4971-99FF-931FC9C63C33}" type="presParOf" srcId="{DFFD46D4-9970-4E42-AF57-1D9112A01614}" destId="{6F0356FD-8BC4-4370-B6CE-D76E7E66568E}" srcOrd="1" destOrd="0" presId="urn:microsoft.com/office/officeart/2005/8/layout/vList3"/>
    <dgm:cxn modelId="{090162FA-A53E-49C3-B684-812416CE0ED8}" type="presParOf" srcId="{EAE6FA8F-2080-4241-9C44-C9E4C996797B}" destId="{D7EEB0F8-528B-4537-9CA4-1C1F70F06BE5}" srcOrd="1" destOrd="0" presId="urn:microsoft.com/office/officeart/2005/8/layout/vList3"/>
    <dgm:cxn modelId="{9EA610EE-F11D-40FC-BE12-D51DCFAA8DE4}" type="presParOf" srcId="{EAE6FA8F-2080-4241-9C44-C9E4C996797B}" destId="{C044AB31-02BF-46DD-8813-9B19B80F3A16}" srcOrd="2" destOrd="0" presId="urn:microsoft.com/office/officeart/2005/8/layout/vList3"/>
    <dgm:cxn modelId="{65E39C5B-AF60-4F4B-B642-0F248A2DB552}" type="presParOf" srcId="{C044AB31-02BF-46DD-8813-9B19B80F3A16}" destId="{2EFD300E-11EC-40C4-9428-38BC7F6079A8}" srcOrd="0" destOrd="0" presId="urn:microsoft.com/office/officeart/2005/8/layout/vList3"/>
    <dgm:cxn modelId="{4B392DB1-1657-4915-BAC4-354C440A639B}" type="presParOf" srcId="{C044AB31-02BF-46DD-8813-9B19B80F3A16}" destId="{F900C59F-5271-45FC-A5AC-C08E77A75A5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FE3994-5B03-466A-92D9-344CE7B83CF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AE0FD3F2-AA1E-4231-80B1-8179D4DA80E3}">
      <dgm:prSet phldrT="[Texto]"/>
      <dgm:spPr/>
      <dgm:t>
        <a:bodyPr/>
        <a:lstStyle/>
        <a:p>
          <a:r>
            <a:rPr lang="es-C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Pausas Saludables</a:t>
          </a:r>
        </a:p>
      </dgm:t>
    </dgm:pt>
    <dgm:pt modelId="{DA7F25E2-9025-46F0-A7FE-C75D141C5412}" type="parTrans" cxnId="{F6F41E84-CBD6-426C-85E5-F743853D4E33}">
      <dgm:prSet/>
      <dgm:spPr/>
      <dgm:t>
        <a:bodyPr/>
        <a:lstStyle/>
        <a:p>
          <a:endParaRPr lang="es-CL"/>
        </a:p>
      </dgm:t>
    </dgm:pt>
    <dgm:pt modelId="{627F33C1-9AA4-4296-A54D-EC625A9A9E76}" type="sibTrans" cxnId="{F6F41E84-CBD6-426C-85E5-F743853D4E33}">
      <dgm:prSet/>
      <dgm:spPr/>
      <dgm:t>
        <a:bodyPr/>
        <a:lstStyle/>
        <a:p>
          <a:endParaRPr lang="es-CL"/>
        </a:p>
      </dgm:t>
    </dgm:pt>
    <dgm:pt modelId="{2407383F-FB1B-4A61-B070-C10916F1F1AE}">
      <dgm:prSet phldrT="[Texto]"/>
      <dgm:spPr/>
      <dgm:t>
        <a:bodyPr/>
        <a:lstStyle/>
        <a:p>
          <a:r>
            <a:rPr lang="es-C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Talleres de capacitación Red Estatal</a:t>
          </a:r>
        </a:p>
      </dgm:t>
    </dgm:pt>
    <dgm:pt modelId="{83FB4352-19AD-463B-83D6-8C76CC1A8DA3}" type="parTrans" cxnId="{372315D2-EC5A-4394-A9BB-54755AAC78D7}">
      <dgm:prSet/>
      <dgm:spPr/>
      <dgm:t>
        <a:bodyPr/>
        <a:lstStyle/>
        <a:p>
          <a:endParaRPr lang="es-CL"/>
        </a:p>
      </dgm:t>
    </dgm:pt>
    <dgm:pt modelId="{626B6953-7ACE-4E81-9545-85B31A7929C7}" type="sibTrans" cxnId="{372315D2-EC5A-4394-A9BB-54755AAC78D7}">
      <dgm:prSet/>
      <dgm:spPr/>
      <dgm:t>
        <a:bodyPr/>
        <a:lstStyle/>
        <a:p>
          <a:endParaRPr lang="es-CL"/>
        </a:p>
      </dgm:t>
    </dgm:pt>
    <dgm:pt modelId="{D1D82AA8-3484-4B6A-B435-9C44A900A5F7}">
      <dgm:prSet phldrT="[Texto]"/>
      <dgm:spPr/>
      <dgm:t>
        <a:bodyPr/>
        <a:lstStyle/>
        <a:p>
          <a:r>
            <a:rPr lang="es-C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Flexibilidad Horaria</a:t>
          </a:r>
        </a:p>
      </dgm:t>
    </dgm:pt>
    <dgm:pt modelId="{9640D990-B9E3-4260-94ED-2B991DFD6FD6}" type="parTrans" cxnId="{1350EBB9-2078-400B-8BC6-0216B2A433F9}">
      <dgm:prSet/>
      <dgm:spPr/>
      <dgm:t>
        <a:bodyPr/>
        <a:lstStyle/>
        <a:p>
          <a:endParaRPr lang="es-CL"/>
        </a:p>
      </dgm:t>
    </dgm:pt>
    <dgm:pt modelId="{8309280E-5BA4-430F-AE9F-6CFB74016112}" type="sibTrans" cxnId="{1350EBB9-2078-400B-8BC6-0216B2A433F9}">
      <dgm:prSet/>
      <dgm:spPr/>
      <dgm:t>
        <a:bodyPr/>
        <a:lstStyle/>
        <a:p>
          <a:endParaRPr lang="es-CL"/>
        </a:p>
      </dgm:t>
    </dgm:pt>
    <dgm:pt modelId="{8BCB9F37-651B-4466-ABDD-444E39B88E52}">
      <dgm:prSet phldrT="[Texto]"/>
      <dgm:spPr/>
      <dgm:t>
        <a:bodyPr/>
        <a:lstStyle/>
        <a:p>
          <a:r>
            <a:rPr lang="es-C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Servicio de Bienestar </a:t>
          </a:r>
        </a:p>
      </dgm:t>
    </dgm:pt>
    <dgm:pt modelId="{E3CDAF3D-F274-4E7B-AF78-55F13E08BE78}" type="parTrans" cxnId="{3007CBB1-1EF4-494D-9980-34B297702803}">
      <dgm:prSet/>
      <dgm:spPr/>
      <dgm:t>
        <a:bodyPr/>
        <a:lstStyle/>
        <a:p>
          <a:endParaRPr lang="es-CL"/>
        </a:p>
      </dgm:t>
    </dgm:pt>
    <dgm:pt modelId="{E819D4C0-B186-42E4-866D-C3554AE486EF}" type="sibTrans" cxnId="{3007CBB1-1EF4-494D-9980-34B297702803}">
      <dgm:prSet/>
      <dgm:spPr/>
      <dgm:t>
        <a:bodyPr/>
        <a:lstStyle/>
        <a:p>
          <a:endParaRPr lang="es-CL"/>
        </a:p>
      </dgm:t>
    </dgm:pt>
    <dgm:pt modelId="{8A88BCED-3A21-4B9E-A626-5D026069A54B}">
      <dgm:prSet phldrT="[Texto]"/>
      <dgm:spPr/>
      <dgm:t>
        <a:bodyPr/>
        <a:lstStyle/>
        <a:p>
          <a:r>
            <a:rPr lang="es-C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Seguro Complementario Salud y Vida</a:t>
          </a:r>
        </a:p>
      </dgm:t>
    </dgm:pt>
    <dgm:pt modelId="{FCB617D9-1180-4CE6-85DE-7F10B877AD13}" type="parTrans" cxnId="{3F560CBF-33D3-4A9E-A16F-48832CDD73AF}">
      <dgm:prSet/>
      <dgm:spPr/>
      <dgm:t>
        <a:bodyPr/>
        <a:lstStyle/>
        <a:p>
          <a:endParaRPr lang="es-CL"/>
        </a:p>
      </dgm:t>
    </dgm:pt>
    <dgm:pt modelId="{A8A78852-E247-4F36-8B24-52D464AC1F80}" type="sibTrans" cxnId="{3F560CBF-33D3-4A9E-A16F-48832CDD73AF}">
      <dgm:prSet/>
      <dgm:spPr/>
      <dgm:t>
        <a:bodyPr/>
        <a:lstStyle/>
        <a:p>
          <a:endParaRPr lang="es-CL"/>
        </a:p>
      </dgm:t>
    </dgm:pt>
    <dgm:pt modelId="{9E8EA14E-798B-4305-A62C-8C828F4B1F5D}">
      <dgm:prSet phldrT="[Texto]"/>
      <dgm:spPr/>
      <dgm:t>
        <a:bodyPr/>
        <a:lstStyle/>
        <a:p>
          <a:r>
            <a:rPr lang="es-C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Uniformes</a:t>
          </a:r>
        </a:p>
      </dgm:t>
    </dgm:pt>
    <dgm:pt modelId="{B7B01879-043B-468F-AF37-E3237AEDC698}" type="parTrans" cxnId="{2B965FDA-581B-49E7-A405-A22B7255088E}">
      <dgm:prSet/>
      <dgm:spPr/>
      <dgm:t>
        <a:bodyPr/>
        <a:lstStyle/>
        <a:p>
          <a:endParaRPr lang="es-CL"/>
        </a:p>
      </dgm:t>
    </dgm:pt>
    <dgm:pt modelId="{D31E0EFD-E13C-4FA7-93D6-85FE77697DD4}" type="sibTrans" cxnId="{2B965FDA-581B-49E7-A405-A22B7255088E}">
      <dgm:prSet/>
      <dgm:spPr/>
      <dgm:t>
        <a:bodyPr/>
        <a:lstStyle/>
        <a:p>
          <a:endParaRPr lang="es-CL"/>
        </a:p>
      </dgm:t>
    </dgm:pt>
    <dgm:pt modelId="{CE8F973B-D65D-4805-B593-1119D193F570}">
      <dgm:prSet phldrT="[Texto]"/>
      <dgm:spPr/>
      <dgm:t>
        <a:bodyPr/>
        <a:lstStyle/>
        <a:p>
          <a:r>
            <a:rPr lang="es-C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Conciliación Trabajo/Familia</a:t>
          </a:r>
        </a:p>
      </dgm:t>
    </dgm:pt>
    <dgm:pt modelId="{844C6C5B-721F-46F8-B187-A103C42D9B52}" type="parTrans" cxnId="{9A89E3D3-476A-4F3B-8698-A6A30ECFA66A}">
      <dgm:prSet/>
      <dgm:spPr/>
      <dgm:t>
        <a:bodyPr/>
        <a:lstStyle/>
        <a:p>
          <a:endParaRPr lang="es-CL"/>
        </a:p>
      </dgm:t>
    </dgm:pt>
    <dgm:pt modelId="{CD036C64-ECBA-4ECF-BAC4-3DBE3E8922AF}" type="sibTrans" cxnId="{9A89E3D3-476A-4F3B-8698-A6A30ECFA66A}">
      <dgm:prSet/>
      <dgm:spPr/>
      <dgm:t>
        <a:bodyPr/>
        <a:lstStyle/>
        <a:p>
          <a:endParaRPr lang="es-CL"/>
        </a:p>
      </dgm:t>
    </dgm:pt>
    <dgm:pt modelId="{6093B8B4-A331-4890-86A0-4EBBEDA2529E}" type="pres">
      <dgm:prSet presAssocID="{29FE3994-5B03-466A-92D9-344CE7B83CFA}" presName="diagram" presStyleCnt="0">
        <dgm:presLayoutVars>
          <dgm:dir/>
          <dgm:resizeHandles val="exact"/>
        </dgm:presLayoutVars>
      </dgm:prSet>
      <dgm:spPr/>
    </dgm:pt>
    <dgm:pt modelId="{6B97C824-D154-442A-BB84-A192DEEED279}" type="pres">
      <dgm:prSet presAssocID="{AE0FD3F2-AA1E-4231-80B1-8179D4DA80E3}" presName="node" presStyleLbl="node1" presStyleIdx="0" presStyleCnt="7">
        <dgm:presLayoutVars>
          <dgm:bulletEnabled val="1"/>
        </dgm:presLayoutVars>
      </dgm:prSet>
      <dgm:spPr/>
    </dgm:pt>
    <dgm:pt modelId="{67CBDB59-749C-42F9-BEAC-3FB2A54260D2}" type="pres">
      <dgm:prSet presAssocID="{627F33C1-9AA4-4296-A54D-EC625A9A9E76}" presName="sibTrans" presStyleCnt="0"/>
      <dgm:spPr/>
    </dgm:pt>
    <dgm:pt modelId="{6CB691FC-B8AF-4B16-8DA3-18C8AEE585A4}" type="pres">
      <dgm:prSet presAssocID="{2407383F-FB1B-4A61-B070-C10916F1F1AE}" presName="node" presStyleLbl="node1" presStyleIdx="1" presStyleCnt="7" custLinFactNeighborX="486" custLinFactNeighborY="-20">
        <dgm:presLayoutVars>
          <dgm:bulletEnabled val="1"/>
        </dgm:presLayoutVars>
      </dgm:prSet>
      <dgm:spPr/>
    </dgm:pt>
    <dgm:pt modelId="{EDA8FCBE-9399-4CAE-98D6-4208AEE59F7A}" type="pres">
      <dgm:prSet presAssocID="{626B6953-7ACE-4E81-9545-85B31A7929C7}" presName="sibTrans" presStyleCnt="0"/>
      <dgm:spPr/>
    </dgm:pt>
    <dgm:pt modelId="{7CF36177-CD92-4A10-80CF-021011E13EFF}" type="pres">
      <dgm:prSet presAssocID="{D1D82AA8-3484-4B6A-B435-9C44A900A5F7}" presName="node" presStyleLbl="node1" presStyleIdx="2" presStyleCnt="7">
        <dgm:presLayoutVars>
          <dgm:bulletEnabled val="1"/>
        </dgm:presLayoutVars>
      </dgm:prSet>
      <dgm:spPr/>
    </dgm:pt>
    <dgm:pt modelId="{E9A26328-2536-4D4E-BCB5-4CB22E20C6A7}" type="pres">
      <dgm:prSet presAssocID="{8309280E-5BA4-430F-AE9F-6CFB74016112}" presName="sibTrans" presStyleCnt="0"/>
      <dgm:spPr/>
    </dgm:pt>
    <dgm:pt modelId="{A755AF7B-4FE2-4F0F-8B3A-86F242C48DFE}" type="pres">
      <dgm:prSet presAssocID="{8BCB9F37-651B-4466-ABDD-444E39B88E52}" presName="node" presStyleLbl="node1" presStyleIdx="3" presStyleCnt="7">
        <dgm:presLayoutVars>
          <dgm:bulletEnabled val="1"/>
        </dgm:presLayoutVars>
      </dgm:prSet>
      <dgm:spPr/>
    </dgm:pt>
    <dgm:pt modelId="{C85F5663-1057-4630-830D-470F89DC6E88}" type="pres">
      <dgm:prSet presAssocID="{E819D4C0-B186-42E4-866D-C3554AE486EF}" presName="sibTrans" presStyleCnt="0"/>
      <dgm:spPr/>
    </dgm:pt>
    <dgm:pt modelId="{2E285FCE-D9B5-4ED6-B5DF-652E8F0E02C1}" type="pres">
      <dgm:prSet presAssocID="{8A88BCED-3A21-4B9E-A626-5D026069A54B}" presName="node" presStyleLbl="node1" presStyleIdx="4" presStyleCnt="7">
        <dgm:presLayoutVars>
          <dgm:bulletEnabled val="1"/>
        </dgm:presLayoutVars>
      </dgm:prSet>
      <dgm:spPr/>
    </dgm:pt>
    <dgm:pt modelId="{0C50F904-5DEB-4722-9D3C-8347A613E81A}" type="pres">
      <dgm:prSet presAssocID="{A8A78852-E247-4F36-8B24-52D464AC1F80}" presName="sibTrans" presStyleCnt="0"/>
      <dgm:spPr/>
    </dgm:pt>
    <dgm:pt modelId="{0FBF20CF-1296-4762-B31B-A57EF0F38D1D}" type="pres">
      <dgm:prSet presAssocID="{9E8EA14E-798B-4305-A62C-8C828F4B1F5D}" presName="node" presStyleLbl="node1" presStyleIdx="5" presStyleCnt="7">
        <dgm:presLayoutVars>
          <dgm:bulletEnabled val="1"/>
        </dgm:presLayoutVars>
      </dgm:prSet>
      <dgm:spPr/>
    </dgm:pt>
    <dgm:pt modelId="{DEB812D9-DCBF-4D60-8F5B-37719595E1EE}" type="pres">
      <dgm:prSet presAssocID="{D31E0EFD-E13C-4FA7-93D6-85FE77697DD4}" presName="sibTrans" presStyleCnt="0"/>
      <dgm:spPr/>
    </dgm:pt>
    <dgm:pt modelId="{931160FD-96BD-4AE1-A20B-CC5355D0B8CE}" type="pres">
      <dgm:prSet presAssocID="{CE8F973B-D65D-4805-B593-1119D193F570}" presName="node" presStyleLbl="node1" presStyleIdx="6" presStyleCnt="7">
        <dgm:presLayoutVars>
          <dgm:bulletEnabled val="1"/>
        </dgm:presLayoutVars>
      </dgm:prSet>
      <dgm:spPr/>
    </dgm:pt>
  </dgm:ptLst>
  <dgm:cxnLst>
    <dgm:cxn modelId="{268C8440-5134-4B6A-9727-5FC762918BC6}" type="presOf" srcId="{8A88BCED-3A21-4B9E-A626-5D026069A54B}" destId="{2E285FCE-D9B5-4ED6-B5DF-652E8F0E02C1}" srcOrd="0" destOrd="0" presId="urn:microsoft.com/office/officeart/2005/8/layout/default"/>
    <dgm:cxn modelId="{59422B42-42C4-458A-B77E-C9C424CD1EEC}" type="presOf" srcId="{2407383F-FB1B-4A61-B070-C10916F1F1AE}" destId="{6CB691FC-B8AF-4B16-8DA3-18C8AEE585A4}" srcOrd="0" destOrd="0" presId="urn:microsoft.com/office/officeart/2005/8/layout/default"/>
    <dgm:cxn modelId="{1C0B9E4A-B6A9-489A-8653-3230C89D13C7}" type="presOf" srcId="{D1D82AA8-3484-4B6A-B435-9C44A900A5F7}" destId="{7CF36177-CD92-4A10-80CF-021011E13EFF}" srcOrd="0" destOrd="0" presId="urn:microsoft.com/office/officeart/2005/8/layout/default"/>
    <dgm:cxn modelId="{76DCF64C-A510-421C-A6EC-E9608B0F601A}" type="presOf" srcId="{8BCB9F37-651B-4466-ABDD-444E39B88E52}" destId="{A755AF7B-4FE2-4F0F-8B3A-86F242C48DFE}" srcOrd="0" destOrd="0" presId="urn:microsoft.com/office/officeart/2005/8/layout/default"/>
    <dgm:cxn modelId="{F784FC51-EF1F-4D8C-9286-A8444CF721A1}" type="presOf" srcId="{CE8F973B-D65D-4805-B593-1119D193F570}" destId="{931160FD-96BD-4AE1-A20B-CC5355D0B8CE}" srcOrd="0" destOrd="0" presId="urn:microsoft.com/office/officeart/2005/8/layout/default"/>
    <dgm:cxn modelId="{F6F41E84-CBD6-426C-85E5-F743853D4E33}" srcId="{29FE3994-5B03-466A-92D9-344CE7B83CFA}" destId="{AE0FD3F2-AA1E-4231-80B1-8179D4DA80E3}" srcOrd="0" destOrd="0" parTransId="{DA7F25E2-9025-46F0-A7FE-C75D141C5412}" sibTransId="{627F33C1-9AA4-4296-A54D-EC625A9A9E76}"/>
    <dgm:cxn modelId="{FF8BDD91-437F-4F39-ADD5-5AF1FBE07326}" type="presOf" srcId="{9E8EA14E-798B-4305-A62C-8C828F4B1F5D}" destId="{0FBF20CF-1296-4762-B31B-A57EF0F38D1D}" srcOrd="0" destOrd="0" presId="urn:microsoft.com/office/officeart/2005/8/layout/default"/>
    <dgm:cxn modelId="{3007CBB1-1EF4-494D-9980-34B297702803}" srcId="{29FE3994-5B03-466A-92D9-344CE7B83CFA}" destId="{8BCB9F37-651B-4466-ABDD-444E39B88E52}" srcOrd="3" destOrd="0" parTransId="{E3CDAF3D-F274-4E7B-AF78-55F13E08BE78}" sibTransId="{E819D4C0-B186-42E4-866D-C3554AE486EF}"/>
    <dgm:cxn modelId="{2AFA19B7-AFBD-4299-8587-76A0336903C2}" type="presOf" srcId="{29FE3994-5B03-466A-92D9-344CE7B83CFA}" destId="{6093B8B4-A331-4890-86A0-4EBBEDA2529E}" srcOrd="0" destOrd="0" presId="urn:microsoft.com/office/officeart/2005/8/layout/default"/>
    <dgm:cxn modelId="{1350EBB9-2078-400B-8BC6-0216B2A433F9}" srcId="{29FE3994-5B03-466A-92D9-344CE7B83CFA}" destId="{D1D82AA8-3484-4B6A-B435-9C44A900A5F7}" srcOrd="2" destOrd="0" parTransId="{9640D990-B9E3-4260-94ED-2B991DFD6FD6}" sibTransId="{8309280E-5BA4-430F-AE9F-6CFB74016112}"/>
    <dgm:cxn modelId="{E1B28ABD-FD71-426F-9733-C7D7B88698EF}" type="presOf" srcId="{AE0FD3F2-AA1E-4231-80B1-8179D4DA80E3}" destId="{6B97C824-D154-442A-BB84-A192DEEED279}" srcOrd="0" destOrd="0" presId="urn:microsoft.com/office/officeart/2005/8/layout/default"/>
    <dgm:cxn modelId="{3F560CBF-33D3-4A9E-A16F-48832CDD73AF}" srcId="{29FE3994-5B03-466A-92D9-344CE7B83CFA}" destId="{8A88BCED-3A21-4B9E-A626-5D026069A54B}" srcOrd="4" destOrd="0" parTransId="{FCB617D9-1180-4CE6-85DE-7F10B877AD13}" sibTransId="{A8A78852-E247-4F36-8B24-52D464AC1F80}"/>
    <dgm:cxn modelId="{372315D2-EC5A-4394-A9BB-54755AAC78D7}" srcId="{29FE3994-5B03-466A-92D9-344CE7B83CFA}" destId="{2407383F-FB1B-4A61-B070-C10916F1F1AE}" srcOrd="1" destOrd="0" parTransId="{83FB4352-19AD-463B-83D6-8C76CC1A8DA3}" sibTransId="{626B6953-7ACE-4E81-9545-85B31A7929C7}"/>
    <dgm:cxn modelId="{9A89E3D3-476A-4F3B-8698-A6A30ECFA66A}" srcId="{29FE3994-5B03-466A-92D9-344CE7B83CFA}" destId="{CE8F973B-D65D-4805-B593-1119D193F570}" srcOrd="6" destOrd="0" parTransId="{844C6C5B-721F-46F8-B187-A103C42D9B52}" sibTransId="{CD036C64-ECBA-4ECF-BAC4-3DBE3E8922AF}"/>
    <dgm:cxn modelId="{2B965FDA-581B-49E7-A405-A22B7255088E}" srcId="{29FE3994-5B03-466A-92D9-344CE7B83CFA}" destId="{9E8EA14E-798B-4305-A62C-8C828F4B1F5D}" srcOrd="5" destOrd="0" parTransId="{B7B01879-043B-468F-AF37-E3237AEDC698}" sibTransId="{D31E0EFD-E13C-4FA7-93D6-85FE77697DD4}"/>
    <dgm:cxn modelId="{877CDE80-4DA4-423F-A588-49A2EECF5941}" type="presParOf" srcId="{6093B8B4-A331-4890-86A0-4EBBEDA2529E}" destId="{6B97C824-D154-442A-BB84-A192DEEED279}" srcOrd="0" destOrd="0" presId="urn:microsoft.com/office/officeart/2005/8/layout/default"/>
    <dgm:cxn modelId="{BB7B0550-F485-4151-B8A8-C18A79D77E38}" type="presParOf" srcId="{6093B8B4-A331-4890-86A0-4EBBEDA2529E}" destId="{67CBDB59-749C-42F9-BEAC-3FB2A54260D2}" srcOrd="1" destOrd="0" presId="urn:microsoft.com/office/officeart/2005/8/layout/default"/>
    <dgm:cxn modelId="{76599D69-F4D6-4716-A0C4-61C9BD40B6DA}" type="presParOf" srcId="{6093B8B4-A331-4890-86A0-4EBBEDA2529E}" destId="{6CB691FC-B8AF-4B16-8DA3-18C8AEE585A4}" srcOrd="2" destOrd="0" presId="urn:microsoft.com/office/officeart/2005/8/layout/default"/>
    <dgm:cxn modelId="{3CE36FEA-8513-4A52-A777-13E313BBB9F5}" type="presParOf" srcId="{6093B8B4-A331-4890-86A0-4EBBEDA2529E}" destId="{EDA8FCBE-9399-4CAE-98D6-4208AEE59F7A}" srcOrd="3" destOrd="0" presId="urn:microsoft.com/office/officeart/2005/8/layout/default"/>
    <dgm:cxn modelId="{0DA14DBA-ACD8-4247-AD03-807451317A7B}" type="presParOf" srcId="{6093B8B4-A331-4890-86A0-4EBBEDA2529E}" destId="{7CF36177-CD92-4A10-80CF-021011E13EFF}" srcOrd="4" destOrd="0" presId="urn:microsoft.com/office/officeart/2005/8/layout/default"/>
    <dgm:cxn modelId="{197E924E-01FC-4D02-A3D6-5611F8311100}" type="presParOf" srcId="{6093B8B4-A331-4890-86A0-4EBBEDA2529E}" destId="{E9A26328-2536-4D4E-BCB5-4CB22E20C6A7}" srcOrd="5" destOrd="0" presId="urn:microsoft.com/office/officeart/2005/8/layout/default"/>
    <dgm:cxn modelId="{4D5A11B9-DAC6-4BA7-B199-9F8C0AB32842}" type="presParOf" srcId="{6093B8B4-A331-4890-86A0-4EBBEDA2529E}" destId="{A755AF7B-4FE2-4F0F-8B3A-86F242C48DFE}" srcOrd="6" destOrd="0" presId="urn:microsoft.com/office/officeart/2005/8/layout/default"/>
    <dgm:cxn modelId="{994E6A88-1C47-41F4-92A7-58A865E37F39}" type="presParOf" srcId="{6093B8B4-A331-4890-86A0-4EBBEDA2529E}" destId="{C85F5663-1057-4630-830D-470F89DC6E88}" srcOrd="7" destOrd="0" presId="urn:microsoft.com/office/officeart/2005/8/layout/default"/>
    <dgm:cxn modelId="{15CC12A8-F718-4CCB-855A-71F7CA794FE5}" type="presParOf" srcId="{6093B8B4-A331-4890-86A0-4EBBEDA2529E}" destId="{2E285FCE-D9B5-4ED6-B5DF-652E8F0E02C1}" srcOrd="8" destOrd="0" presId="urn:microsoft.com/office/officeart/2005/8/layout/default"/>
    <dgm:cxn modelId="{75136712-E46A-4458-BB77-BE239961A795}" type="presParOf" srcId="{6093B8B4-A331-4890-86A0-4EBBEDA2529E}" destId="{0C50F904-5DEB-4722-9D3C-8347A613E81A}" srcOrd="9" destOrd="0" presId="urn:microsoft.com/office/officeart/2005/8/layout/default"/>
    <dgm:cxn modelId="{177C1737-10C7-43B3-BC18-EEB681DC29FB}" type="presParOf" srcId="{6093B8B4-A331-4890-86A0-4EBBEDA2529E}" destId="{0FBF20CF-1296-4762-B31B-A57EF0F38D1D}" srcOrd="10" destOrd="0" presId="urn:microsoft.com/office/officeart/2005/8/layout/default"/>
    <dgm:cxn modelId="{452C8156-3F6B-4505-8574-E5D62EF0EE0A}" type="presParOf" srcId="{6093B8B4-A331-4890-86A0-4EBBEDA2529E}" destId="{DEB812D9-DCBF-4D60-8F5B-37719595E1EE}" srcOrd="11" destOrd="0" presId="urn:microsoft.com/office/officeart/2005/8/layout/default"/>
    <dgm:cxn modelId="{310D3CB0-90CC-403B-B504-4EE1B01A0ADA}" type="presParOf" srcId="{6093B8B4-A331-4890-86A0-4EBBEDA2529E}" destId="{931160FD-96BD-4AE1-A20B-CC5355D0B8C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FE3994-5B03-466A-92D9-344CE7B83CF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AE0FD3F2-AA1E-4231-80B1-8179D4DA80E3}">
      <dgm:prSet phldrT="[Texto]"/>
      <dgm:spPr/>
      <dgm:t>
        <a:bodyPr/>
        <a:lstStyle/>
        <a:p>
          <a:r>
            <a: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Celebraciones de Cumpleaños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A7F25E2-9025-46F0-A7FE-C75D141C5412}" type="parTrans" cxnId="{F6F41E84-CBD6-426C-85E5-F743853D4E33}">
      <dgm:prSet/>
      <dgm:spPr/>
      <dgm:t>
        <a:bodyPr/>
        <a:lstStyle/>
        <a:p>
          <a:endParaRPr lang="es-CL"/>
        </a:p>
      </dgm:t>
    </dgm:pt>
    <dgm:pt modelId="{627F33C1-9AA4-4296-A54D-EC625A9A9E76}" type="sibTrans" cxnId="{F6F41E84-CBD6-426C-85E5-F743853D4E33}">
      <dgm:prSet/>
      <dgm:spPr/>
      <dgm:t>
        <a:bodyPr/>
        <a:lstStyle/>
        <a:p>
          <a:endParaRPr lang="es-CL"/>
        </a:p>
      </dgm:t>
    </dgm:pt>
    <dgm:pt modelId="{2407383F-FB1B-4A61-B070-C10916F1F1AE}">
      <dgm:prSet phldrT="[Texto]"/>
      <dgm:spPr/>
      <dgm:t>
        <a:bodyPr/>
        <a:lstStyle/>
        <a:p>
          <a:r>
            <a: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Funcionarios Destacados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3FB4352-19AD-463B-83D6-8C76CC1A8DA3}" type="parTrans" cxnId="{372315D2-EC5A-4394-A9BB-54755AAC78D7}">
      <dgm:prSet/>
      <dgm:spPr/>
      <dgm:t>
        <a:bodyPr/>
        <a:lstStyle/>
        <a:p>
          <a:endParaRPr lang="es-CL"/>
        </a:p>
      </dgm:t>
    </dgm:pt>
    <dgm:pt modelId="{626B6953-7ACE-4E81-9545-85B31A7929C7}" type="sibTrans" cxnId="{372315D2-EC5A-4394-A9BB-54755AAC78D7}">
      <dgm:prSet/>
      <dgm:spPr/>
      <dgm:t>
        <a:bodyPr/>
        <a:lstStyle/>
        <a:p>
          <a:endParaRPr lang="es-CL"/>
        </a:p>
      </dgm:t>
    </dgm:pt>
    <dgm:pt modelId="{D1D82AA8-3484-4B6A-B435-9C44A900A5F7}">
      <dgm:prSet phldrT="[Texto]"/>
      <dgm:spPr/>
      <dgm:t>
        <a:bodyPr/>
        <a:lstStyle/>
        <a:p>
          <a:r>
            <a: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Talleres Grupales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640D990-B9E3-4260-94ED-2B991DFD6FD6}" type="parTrans" cxnId="{1350EBB9-2078-400B-8BC6-0216B2A433F9}">
      <dgm:prSet/>
      <dgm:spPr/>
      <dgm:t>
        <a:bodyPr/>
        <a:lstStyle/>
        <a:p>
          <a:endParaRPr lang="es-CL"/>
        </a:p>
      </dgm:t>
    </dgm:pt>
    <dgm:pt modelId="{8309280E-5BA4-430F-AE9F-6CFB74016112}" type="sibTrans" cxnId="{1350EBB9-2078-400B-8BC6-0216B2A433F9}">
      <dgm:prSet/>
      <dgm:spPr/>
      <dgm:t>
        <a:bodyPr/>
        <a:lstStyle/>
        <a:p>
          <a:endParaRPr lang="es-CL"/>
        </a:p>
      </dgm:t>
    </dgm:pt>
    <dgm:pt modelId="{8BCB9F37-651B-4466-ABDD-444E39B88E52}">
      <dgm:prSet phldrT="[Texto]"/>
      <dgm:spPr/>
      <dgm:t>
        <a:bodyPr/>
        <a:lstStyle/>
        <a:p>
          <a:r>
            <a:rPr lang="es-ES_trad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Día del Funcionario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3CDAF3D-F274-4E7B-AF78-55F13E08BE78}" type="parTrans" cxnId="{3007CBB1-1EF4-494D-9980-34B297702803}">
      <dgm:prSet/>
      <dgm:spPr/>
      <dgm:t>
        <a:bodyPr/>
        <a:lstStyle/>
        <a:p>
          <a:endParaRPr lang="es-CL"/>
        </a:p>
      </dgm:t>
    </dgm:pt>
    <dgm:pt modelId="{E819D4C0-B186-42E4-866D-C3554AE486EF}" type="sibTrans" cxnId="{3007CBB1-1EF4-494D-9980-34B297702803}">
      <dgm:prSet/>
      <dgm:spPr/>
      <dgm:t>
        <a:bodyPr/>
        <a:lstStyle/>
        <a:p>
          <a:endParaRPr lang="es-CL"/>
        </a:p>
      </dgm:t>
    </dgm:pt>
    <dgm:pt modelId="{8A88BCED-3A21-4B9E-A626-5D026069A54B}">
      <dgm:prSet phldrT="[Texto]"/>
      <dgm:spPr/>
      <dgm:t>
        <a:bodyPr/>
        <a:lstStyle/>
        <a:p>
          <a:r>
            <a:rPr lang="es-ES_trad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Celebraciones Internas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CB617D9-1180-4CE6-85DE-7F10B877AD13}" type="parTrans" cxnId="{3F560CBF-33D3-4A9E-A16F-48832CDD73AF}">
      <dgm:prSet/>
      <dgm:spPr/>
      <dgm:t>
        <a:bodyPr/>
        <a:lstStyle/>
        <a:p>
          <a:endParaRPr lang="es-CL"/>
        </a:p>
      </dgm:t>
    </dgm:pt>
    <dgm:pt modelId="{A8A78852-E247-4F36-8B24-52D464AC1F80}" type="sibTrans" cxnId="{3F560CBF-33D3-4A9E-A16F-48832CDD73AF}">
      <dgm:prSet/>
      <dgm:spPr/>
      <dgm:t>
        <a:bodyPr/>
        <a:lstStyle/>
        <a:p>
          <a:endParaRPr lang="es-CL"/>
        </a:p>
      </dgm:t>
    </dgm:pt>
    <dgm:pt modelId="{9E8EA14E-798B-4305-A62C-8C828F4B1F5D}">
      <dgm:prSet phldrT="[Texto]"/>
      <dgm:spPr/>
      <dgm:t>
        <a:bodyPr/>
        <a:lstStyle/>
        <a:p>
          <a:r>
            <a:rPr lang="es-ES_trad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Concursos/ Encuestas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B01879-043B-468F-AF37-E3237AEDC698}" type="parTrans" cxnId="{2B965FDA-581B-49E7-A405-A22B7255088E}">
      <dgm:prSet/>
      <dgm:spPr/>
      <dgm:t>
        <a:bodyPr/>
        <a:lstStyle/>
        <a:p>
          <a:endParaRPr lang="es-CL"/>
        </a:p>
      </dgm:t>
    </dgm:pt>
    <dgm:pt modelId="{D31E0EFD-E13C-4FA7-93D6-85FE77697DD4}" type="sibTrans" cxnId="{2B965FDA-581B-49E7-A405-A22B7255088E}">
      <dgm:prSet/>
      <dgm:spPr/>
      <dgm:t>
        <a:bodyPr/>
        <a:lstStyle/>
        <a:p>
          <a:endParaRPr lang="es-CL"/>
        </a:p>
      </dgm:t>
    </dgm:pt>
    <dgm:pt modelId="{CE8F973B-D65D-4805-B593-1119D193F570}">
      <dgm:prSet phldrT="[Texto]"/>
      <dgm:spPr/>
      <dgm:t>
        <a:bodyPr/>
        <a:lstStyle/>
        <a:p>
          <a:r>
            <a:rPr lang="es-ES_trad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Política Puertas Abiertas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44C6C5B-721F-46F8-B187-A103C42D9B52}" type="parTrans" cxnId="{9A89E3D3-476A-4F3B-8698-A6A30ECFA66A}">
      <dgm:prSet/>
      <dgm:spPr/>
      <dgm:t>
        <a:bodyPr/>
        <a:lstStyle/>
        <a:p>
          <a:endParaRPr lang="es-CL"/>
        </a:p>
      </dgm:t>
    </dgm:pt>
    <dgm:pt modelId="{CD036C64-ECBA-4ECF-BAC4-3DBE3E8922AF}" type="sibTrans" cxnId="{9A89E3D3-476A-4F3B-8698-A6A30ECFA66A}">
      <dgm:prSet/>
      <dgm:spPr/>
      <dgm:t>
        <a:bodyPr/>
        <a:lstStyle/>
        <a:p>
          <a:endParaRPr lang="es-CL"/>
        </a:p>
      </dgm:t>
    </dgm:pt>
    <dgm:pt modelId="{6093B8B4-A331-4890-86A0-4EBBEDA2529E}" type="pres">
      <dgm:prSet presAssocID="{29FE3994-5B03-466A-92D9-344CE7B83CFA}" presName="diagram" presStyleCnt="0">
        <dgm:presLayoutVars>
          <dgm:dir/>
          <dgm:resizeHandles val="exact"/>
        </dgm:presLayoutVars>
      </dgm:prSet>
      <dgm:spPr/>
    </dgm:pt>
    <dgm:pt modelId="{6B97C824-D154-442A-BB84-A192DEEED279}" type="pres">
      <dgm:prSet presAssocID="{AE0FD3F2-AA1E-4231-80B1-8179D4DA80E3}" presName="node" presStyleLbl="node1" presStyleIdx="0" presStyleCnt="7">
        <dgm:presLayoutVars>
          <dgm:bulletEnabled val="1"/>
        </dgm:presLayoutVars>
      </dgm:prSet>
      <dgm:spPr/>
    </dgm:pt>
    <dgm:pt modelId="{67CBDB59-749C-42F9-BEAC-3FB2A54260D2}" type="pres">
      <dgm:prSet presAssocID="{627F33C1-9AA4-4296-A54D-EC625A9A9E76}" presName="sibTrans" presStyleCnt="0"/>
      <dgm:spPr/>
    </dgm:pt>
    <dgm:pt modelId="{6CB691FC-B8AF-4B16-8DA3-18C8AEE585A4}" type="pres">
      <dgm:prSet presAssocID="{2407383F-FB1B-4A61-B070-C10916F1F1AE}" presName="node" presStyleLbl="node1" presStyleIdx="1" presStyleCnt="7" custLinFactNeighborX="486" custLinFactNeighborY="-20">
        <dgm:presLayoutVars>
          <dgm:bulletEnabled val="1"/>
        </dgm:presLayoutVars>
      </dgm:prSet>
      <dgm:spPr/>
    </dgm:pt>
    <dgm:pt modelId="{EDA8FCBE-9399-4CAE-98D6-4208AEE59F7A}" type="pres">
      <dgm:prSet presAssocID="{626B6953-7ACE-4E81-9545-85B31A7929C7}" presName="sibTrans" presStyleCnt="0"/>
      <dgm:spPr/>
    </dgm:pt>
    <dgm:pt modelId="{7CF36177-CD92-4A10-80CF-021011E13EFF}" type="pres">
      <dgm:prSet presAssocID="{D1D82AA8-3484-4B6A-B435-9C44A900A5F7}" presName="node" presStyleLbl="node1" presStyleIdx="2" presStyleCnt="7">
        <dgm:presLayoutVars>
          <dgm:bulletEnabled val="1"/>
        </dgm:presLayoutVars>
      </dgm:prSet>
      <dgm:spPr/>
    </dgm:pt>
    <dgm:pt modelId="{E9A26328-2536-4D4E-BCB5-4CB22E20C6A7}" type="pres">
      <dgm:prSet presAssocID="{8309280E-5BA4-430F-AE9F-6CFB74016112}" presName="sibTrans" presStyleCnt="0"/>
      <dgm:spPr/>
    </dgm:pt>
    <dgm:pt modelId="{A755AF7B-4FE2-4F0F-8B3A-86F242C48DFE}" type="pres">
      <dgm:prSet presAssocID="{8BCB9F37-651B-4466-ABDD-444E39B88E52}" presName="node" presStyleLbl="node1" presStyleIdx="3" presStyleCnt="7">
        <dgm:presLayoutVars>
          <dgm:bulletEnabled val="1"/>
        </dgm:presLayoutVars>
      </dgm:prSet>
      <dgm:spPr/>
    </dgm:pt>
    <dgm:pt modelId="{C85F5663-1057-4630-830D-470F89DC6E88}" type="pres">
      <dgm:prSet presAssocID="{E819D4C0-B186-42E4-866D-C3554AE486EF}" presName="sibTrans" presStyleCnt="0"/>
      <dgm:spPr/>
    </dgm:pt>
    <dgm:pt modelId="{2E285FCE-D9B5-4ED6-B5DF-652E8F0E02C1}" type="pres">
      <dgm:prSet presAssocID="{8A88BCED-3A21-4B9E-A626-5D026069A54B}" presName="node" presStyleLbl="node1" presStyleIdx="4" presStyleCnt="7">
        <dgm:presLayoutVars>
          <dgm:bulletEnabled val="1"/>
        </dgm:presLayoutVars>
      </dgm:prSet>
      <dgm:spPr/>
    </dgm:pt>
    <dgm:pt modelId="{0C50F904-5DEB-4722-9D3C-8347A613E81A}" type="pres">
      <dgm:prSet presAssocID="{A8A78852-E247-4F36-8B24-52D464AC1F80}" presName="sibTrans" presStyleCnt="0"/>
      <dgm:spPr/>
    </dgm:pt>
    <dgm:pt modelId="{0FBF20CF-1296-4762-B31B-A57EF0F38D1D}" type="pres">
      <dgm:prSet presAssocID="{9E8EA14E-798B-4305-A62C-8C828F4B1F5D}" presName="node" presStyleLbl="node1" presStyleIdx="5" presStyleCnt="7">
        <dgm:presLayoutVars>
          <dgm:bulletEnabled val="1"/>
        </dgm:presLayoutVars>
      </dgm:prSet>
      <dgm:spPr/>
    </dgm:pt>
    <dgm:pt modelId="{DEB812D9-DCBF-4D60-8F5B-37719595E1EE}" type="pres">
      <dgm:prSet presAssocID="{D31E0EFD-E13C-4FA7-93D6-85FE77697DD4}" presName="sibTrans" presStyleCnt="0"/>
      <dgm:spPr/>
    </dgm:pt>
    <dgm:pt modelId="{931160FD-96BD-4AE1-A20B-CC5355D0B8CE}" type="pres">
      <dgm:prSet presAssocID="{CE8F973B-D65D-4805-B593-1119D193F570}" presName="node" presStyleLbl="node1" presStyleIdx="6" presStyleCnt="7">
        <dgm:presLayoutVars>
          <dgm:bulletEnabled val="1"/>
        </dgm:presLayoutVars>
      </dgm:prSet>
      <dgm:spPr/>
    </dgm:pt>
  </dgm:ptLst>
  <dgm:cxnLst>
    <dgm:cxn modelId="{268C8440-5134-4B6A-9727-5FC762918BC6}" type="presOf" srcId="{8A88BCED-3A21-4B9E-A626-5D026069A54B}" destId="{2E285FCE-D9B5-4ED6-B5DF-652E8F0E02C1}" srcOrd="0" destOrd="0" presId="urn:microsoft.com/office/officeart/2005/8/layout/default"/>
    <dgm:cxn modelId="{59422B42-42C4-458A-B77E-C9C424CD1EEC}" type="presOf" srcId="{2407383F-FB1B-4A61-B070-C10916F1F1AE}" destId="{6CB691FC-B8AF-4B16-8DA3-18C8AEE585A4}" srcOrd="0" destOrd="0" presId="urn:microsoft.com/office/officeart/2005/8/layout/default"/>
    <dgm:cxn modelId="{1C0B9E4A-B6A9-489A-8653-3230C89D13C7}" type="presOf" srcId="{D1D82AA8-3484-4B6A-B435-9C44A900A5F7}" destId="{7CF36177-CD92-4A10-80CF-021011E13EFF}" srcOrd="0" destOrd="0" presId="urn:microsoft.com/office/officeart/2005/8/layout/default"/>
    <dgm:cxn modelId="{76DCF64C-A510-421C-A6EC-E9608B0F601A}" type="presOf" srcId="{8BCB9F37-651B-4466-ABDD-444E39B88E52}" destId="{A755AF7B-4FE2-4F0F-8B3A-86F242C48DFE}" srcOrd="0" destOrd="0" presId="urn:microsoft.com/office/officeart/2005/8/layout/default"/>
    <dgm:cxn modelId="{F784FC51-EF1F-4D8C-9286-A8444CF721A1}" type="presOf" srcId="{CE8F973B-D65D-4805-B593-1119D193F570}" destId="{931160FD-96BD-4AE1-A20B-CC5355D0B8CE}" srcOrd="0" destOrd="0" presId="urn:microsoft.com/office/officeart/2005/8/layout/default"/>
    <dgm:cxn modelId="{F6F41E84-CBD6-426C-85E5-F743853D4E33}" srcId="{29FE3994-5B03-466A-92D9-344CE7B83CFA}" destId="{AE0FD3F2-AA1E-4231-80B1-8179D4DA80E3}" srcOrd="0" destOrd="0" parTransId="{DA7F25E2-9025-46F0-A7FE-C75D141C5412}" sibTransId="{627F33C1-9AA4-4296-A54D-EC625A9A9E76}"/>
    <dgm:cxn modelId="{FF8BDD91-437F-4F39-ADD5-5AF1FBE07326}" type="presOf" srcId="{9E8EA14E-798B-4305-A62C-8C828F4B1F5D}" destId="{0FBF20CF-1296-4762-B31B-A57EF0F38D1D}" srcOrd="0" destOrd="0" presId="urn:microsoft.com/office/officeart/2005/8/layout/default"/>
    <dgm:cxn modelId="{3007CBB1-1EF4-494D-9980-34B297702803}" srcId="{29FE3994-5B03-466A-92D9-344CE7B83CFA}" destId="{8BCB9F37-651B-4466-ABDD-444E39B88E52}" srcOrd="3" destOrd="0" parTransId="{E3CDAF3D-F274-4E7B-AF78-55F13E08BE78}" sibTransId="{E819D4C0-B186-42E4-866D-C3554AE486EF}"/>
    <dgm:cxn modelId="{2AFA19B7-AFBD-4299-8587-76A0336903C2}" type="presOf" srcId="{29FE3994-5B03-466A-92D9-344CE7B83CFA}" destId="{6093B8B4-A331-4890-86A0-4EBBEDA2529E}" srcOrd="0" destOrd="0" presId="urn:microsoft.com/office/officeart/2005/8/layout/default"/>
    <dgm:cxn modelId="{1350EBB9-2078-400B-8BC6-0216B2A433F9}" srcId="{29FE3994-5B03-466A-92D9-344CE7B83CFA}" destId="{D1D82AA8-3484-4B6A-B435-9C44A900A5F7}" srcOrd="2" destOrd="0" parTransId="{9640D990-B9E3-4260-94ED-2B991DFD6FD6}" sibTransId="{8309280E-5BA4-430F-AE9F-6CFB74016112}"/>
    <dgm:cxn modelId="{E1B28ABD-FD71-426F-9733-C7D7B88698EF}" type="presOf" srcId="{AE0FD3F2-AA1E-4231-80B1-8179D4DA80E3}" destId="{6B97C824-D154-442A-BB84-A192DEEED279}" srcOrd="0" destOrd="0" presId="urn:microsoft.com/office/officeart/2005/8/layout/default"/>
    <dgm:cxn modelId="{3F560CBF-33D3-4A9E-A16F-48832CDD73AF}" srcId="{29FE3994-5B03-466A-92D9-344CE7B83CFA}" destId="{8A88BCED-3A21-4B9E-A626-5D026069A54B}" srcOrd="4" destOrd="0" parTransId="{FCB617D9-1180-4CE6-85DE-7F10B877AD13}" sibTransId="{A8A78852-E247-4F36-8B24-52D464AC1F80}"/>
    <dgm:cxn modelId="{372315D2-EC5A-4394-A9BB-54755AAC78D7}" srcId="{29FE3994-5B03-466A-92D9-344CE7B83CFA}" destId="{2407383F-FB1B-4A61-B070-C10916F1F1AE}" srcOrd="1" destOrd="0" parTransId="{83FB4352-19AD-463B-83D6-8C76CC1A8DA3}" sibTransId="{626B6953-7ACE-4E81-9545-85B31A7929C7}"/>
    <dgm:cxn modelId="{9A89E3D3-476A-4F3B-8698-A6A30ECFA66A}" srcId="{29FE3994-5B03-466A-92D9-344CE7B83CFA}" destId="{CE8F973B-D65D-4805-B593-1119D193F570}" srcOrd="6" destOrd="0" parTransId="{844C6C5B-721F-46F8-B187-A103C42D9B52}" sibTransId="{CD036C64-ECBA-4ECF-BAC4-3DBE3E8922AF}"/>
    <dgm:cxn modelId="{2B965FDA-581B-49E7-A405-A22B7255088E}" srcId="{29FE3994-5B03-466A-92D9-344CE7B83CFA}" destId="{9E8EA14E-798B-4305-A62C-8C828F4B1F5D}" srcOrd="5" destOrd="0" parTransId="{B7B01879-043B-468F-AF37-E3237AEDC698}" sibTransId="{D31E0EFD-E13C-4FA7-93D6-85FE77697DD4}"/>
    <dgm:cxn modelId="{877CDE80-4DA4-423F-A588-49A2EECF5941}" type="presParOf" srcId="{6093B8B4-A331-4890-86A0-4EBBEDA2529E}" destId="{6B97C824-D154-442A-BB84-A192DEEED279}" srcOrd="0" destOrd="0" presId="urn:microsoft.com/office/officeart/2005/8/layout/default"/>
    <dgm:cxn modelId="{BB7B0550-F485-4151-B8A8-C18A79D77E38}" type="presParOf" srcId="{6093B8B4-A331-4890-86A0-4EBBEDA2529E}" destId="{67CBDB59-749C-42F9-BEAC-3FB2A54260D2}" srcOrd="1" destOrd="0" presId="urn:microsoft.com/office/officeart/2005/8/layout/default"/>
    <dgm:cxn modelId="{76599D69-F4D6-4716-A0C4-61C9BD40B6DA}" type="presParOf" srcId="{6093B8B4-A331-4890-86A0-4EBBEDA2529E}" destId="{6CB691FC-B8AF-4B16-8DA3-18C8AEE585A4}" srcOrd="2" destOrd="0" presId="urn:microsoft.com/office/officeart/2005/8/layout/default"/>
    <dgm:cxn modelId="{3CE36FEA-8513-4A52-A777-13E313BBB9F5}" type="presParOf" srcId="{6093B8B4-A331-4890-86A0-4EBBEDA2529E}" destId="{EDA8FCBE-9399-4CAE-98D6-4208AEE59F7A}" srcOrd="3" destOrd="0" presId="urn:microsoft.com/office/officeart/2005/8/layout/default"/>
    <dgm:cxn modelId="{0DA14DBA-ACD8-4247-AD03-807451317A7B}" type="presParOf" srcId="{6093B8B4-A331-4890-86A0-4EBBEDA2529E}" destId="{7CF36177-CD92-4A10-80CF-021011E13EFF}" srcOrd="4" destOrd="0" presId="urn:microsoft.com/office/officeart/2005/8/layout/default"/>
    <dgm:cxn modelId="{197E924E-01FC-4D02-A3D6-5611F8311100}" type="presParOf" srcId="{6093B8B4-A331-4890-86A0-4EBBEDA2529E}" destId="{E9A26328-2536-4D4E-BCB5-4CB22E20C6A7}" srcOrd="5" destOrd="0" presId="urn:microsoft.com/office/officeart/2005/8/layout/default"/>
    <dgm:cxn modelId="{4D5A11B9-DAC6-4BA7-B199-9F8C0AB32842}" type="presParOf" srcId="{6093B8B4-A331-4890-86A0-4EBBEDA2529E}" destId="{A755AF7B-4FE2-4F0F-8B3A-86F242C48DFE}" srcOrd="6" destOrd="0" presId="urn:microsoft.com/office/officeart/2005/8/layout/default"/>
    <dgm:cxn modelId="{994E6A88-1C47-41F4-92A7-58A865E37F39}" type="presParOf" srcId="{6093B8B4-A331-4890-86A0-4EBBEDA2529E}" destId="{C85F5663-1057-4630-830D-470F89DC6E88}" srcOrd="7" destOrd="0" presId="urn:microsoft.com/office/officeart/2005/8/layout/default"/>
    <dgm:cxn modelId="{15CC12A8-F718-4CCB-855A-71F7CA794FE5}" type="presParOf" srcId="{6093B8B4-A331-4890-86A0-4EBBEDA2529E}" destId="{2E285FCE-D9B5-4ED6-B5DF-652E8F0E02C1}" srcOrd="8" destOrd="0" presId="urn:microsoft.com/office/officeart/2005/8/layout/default"/>
    <dgm:cxn modelId="{75136712-E46A-4458-BB77-BE239961A795}" type="presParOf" srcId="{6093B8B4-A331-4890-86A0-4EBBEDA2529E}" destId="{0C50F904-5DEB-4722-9D3C-8347A613E81A}" srcOrd="9" destOrd="0" presId="urn:microsoft.com/office/officeart/2005/8/layout/default"/>
    <dgm:cxn modelId="{177C1737-10C7-43B3-BC18-EEB681DC29FB}" type="presParOf" srcId="{6093B8B4-A331-4890-86A0-4EBBEDA2529E}" destId="{0FBF20CF-1296-4762-B31B-A57EF0F38D1D}" srcOrd="10" destOrd="0" presId="urn:microsoft.com/office/officeart/2005/8/layout/default"/>
    <dgm:cxn modelId="{452C8156-3F6B-4505-8574-E5D62EF0EE0A}" type="presParOf" srcId="{6093B8B4-A331-4890-86A0-4EBBEDA2529E}" destId="{DEB812D9-DCBF-4D60-8F5B-37719595E1EE}" srcOrd="11" destOrd="0" presId="urn:microsoft.com/office/officeart/2005/8/layout/default"/>
    <dgm:cxn modelId="{310D3CB0-90CC-403B-B504-4EE1B01A0ADA}" type="presParOf" srcId="{6093B8B4-A331-4890-86A0-4EBBEDA2529E}" destId="{931160FD-96BD-4AE1-A20B-CC5355D0B8C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B6FD1-538C-41DD-A183-4C628497C7C6}">
      <dsp:nvSpPr>
        <dsp:cNvPr id="0" name=""/>
        <dsp:cNvSpPr/>
      </dsp:nvSpPr>
      <dsp:spPr>
        <a:xfrm>
          <a:off x="2179015" y="2248356"/>
          <a:ext cx="2606040" cy="2247356"/>
        </a:xfrm>
        <a:prstGeom prst="hexagon">
          <a:avLst>
            <a:gd name="adj" fmla="val 25000"/>
            <a:gd name="vf" fmla="val 115470"/>
          </a:avLst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b="1" i="1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MISION: “Somos una organización orientada a los vecinos, quienes son el centro de nuestro quehacer, entregando bienes y servicios de excelencia mediante una administración innovadora y líder en el ámbito de las empresas de servicio”.</a:t>
          </a:r>
          <a:endParaRPr lang="es-CL" sz="1000" b="1" kern="12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2583465" y="2597139"/>
        <a:ext cx="1797140" cy="1549790"/>
      </dsp:txXfrm>
    </dsp:sp>
    <dsp:sp modelId="{C818AAE7-244D-4971-9CFC-FE9DF72F6B53}">
      <dsp:nvSpPr>
        <dsp:cNvPr id="0" name=""/>
        <dsp:cNvSpPr/>
      </dsp:nvSpPr>
      <dsp:spPr>
        <a:xfrm>
          <a:off x="2260396" y="3240803"/>
          <a:ext cx="304495" cy="262808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68BA2-5E91-4ADD-B28C-70403069B9AC}">
      <dsp:nvSpPr>
        <dsp:cNvPr id="0" name=""/>
        <dsp:cNvSpPr/>
      </dsp:nvSpPr>
      <dsp:spPr>
        <a:xfrm>
          <a:off x="0" y="1037708"/>
          <a:ext cx="2606040" cy="224735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2B036-09CE-4414-900D-54B26A3493F5}">
      <dsp:nvSpPr>
        <dsp:cNvPr id="0" name=""/>
        <dsp:cNvSpPr/>
      </dsp:nvSpPr>
      <dsp:spPr>
        <a:xfrm>
          <a:off x="1775764" y="2974882"/>
          <a:ext cx="304495" cy="262808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E6B91E">
              <a:hueOff val="-477801"/>
              <a:satOff val="393"/>
              <a:lumOff val="-327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9CD57-CD06-4C89-968E-A239A8946DCC}">
      <dsp:nvSpPr>
        <dsp:cNvPr id="0" name=""/>
        <dsp:cNvSpPr/>
      </dsp:nvSpPr>
      <dsp:spPr>
        <a:xfrm>
          <a:off x="4358944" y="1037708"/>
          <a:ext cx="2606040" cy="2247356"/>
        </a:xfrm>
        <a:prstGeom prst="hexagon">
          <a:avLst>
            <a:gd name="adj" fmla="val 25000"/>
            <a:gd name="vf" fmla="val 115470"/>
          </a:avLst>
        </a:prstGeom>
        <a:solidFill>
          <a:srgbClr val="E6B91E">
            <a:hueOff val="-1433403"/>
            <a:satOff val="1180"/>
            <a:lumOff val="-981"/>
            <a:alphaOff val="0"/>
          </a:srgbClr>
        </a:solidFill>
        <a:ln w="19050" cap="rnd" cmpd="sng" algn="ctr">
          <a:solidFill>
            <a:srgbClr val="E6B91E">
              <a:hueOff val="-1433403"/>
              <a:satOff val="1180"/>
              <a:lumOff val="-98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b="1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VISION: </a:t>
          </a:r>
          <a:r>
            <a:rPr lang="es-CL" sz="1000" b="1" i="1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“Entregaremos bienes y servicios públicos de excelencia que se aseguren la mejor calidad de vida a nuestros vecinos y que permita un desarrollo integral en los distintos ámbitos de la vida comunal”.</a:t>
          </a:r>
          <a:endParaRPr lang="es-CL" sz="1000" b="1" kern="12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4763394" y="1386491"/>
        <a:ext cx="1797140" cy="1549790"/>
      </dsp:txXfrm>
    </dsp:sp>
    <dsp:sp modelId="{E86D3535-8D08-40AF-BE2C-F871C7A9642B}">
      <dsp:nvSpPr>
        <dsp:cNvPr id="0" name=""/>
        <dsp:cNvSpPr/>
      </dsp:nvSpPr>
      <dsp:spPr>
        <a:xfrm>
          <a:off x="6134709" y="2974882"/>
          <a:ext cx="304495" cy="262808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E6B91E">
              <a:hueOff val="-955602"/>
              <a:satOff val="787"/>
              <a:lumOff val="-654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E48EE-7908-40CF-8482-288713A6E00A}">
      <dsp:nvSpPr>
        <dsp:cNvPr id="0" name=""/>
        <dsp:cNvSpPr/>
      </dsp:nvSpPr>
      <dsp:spPr>
        <a:xfrm>
          <a:off x="6537959" y="2248356"/>
          <a:ext cx="2606040" cy="224735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rgbClr val="E6B91E">
              <a:hueOff val="-1433403"/>
              <a:satOff val="1180"/>
              <a:lumOff val="-98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BF57C-BBF2-49AC-8AC0-892B150AC122}">
      <dsp:nvSpPr>
        <dsp:cNvPr id="0" name=""/>
        <dsp:cNvSpPr/>
      </dsp:nvSpPr>
      <dsp:spPr>
        <a:xfrm>
          <a:off x="6619341" y="3240803"/>
          <a:ext cx="304495" cy="262808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E6B91E">
              <a:hueOff val="-1433403"/>
              <a:satOff val="1180"/>
              <a:lumOff val="-98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4B45D-E6D2-42F3-ABEC-57AEA841B051}">
      <dsp:nvSpPr>
        <dsp:cNvPr id="0" name=""/>
        <dsp:cNvSpPr/>
      </dsp:nvSpPr>
      <dsp:spPr>
        <a:xfrm rot="16200000">
          <a:off x="616744" y="-616744"/>
          <a:ext cx="1940718" cy="317420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  - </a:t>
          </a:r>
          <a:r>
            <a:rPr lang="es-E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Competencias 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- Descripciones de Cargos </a:t>
          </a:r>
        </a:p>
      </dsp:txBody>
      <dsp:txXfrm rot="5400000">
        <a:off x="-1" y="1"/>
        <a:ext cx="3174206" cy="1455538"/>
      </dsp:txXfrm>
    </dsp:sp>
    <dsp:sp modelId="{20446791-DCBF-439F-9996-41C5001C6AB6}">
      <dsp:nvSpPr>
        <dsp:cNvPr id="0" name=""/>
        <dsp:cNvSpPr/>
      </dsp:nvSpPr>
      <dsp:spPr>
        <a:xfrm>
          <a:off x="3174206" y="0"/>
          <a:ext cx="3174206" cy="19407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</a:t>
          </a:r>
          <a:r>
            <a:rPr lang="es-E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Reclutamiento y Selección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de Personal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Inducción</a:t>
          </a:r>
        </a:p>
      </dsp:txBody>
      <dsp:txXfrm>
        <a:off x="3174206" y="0"/>
        <a:ext cx="3174206" cy="1455538"/>
      </dsp:txXfrm>
    </dsp:sp>
    <dsp:sp modelId="{AA752DA6-CAAD-4915-B710-A3DE4914335D}">
      <dsp:nvSpPr>
        <dsp:cNvPr id="0" name=""/>
        <dsp:cNvSpPr/>
      </dsp:nvSpPr>
      <dsp:spPr>
        <a:xfrm rot="10800000">
          <a:off x="0" y="1940718"/>
          <a:ext cx="3174206" cy="19407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- </a:t>
          </a:r>
          <a:r>
            <a:rPr lang="es-E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Capacitación del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Personal</a:t>
          </a:r>
        </a:p>
      </dsp:txBody>
      <dsp:txXfrm rot="10800000">
        <a:off x="0" y="2425898"/>
        <a:ext cx="3174206" cy="1455538"/>
      </dsp:txXfrm>
    </dsp:sp>
    <dsp:sp modelId="{47BBEB4B-F8DB-42F1-9458-1D5E4ACB2ECB}">
      <dsp:nvSpPr>
        <dsp:cNvPr id="0" name=""/>
        <dsp:cNvSpPr/>
      </dsp:nvSpPr>
      <dsp:spPr>
        <a:xfrm rot="5400000">
          <a:off x="3790950" y="1323974"/>
          <a:ext cx="1940718" cy="317420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 </a:t>
          </a:r>
          <a:r>
            <a:rPr lang="es-ES" sz="1800" b="0" kern="1200" dirty="0">
              <a:latin typeface="Verdana" panose="020B0604030504040204" pitchFamily="34" charset="0"/>
              <a:ea typeface="Verdana" panose="020B0604030504040204" pitchFamily="34" charset="0"/>
            </a:rPr>
            <a:t>Evaluación del Desempeño</a:t>
          </a:r>
        </a:p>
      </dsp:txBody>
      <dsp:txXfrm rot="-5400000">
        <a:off x="3174206" y="2425898"/>
        <a:ext cx="3174206" cy="1455538"/>
      </dsp:txXfrm>
    </dsp:sp>
    <dsp:sp modelId="{A4109D29-8716-4691-803A-59C84A4FE277}">
      <dsp:nvSpPr>
        <dsp:cNvPr id="0" name=""/>
        <dsp:cNvSpPr/>
      </dsp:nvSpPr>
      <dsp:spPr>
        <a:xfrm>
          <a:off x="2221944" y="1455538"/>
          <a:ext cx="1904523" cy="97035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Políticas de Recursos Humanos</a:t>
          </a:r>
        </a:p>
      </dsp:txBody>
      <dsp:txXfrm>
        <a:off x="2269313" y="1502907"/>
        <a:ext cx="1809785" cy="875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89822-BE8F-49B4-A3AB-8F632EF89864}">
      <dsp:nvSpPr>
        <dsp:cNvPr id="0" name=""/>
        <dsp:cNvSpPr/>
      </dsp:nvSpPr>
      <dsp:spPr>
        <a:xfrm>
          <a:off x="1463615" y="0"/>
          <a:ext cx="6475863" cy="545120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F5ED7-D2CA-457E-9C18-661140E09714}">
      <dsp:nvSpPr>
        <dsp:cNvPr id="0" name=""/>
        <dsp:cNvSpPr/>
      </dsp:nvSpPr>
      <dsp:spPr>
        <a:xfrm>
          <a:off x="1662700" y="94275"/>
          <a:ext cx="2872225" cy="26296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CAPACITACION</a:t>
          </a:r>
          <a:endParaRPr lang="es-CL" sz="1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91070" y="222645"/>
        <a:ext cx="2615485" cy="2372934"/>
      </dsp:txXfrm>
    </dsp:sp>
    <dsp:sp modelId="{53A5DF6E-8B2E-43A1-8639-4A6CCE078E83}">
      <dsp:nvSpPr>
        <dsp:cNvPr id="0" name=""/>
        <dsp:cNvSpPr/>
      </dsp:nvSpPr>
      <dsp:spPr>
        <a:xfrm>
          <a:off x="4824532" y="83443"/>
          <a:ext cx="2860788" cy="25776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COMPETENCIAS</a:t>
          </a:r>
          <a:endParaRPr lang="es-CL" sz="1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950365" y="209276"/>
        <a:ext cx="2609122" cy="2326028"/>
      </dsp:txXfrm>
    </dsp:sp>
    <dsp:sp modelId="{75BA4036-1A93-4DF7-9C72-53D74EEAF06F}">
      <dsp:nvSpPr>
        <dsp:cNvPr id="0" name=""/>
        <dsp:cNvSpPr/>
      </dsp:nvSpPr>
      <dsp:spPr>
        <a:xfrm>
          <a:off x="1675520" y="2848314"/>
          <a:ext cx="2823541" cy="26028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COMUNICACIONES</a:t>
          </a:r>
          <a:endParaRPr lang="es-CL" sz="1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802582" y="2975376"/>
        <a:ext cx="2569417" cy="2348762"/>
      </dsp:txXfrm>
    </dsp:sp>
    <dsp:sp modelId="{D3AC202F-684E-4D23-AC16-632028615B37}">
      <dsp:nvSpPr>
        <dsp:cNvPr id="0" name=""/>
        <dsp:cNvSpPr/>
      </dsp:nvSpPr>
      <dsp:spPr>
        <a:xfrm>
          <a:off x="4904511" y="2902164"/>
          <a:ext cx="2714819" cy="25490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CLIMA LABORAL</a:t>
          </a:r>
          <a:endParaRPr lang="es-CL" sz="1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028945" y="3026598"/>
        <a:ext cx="2465951" cy="2300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4D455-F181-4CE7-97B3-4E674EC8B481}">
      <dsp:nvSpPr>
        <dsp:cNvPr id="0" name=""/>
        <dsp:cNvSpPr/>
      </dsp:nvSpPr>
      <dsp:spPr>
        <a:xfrm>
          <a:off x="-5978095" y="-915010"/>
          <a:ext cx="7118457" cy="711845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C7A9A-02A6-4418-95B6-E03C82E84D22}">
      <dsp:nvSpPr>
        <dsp:cNvPr id="0" name=""/>
        <dsp:cNvSpPr/>
      </dsp:nvSpPr>
      <dsp:spPr>
        <a:xfrm>
          <a:off x="734034" y="528843"/>
          <a:ext cx="6376209" cy="10576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9539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PLAN ANUAL</a:t>
          </a:r>
          <a:endParaRPr lang="es-CL" sz="2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Objetivos Institucionales</a:t>
          </a:r>
          <a:endParaRPr lang="es-CL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Cursos Solicitados vía Evaluación Desempeño</a:t>
          </a:r>
          <a:endParaRPr lang="es-CL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34034" y="528843"/>
        <a:ext cx="6376209" cy="1057687"/>
      </dsp:txXfrm>
    </dsp:sp>
    <dsp:sp modelId="{ABBEBA7A-0A12-4CE1-BC8B-729224BD9589}">
      <dsp:nvSpPr>
        <dsp:cNvPr id="0" name=""/>
        <dsp:cNvSpPr/>
      </dsp:nvSpPr>
      <dsp:spPr>
        <a:xfrm>
          <a:off x="72980" y="396632"/>
          <a:ext cx="1322109" cy="1322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F4323-D09E-4260-9D35-F26FBD4DCAD0}">
      <dsp:nvSpPr>
        <dsp:cNvPr id="0" name=""/>
        <dsp:cNvSpPr/>
      </dsp:nvSpPr>
      <dsp:spPr>
        <a:xfrm>
          <a:off x="1118504" y="2115374"/>
          <a:ext cx="5991740" cy="1057687"/>
        </a:xfrm>
        <a:prstGeom prst="rect">
          <a:avLst/>
        </a:prstGeom>
        <a:solidFill>
          <a:schemeClr val="accent2">
            <a:hueOff val="7478453"/>
            <a:satOff val="-1427"/>
            <a:lumOff val="-2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953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Solicitudes Espontaneas</a:t>
          </a:r>
          <a:endParaRPr lang="es-CL" sz="2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118504" y="2115374"/>
        <a:ext cx="5991740" cy="1057687"/>
      </dsp:txXfrm>
    </dsp:sp>
    <dsp:sp modelId="{E2EE94C3-E5CD-4A4A-B825-E3B8DE3B3F42}">
      <dsp:nvSpPr>
        <dsp:cNvPr id="0" name=""/>
        <dsp:cNvSpPr/>
      </dsp:nvSpPr>
      <dsp:spPr>
        <a:xfrm>
          <a:off x="457449" y="1983163"/>
          <a:ext cx="1322109" cy="1322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478453"/>
              <a:satOff val="-1427"/>
              <a:lumOff val="-2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B4FF2-6DBC-4AC8-9408-5300AE77ECF6}">
      <dsp:nvSpPr>
        <dsp:cNvPr id="0" name=""/>
        <dsp:cNvSpPr/>
      </dsp:nvSpPr>
      <dsp:spPr>
        <a:xfrm>
          <a:off x="734034" y="3701905"/>
          <a:ext cx="6376209" cy="1057687"/>
        </a:xfrm>
        <a:prstGeom prst="rect">
          <a:avLst/>
        </a:prstGeom>
        <a:solidFill>
          <a:schemeClr val="accent2">
            <a:hueOff val="14956905"/>
            <a:satOff val="-2853"/>
            <a:lumOff val="-5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9539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Diplomados y/o Estudios de Postgrado</a:t>
          </a:r>
          <a:endParaRPr lang="es-CL" sz="2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Presupuesto Interno</a:t>
          </a:r>
          <a:endParaRPr lang="es-CL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Becas Subdere </a:t>
          </a:r>
          <a:endParaRPr lang="es-CL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34034" y="3701905"/>
        <a:ext cx="6376209" cy="1057687"/>
      </dsp:txXfrm>
    </dsp:sp>
    <dsp:sp modelId="{D295CE93-806A-419A-B197-75F46291FB9C}">
      <dsp:nvSpPr>
        <dsp:cNvPr id="0" name=""/>
        <dsp:cNvSpPr/>
      </dsp:nvSpPr>
      <dsp:spPr>
        <a:xfrm>
          <a:off x="72980" y="3569694"/>
          <a:ext cx="1322109" cy="1322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4956905"/>
              <a:satOff val="-2853"/>
              <a:lumOff val="-5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15108-8765-4678-8D84-F29A648B642E}">
      <dsp:nvSpPr>
        <dsp:cNvPr id="0" name=""/>
        <dsp:cNvSpPr/>
      </dsp:nvSpPr>
      <dsp:spPr>
        <a:xfrm>
          <a:off x="0" y="11459"/>
          <a:ext cx="6673237" cy="73359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Descripciones de Cargo</a:t>
          </a:r>
          <a:endParaRPr lang="es-CL" sz="3000" kern="12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35811" y="47270"/>
        <a:ext cx="6601615" cy="661968"/>
      </dsp:txXfrm>
    </dsp:sp>
    <dsp:sp modelId="{793E1E34-142E-4763-A64B-969F2007716F}">
      <dsp:nvSpPr>
        <dsp:cNvPr id="0" name=""/>
        <dsp:cNvSpPr/>
      </dsp:nvSpPr>
      <dsp:spPr>
        <a:xfrm>
          <a:off x="0" y="841865"/>
          <a:ext cx="6673237" cy="73359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Evaluación Desempeño</a:t>
          </a:r>
          <a:endParaRPr lang="es-CL" sz="3000" kern="12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35811" y="877676"/>
        <a:ext cx="6601615" cy="661968"/>
      </dsp:txXfrm>
    </dsp:sp>
    <dsp:sp modelId="{B3BF4D18-4332-4815-85E2-9467470A5BC4}">
      <dsp:nvSpPr>
        <dsp:cNvPr id="0" name=""/>
        <dsp:cNvSpPr/>
      </dsp:nvSpPr>
      <dsp:spPr>
        <a:xfrm>
          <a:off x="0" y="1575456"/>
          <a:ext cx="6673237" cy="300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7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Anual</a:t>
          </a:r>
          <a:endParaRPr lang="es-CL" sz="2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Autoevaluación / Evaluación Jefatura</a:t>
          </a:r>
          <a:endParaRPr lang="es-CL" sz="2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Metas</a:t>
          </a:r>
          <a:endParaRPr lang="es-CL" sz="2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Evaluación funciones </a:t>
          </a:r>
          <a:endParaRPr lang="es-CL" sz="2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Evaluación Competencias</a:t>
          </a:r>
          <a:endParaRPr lang="es-CL" sz="2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2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0" y="1575456"/>
        <a:ext cx="6673237" cy="30056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2E27F-DF19-4100-BE18-4A5FD669EB05}">
      <dsp:nvSpPr>
        <dsp:cNvPr id="0" name=""/>
        <dsp:cNvSpPr/>
      </dsp:nvSpPr>
      <dsp:spPr>
        <a:xfrm rot="5400000">
          <a:off x="3465331" y="137021"/>
          <a:ext cx="2108016" cy="183397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Trabajo en equipo</a:t>
          </a:r>
          <a:endParaRPr lang="es-CL" sz="1200" kern="12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 rot="-5400000">
        <a:off x="3888146" y="328499"/>
        <a:ext cx="1262386" cy="1451018"/>
      </dsp:txXfrm>
    </dsp:sp>
    <dsp:sp modelId="{23E9E03F-A951-4A16-A78F-0AB1BE9ADB43}">
      <dsp:nvSpPr>
        <dsp:cNvPr id="0" name=""/>
        <dsp:cNvSpPr/>
      </dsp:nvSpPr>
      <dsp:spPr>
        <a:xfrm>
          <a:off x="5439307" y="422626"/>
          <a:ext cx="2352546" cy="1264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4840F-9D19-4CF1-820F-8E5AC2B54B46}">
      <dsp:nvSpPr>
        <dsp:cNvPr id="0" name=""/>
        <dsp:cNvSpPr/>
      </dsp:nvSpPr>
      <dsp:spPr>
        <a:xfrm rot="5400000">
          <a:off x="1431967" y="138044"/>
          <a:ext cx="2108016" cy="183397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600" kern="120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 rot="-5400000">
        <a:off x="1854782" y="329522"/>
        <a:ext cx="1262386" cy="1451018"/>
      </dsp:txXfrm>
    </dsp:sp>
    <dsp:sp modelId="{805491B3-4734-4622-9AC4-25EFEA790D62}">
      <dsp:nvSpPr>
        <dsp:cNvPr id="0" name=""/>
        <dsp:cNvSpPr/>
      </dsp:nvSpPr>
      <dsp:spPr>
        <a:xfrm rot="5400000">
          <a:off x="2418519" y="1927328"/>
          <a:ext cx="2108016" cy="1833974"/>
        </a:xfrm>
        <a:prstGeom prst="hexagon">
          <a:avLst>
            <a:gd name="adj" fmla="val 25000"/>
            <a:gd name="vf" fmla="val 115470"/>
          </a:avLst>
        </a:prstGeom>
        <a:solidFill>
          <a:srgbClr val="E76618">
            <a:hueOff val="0"/>
            <a:satOff val="0"/>
            <a:lumOff val="0"/>
            <a:alphaOff val="0"/>
          </a:srgbClr>
        </a:solidFill>
        <a:ln w="19050" cap="rnd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Orientación de servicio</a:t>
          </a:r>
          <a:endParaRPr lang="es-CL" sz="1200" kern="12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 rot="-5400000">
        <a:off x="2841334" y="2118806"/>
        <a:ext cx="1262386" cy="1451018"/>
      </dsp:txXfrm>
    </dsp:sp>
    <dsp:sp modelId="{A7052CD3-7111-493D-9869-7743FEABED12}">
      <dsp:nvSpPr>
        <dsp:cNvPr id="0" name=""/>
        <dsp:cNvSpPr/>
      </dsp:nvSpPr>
      <dsp:spPr>
        <a:xfrm>
          <a:off x="202994" y="2211911"/>
          <a:ext cx="2276657" cy="1264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492C8-F4A3-42E1-9C10-2462A294DDE0}">
      <dsp:nvSpPr>
        <dsp:cNvPr id="0" name=""/>
        <dsp:cNvSpPr/>
      </dsp:nvSpPr>
      <dsp:spPr>
        <a:xfrm rot="5400000">
          <a:off x="4399211" y="1927328"/>
          <a:ext cx="2108016" cy="183397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600" kern="120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 rot="-5400000">
        <a:off x="4822026" y="2118806"/>
        <a:ext cx="1262386" cy="1451018"/>
      </dsp:txXfrm>
    </dsp:sp>
    <dsp:sp modelId="{1894EB77-DD13-49CF-A828-701E96FC0E85}">
      <dsp:nvSpPr>
        <dsp:cNvPr id="0" name=""/>
        <dsp:cNvSpPr/>
      </dsp:nvSpPr>
      <dsp:spPr>
        <a:xfrm rot="5400000">
          <a:off x="3412660" y="3716613"/>
          <a:ext cx="2108016" cy="1833974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Compromiso Organizacional</a:t>
          </a:r>
          <a:endParaRPr lang="es-CL" sz="1200" kern="12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 rot="-5400000">
        <a:off x="3835475" y="3908091"/>
        <a:ext cx="1262386" cy="1451018"/>
      </dsp:txXfrm>
    </dsp:sp>
    <dsp:sp modelId="{6386CFC1-B395-47FC-B489-D1E9EAAF9007}">
      <dsp:nvSpPr>
        <dsp:cNvPr id="0" name=""/>
        <dsp:cNvSpPr/>
      </dsp:nvSpPr>
      <dsp:spPr>
        <a:xfrm>
          <a:off x="5439307" y="4001195"/>
          <a:ext cx="2352546" cy="1264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1D332-CB80-4667-A062-7826314D75F8}">
      <dsp:nvSpPr>
        <dsp:cNvPr id="0" name=""/>
        <dsp:cNvSpPr/>
      </dsp:nvSpPr>
      <dsp:spPr>
        <a:xfrm rot="5400000">
          <a:off x="1431967" y="3716613"/>
          <a:ext cx="2108016" cy="1833974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600" kern="120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 rot="-5400000">
        <a:off x="1854782" y="3908091"/>
        <a:ext cx="1262386" cy="14510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356FD-8BC4-4370-B6CE-D76E7E66568E}">
      <dsp:nvSpPr>
        <dsp:cNvPr id="0" name=""/>
        <dsp:cNvSpPr/>
      </dsp:nvSpPr>
      <dsp:spPr>
        <a:xfrm rot="10800000">
          <a:off x="1442126" y="0"/>
          <a:ext cx="4221694" cy="1688498"/>
        </a:xfrm>
        <a:prstGeom prst="homePlate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4581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R.R.H.H. INFORMA</a:t>
          </a:r>
          <a:endParaRPr lang="es-CL" sz="3200" kern="12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 rot="10800000">
        <a:off x="1864250" y="0"/>
        <a:ext cx="3799570" cy="1688498"/>
      </dsp:txXfrm>
    </dsp:sp>
    <dsp:sp modelId="{C8DF9C59-A9BE-49A8-BC71-A57DBDE5929C}">
      <dsp:nvSpPr>
        <dsp:cNvPr id="0" name=""/>
        <dsp:cNvSpPr/>
      </dsp:nvSpPr>
      <dsp:spPr>
        <a:xfrm>
          <a:off x="641234" y="205"/>
          <a:ext cx="1688498" cy="16884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0C59F-5271-45FC-A5AC-C08E77A75A5E}">
      <dsp:nvSpPr>
        <dsp:cNvPr id="0" name=""/>
        <dsp:cNvSpPr/>
      </dsp:nvSpPr>
      <dsp:spPr>
        <a:xfrm rot="10800000">
          <a:off x="1485483" y="2192935"/>
          <a:ext cx="4221694" cy="1688498"/>
        </a:xfrm>
        <a:prstGeom prst="homePlate">
          <a:avLst/>
        </a:prstGeom>
        <a:solidFill>
          <a:srgbClr val="E6B91E">
            <a:hueOff val="-1433403"/>
            <a:satOff val="1180"/>
            <a:lumOff val="-981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4581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INTRANET</a:t>
          </a:r>
          <a:endParaRPr lang="es-CL" sz="3200" kern="12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 rot="10800000">
        <a:off x="1907607" y="2192935"/>
        <a:ext cx="3799570" cy="1688498"/>
      </dsp:txXfrm>
    </dsp:sp>
    <dsp:sp modelId="{2EFD300E-11EC-40C4-9428-38BC7F6079A8}">
      <dsp:nvSpPr>
        <dsp:cNvPr id="0" name=""/>
        <dsp:cNvSpPr/>
      </dsp:nvSpPr>
      <dsp:spPr>
        <a:xfrm>
          <a:off x="641234" y="2192733"/>
          <a:ext cx="1688498" cy="168849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7C824-D154-442A-BB84-A192DEEED279}">
      <dsp:nvSpPr>
        <dsp:cNvPr id="0" name=""/>
        <dsp:cNvSpPr/>
      </dsp:nvSpPr>
      <dsp:spPr>
        <a:xfrm>
          <a:off x="0" y="110958"/>
          <a:ext cx="2192054" cy="13152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Pausas Saludables</a:t>
          </a:r>
        </a:p>
      </dsp:txBody>
      <dsp:txXfrm>
        <a:off x="0" y="110958"/>
        <a:ext cx="2192054" cy="1315232"/>
      </dsp:txXfrm>
    </dsp:sp>
    <dsp:sp modelId="{6CB691FC-B8AF-4B16-8DA3-18C8AEE585A4}">
      <dsp:nvSpPr>
        <dsp:cNvPr id="0" name=""/>
        <dsp:cNvSpPr/>
      </dsp:nvSpPr>
      <dsp:spPr>
        <a:xfrm>
          <a:off x="2421913" y="110695"/>
          <a:ext cx="2192054" cy="13152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Talleres de capacitación Red Estatal</a:t>
          </a:r>
        </a:p>
      </dsp:txBody>
      <dsp:txXfrm>
        <a:off x="2421913" y="110695"/>
        <a:ext cx="2192054" cy="1315232"/>
      </dsp:txXfrm>
    </dsp:sp>
    <dsp:sp modelId="{7CF36177-CD92-4A10-80CF-021011E13EFF}">
      <dsp:nvSpPr>
        <dsp:cNvPr id="0" name=""/>
        <dsp:cNvSpPr/>
      </dsp:nvSpPr>
      <dsp:spPr>
        <a:xfrm>
          <a:off x="4822519" y="110958"/>
          <a:ext cx="2192054" cy="13152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Flexibilidad Horaria</a:t>
          </a:r>
        </a:p>
      </dsp:txBody>
      <dsp:txXfrm>
        <a:off x="4822519" y="110958"/>
        <a:ext cx="2192054" cy="1315232"/>
      </dsp:txXfrm>
    </dsp:sp>
    <dsp:sp modelId="{A755AF7B-4FE2-4F0F-8B3A-86F242C48DFE}">
      <dsp:nvSpPr>
        <dsp:cNvPr id="0" name=""/>
        <dsp:cNvSpPr/>
      </dsp:nvSpPr>
      <dsp:spPr>
        <a:xfrm>
          <a:off x="0" y="1645396"/>
          <a:ext cx="2192054" cy="13152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Servicio de Bienestar </a:t>
          </a:r>
        </a:p>
      </dsp:txBody>
      <dsp:txXfrm>
        <a:off x="0" y="1645396"/>
        <a:ext cx="2192054" cy="1315232"/>
      </dsp:txXfrm>
    </dsp:sp>
    <dsp:sp modelId="{2E285FCE-D9B5-4ED6-B5DF-652E8F0E02C1}">
      <dsp:nvSpPr>
        <dsp:cNvPr id="0" name=""/>
        <dsp:cNvSpPr/>
      </dsp:nvSpPr>
      <dsp:spPr>
        <a:xfrm>
          <a:off x="2411259" y="1645396"/>
          <a:ext cx="2192054" cy="13152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Seguro Complementario Salud y Vida</a:t>
          </a:r>
        </a:p>
      </dsp:txBody>
      <dsp:txXfrm>
        <a:off x="2411259" y="1645396"/>
        <a:ext cx="2192054" cy="1315232"/>
      </dsp:txXfrm>
    </dsp:sp>
    <dsp:sp modelId="{0FBF20CF-1296-4762-B31B-A57EF0F38D1D}">
      <dsp:nvSpPr>
        <dsp:cNvPr id="0" name=""/>
        <dsp:cNvSpPr/>
      </dsp:nvSpPr>
      <dsp:spPr>
        <a:xfrm>
          <a:off x="4822519" y="1645396"/>
          <a:ext cx="2192054" cy="13152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Uniformes</a:t>
          </a:r>
        </a:p>
      </dsp:txBody>
      <dsp:txXfrm>
        <a:off x="4822519" y="1645396"/>
        <a:ext cx="2192054" cy="1315232"/>
      </dsp:txXfrm>
    </dsp:sp>
    <dsp:sp modelId="{931160FD-96BD-4AE1-A20B-CC5355D0B8CE}">
      <dsp:nvSpPr>
        <dsp:cNvPr id="0" name=""/>
        <dsp:cNvSpPr/>
      </dsp:nvSpPr>
      <dsp:spPr>
        <a:xfrm>
          <a:off x="2411259" y="3179834"/>
          <a:ext cx="2192054" cy="13152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Conciliación Trabajo/Familia</a:t>
          </a:r>
        </a:p>
      </dsp:txBody>
      <dsp:txXfrm>
        <a:off x="2411259" y="3179834"/>
        <a:ext cx="2192054" cy="13152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7C824-D154-442A-BB84-A192DEEED279}">
      <dsp:nvSpPr>
        <dsp:cNvPr id="0" name=""/>
        <dsp:cNvSpPr/>
      </dsp:nvSpPr>
      <dsp:spPr>
        <a:xfrm>
          <a:off x="0" y="110958"/>
          <a:ext cx="2192054" cy="13152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Celebraciones de Cumpleaños</a:t>
          </a:r>
          <a:endParaRPr lang="es-CL" sz="2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10958"/>
        <a:ext cx="2192054" cy="1315232"/>
      </dsp:txXfrm>
    </dsp:sp>
    <dsp:sp modelId="{6CB691FC-B8AF-4B16-8DA3-18C8AEE585A4}">
      <dsp:nvSpPr>
        <dsp:cNvPr id="0" name=""/>
        <dsp:cNvSpPr/>
      </dsp:nvSpPr>
      <dsp:spPr>
        <a:xfrm>
          <a:off x="2421913" y="110695"/>
          <a:ext cx="2192054" cy="13152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Funcionarios Destacados</a:t>
          </a:r>
          <a:endParaRPr lang="es-CL" sz="2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21913" y="110695"/>
        <a:ext cx="2192054" cy="1315232"/>
      </dsp:txXfrm>
    </dsp:sp>
    <dsp:sp modelId="{7CF36177-CD92-4A10-80CF-021011E13EFF}">
      <dsp:nvSpPr>
        <dsp:cNvPr id="0" name=""/>
        <dsp:cNvSpPr/>
      </dsp:nvSpPr>
      <dsp:spPr>
        <a:xfrm>
          <a:off x="4822519" y="110958"/>
          <a:ext cx="2192054" cy="13152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Talleres Grupales</a:t>
          </a:r>
          <a:endParaRPr lang="es-CL" sz="2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822519" y="110958"/>
        <a:ext cx="2192054" cy="1315232"/>
      </dsp:txXfrm>
    </dsp:sp>
    <dsp:sp modelId="{A755AF7B-4FE2-4F0F-8B3A-86F242C48DFE}">
      <dsp:nvSpPr>
        <dsp:cNvPr id="0" name=""/>
        <dsp:cNvSpPr/>
      </dsp:nvSpPr>
      <dsp:spPr>
        <a:xfrm>
          <a:off x="0" y="1645396"/>
          <a:ext cx="2192054" cy="13152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Día del Funcionario</a:t>
          </a:r>
          <a:endParaRPr lang="es-CL" sz="2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645396"/>
        <a:ext cx="2192054" cy="1315232"/>
      </dsp:txXfrm>
    </dsp:sp>
    <dsp:sp modelId="{2E285FCE-D9B5-4ED6-B5DF-652E8F0E02C1}">
      <dsp:nvSpPr>
        <dsp:cNvPr id="0" name=""/>
        <dsp:cNvSpPr/>
      </dsp:nvSpPr>
      <dsp:spPr>
        <a:xfrm>
          <a:off x="2411259" y="1645396"/>
          <a:ext cx="2192054" cy="13152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Celebraciones Internas</a:t>
          </a:r>
          <a:endParaRPr lang="es-CL" sz="2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11259" y="1645396"/>
        <a:ext cx="2192054" cy="1315232"/>
      </dsp:txXfrm>
    </dsp:sp>
    <dsp:sp modelId="{0FBF20CF-1296-4762-B31B-A57EF0F38D1D}">
      <dsp:nvSpPr>
        <dsp:cNvPr id="0" name=""/>
        <dsp:cNvSpPr/>
      </dsp:nvSpPr>
      <dsp:spPr>
        <a:xfrm>
          <a:off x="4822519" y="1645396"/>
          <a:ext cx="2192054" cy="13152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Concursos/ Encuestas</a:t>
          </a:r>
          <a:endParaRPr lang="es-CL" sz="2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822519" y="1645396"/>
        <a:ext cx="2192054" cy="1315232"/>
      </dsp:txXfrm>
    </dsp:sp>
    <dsp:sp modelId="{931160FD-96BD-4AE1-A20B-CC5355D0B8CE}">
      <dsp:nvSpPr>
        <dsp:cNvPr id="0" name=""/>
        <dsp:cNvSpPr/>
      </dsp:nvSpPr>
      <dsp:spPr>
        <a:xfrm>
          <a:off x="2411259" y="3179834"/>
          <a:ext cx="2192054" cy="13152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Política Puertas Abiertas</a:t>
          </a:r>
          <a:endParaRPr lang="es-CL" sz="2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11259" y="3179834"/>
        <a:ext cx="2192054" cy="1315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DEA6-23E4-D441-BAA5-A13F65A39BD5}" type="datetimeFigureOut">
              <a:rPr lang="es-ES" smtClean="0"/>
              <a:t>26/11/2018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57D00-41B6-F640-ACEC-345FBAAB9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635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AE7E2-DB42-4F4F-A108-F15159305DB7}" type="datetimeFigureOut">
              <a:rPr lang="es-MX" smtClean="0"/>
              <a:t>26/11/2018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76DC3-6F8B-441F-880F-EDC50F4C34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950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76DC3-6F8B-441F-880F-EDC50F4C347F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615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tacura_Presentacion-1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9"/>
            <a:ext cx="10158413" cy="761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1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o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contenido"/>
          <p:cNvSpPr>
            <a:spLocks noGrp="1"/>
          </p:cNvSpPr>
          <p:nvPr>
            <p:ph sz="half" idx="11"/>
          </p:nvPr>
        </p:nvSpPr>
        <p:spPr>
          <a:xfrm>
            <a:off x="5363941" y="1753820"/>
            <a:ext cx="4402650" cy="499532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endParaRPr lang="es-ES" dirty="0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544268" y="123977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9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5725" y="2984500"/>
            <a:ext cx="4402137" cy="245903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200" baseline="0">
                <a:latin typeface="Verdana"/>
                <a:cs typeface="Verdana"/>
              </a:defRPr>
            </a:lvl1pPr>
          </a:lstStyle>
          <a:p>
            <a:pPr lvl="0"/>
            <a:r>
              <a:rPr lang="es-ES" dirty="0"/>
              <a:t>Texto </a:t>
            </a:r>
            <a:r>
              <a:rPr lang="es-ES" dirty="0" err="1"/>
              <a:t>aqu</a:t>
            </a:r>
            <a:r>
              <a:rPr lang="cs-CZ" dirty="0" err="1"/>
              <a:t>í</a:t>
            </a:r>
            <a:r>
              <a:rPr lang="es-ES" dirty="0"/>
              <a:t>…</a:t>
            </a:r>
          </a:p>
        </p:txBody>
      </p:sp>
      <p:sp>
        <p:nvSpPr>
          <p:cNvPr id="20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83742" y="6813324"/>
            <a:ext cx="4482849" cy="2687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latin typeface="Verdana"/>
                <a:cs typeface="Verdana"/>
              </a:defRPr>
            </a:lvl1pPr>
          </a:lstStyle>
          <a:p>
            <a:pPr lvl="0"/>
            <a:r>
              <a:rPr lang="es-ES" dirty="0"/>
              <a:t>Texto </a:t>
            </a:r>
            <a:r>
              <a:rPr lang="es-ES" dirty="0" err="1"/>
              <a:t>aqu</a:t>
            </a:r>
            <a:r>
              <a:rPr lang="cs-CZ" dirty="0" err="1"/>
              <a:t>í</a:t>
            </a:r>
            <a:r>
              <a:rPr lang="es-ES" dirty="0"/>
              <a:t>…</a:t>
            </a:r>
          </a:p>
        </p:txBody>
      </p:sp>
      <p:sp>
        <p:nvSpPr>
          <p:cNvPr id="21" name="Título 17"/>
          <p:cNvSpPr>
            <a:spLocks noGrp="1"/>
          </p:cNvSpPr>
          <p:nvPr>
            <p:ph type="title"/>
          </p:nvPr>
        </p:nvSpPr>
        <p:spPr>
          <a:xfrm>
            <a:off x="435726" y="994036"/>
            <a:ext cx="4482848" cy="568276"/>
          </a:xfrm>
          <a:prstGeom prst="rect">
            <a:avLst/>
          </a:prstGeom>
        </p:spPr>
        <p:txBody>
          <a:bodyPr vert="horz"/>
          <a:lstStyle>
            <a:lvl1pPr algn="l">
              <a:defRPr sz="1600">
                <a:latin typeface="Verdana"/>
                <a:cs typeface="Verdan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888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o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contenido"/>
          <p:cNvSpPr>
            <a:spLocks noGrp="1"/>
          </p:cNvSpPr>
          <p:nvPr>
            <p:ph sz="half" idx="11"/>
          </p:nvPr>
        </p:nvSpPr>
        <p:spPr>
          <a:xfrm>
            <a:off x="515923" y="1753820"/>
            <a:ext cx="4402650" cy="499532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endParaRPr lang="es-ES" dirty="0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544268" y="123977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5364163" y="2984500"/>
            <a:ext cx="4402137" cy="24590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latin typeface="Verdana"/>
                <a:cs typeface="Verdana"/>
              </a:defRPr>
            </a:lvl1pPr>
          </a:lstStyle>
          <a:p>
            <a:pPr lvl="0"/>
            <a:r>
              <a:rPr lang="es-ES" dirty="0"/>
              <a:t>Texto </a:t>
            </a:r>
            <a:r>
              <a:rPr lang="es-ES" dirty="0" err="1"/>
              <a:t>aqu</a:t>
            </a:r>
            <a:r>
              <a:rPr lang="cs-CZ" dirty="0" err="1"/>
              <a:t>í</a:t>
            </a:r>
            <a:r>
              <a:rPr lang="es-ES" dirty="0"/>
              <a:t>…</a:t>
            </a:r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5724" y="6813324"/>
            <a:ext cx="4482849" cy="2687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latin typeface="Verdana"/>
                <a:cs typeface="Verdana"/>
              </a:defRPr>
            </a:lvl1pPr>
          </a:lstStyle>
          <a:p>
            <a:pPr lvl="0"/>
            <a:r>
              <a:rPr lang="es-ES" dirty="0"/>
              <a:t>Texto </a:t>
            </a:r>
            <a:r>
              <a:rPr lang="es-ES" dirty="0" err="1"/>
              <a:t>aqu</a:t>
            </a:r>
            <a:r>
              <a:rPr lang="cs-CZ" dirty="0" err="1"/>
              <a:t>í</a:t>
            </a:r>
            <a:r>
              <a:rPr lang="es-ES" dirty="0"/>
              <a:t>…</a:t>
            </a:r>
          </a:p>
        </p:txBody>
      </p:sp>
      <p:sp>
        <p:nvSpPr>
          <p:cNvPr id="17" name="Título 17"/>
          <p:cNvSpPr>
            <a:spLocks noGrp="1"/>
          </p:cNvSpPr>
          <p:nvPr>
            <p:ph type="title"/>
          </p:nvPr>
        </p:nvSpPr>
        <p:spPr>
          <a:xfrm>
            <a:off x="435726" y="994036"/>
            <a:ext cx="4482848" cy="568276"/>
          </a:xfrm>
          <a:prstGeom prst="rect">
            <a:avLst/>
          </a:prstGeom>
        </p:spPr>
        <p:txBody>
          <a:bodyPr vert="horz"/>
          <a:lstStyle>
            <a:lvl1pPr algn="l">
              <a:defRPr sz="1600">
                <a:latin typeface="Verdana"/>
                <a:cs typeface="Verdan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2181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 userDrawn="1"/>
        </p:nvSpPr>
        <p:spPr>
          <a:xfrm>
            <a:off x="544268" y="123977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0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5726" y="2318270"/>
            <a:ext cx="9144788" cy="3025462"/>
          </a:xfrm>
          <a:prstGeom prst="rect">
            <a:avLst/>
          </a:prstGeom>
        </p:spPr>
        <p:txBody>
          <a:bodyPr vert="horz" numCol="2"/>
          <a:lstStyle>
            <a:lvl1pPr marL="0" indent="0">
              <a:buNone/>
              <a:defRPr sz="1200" baseline="0">
                <a:latin typeface="Verdana"/>
                <a:cs typeface="Verdana"/>
              </a:defRPr>
            </a:lvl1pPr>
          </a:lstStyle>
          <a:p>
            <a:pPr lvl="0"/>
            <a:r>
              <a:rPr lang="es-ES" dirty="0"/>
              <a:t>Texto </a:t>
            </a:r>
            <a:r>
              <a:rPr lang="es-ES" dirty="0" err="1"/>
              <a:t>aqu</a:t>
            </a:r>
            <a:r>
              <a:rPr lang="cs-CZ" dirty="0" err="1"/>
              <a:t>í</a:t>
            </a:r>
            <a:r>
              <a:rPr lang="es-ES" dirty="0"/>
              <a:t>…</a:t>
            </a:r>
          </a:p>
        </p:txBody>
      </p:sp>
      <p:sp>
        <p:nvSpPr>
          <p:cNvPr id="13" name="Título 17"/>
          <p:cNvSpPr>
            <a:spLocks noGrp="1"/>
          </p:cNvSpPr>
          <p:nvPr>
            <p:ph type="title"/>
          </p:nvPr>
        </p:nvSpPr>
        <p:spPr>
          <a:xfrm>
            <a:off x="435726" y="994036"/>
            <a:ext cx="4482848" cy="568276"/>
          </a:xfrm>
          <a:prstGeom prst="rect">
            <a:avLst/>
          </a:prstGeom>
        </p:spPr>
        <p:txBody>
          <a:bodyPr vert="horz"/>
          <a:lstStyle>
            <a:lvl1pPr algn="l">
              <a:defRPr sz="1600">
                <a:latin typeface="Verdana"/>
                <a:cs typeface="Verdan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132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 userDrawn="1"/>
        </p:nvSpPr>
        <p:spPr>
          <a:xfrm>
            <a:off x="544268" y="123977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Título 17"/>
          <p:cNvSpPr>
            <a:spLocks noGrp="1"/>
          </p:cNvSpPr>
          <p:nvPr>
            <p:ph type="title"/>
          </p:nvPr>
        </p:nvSpPr>
        <p:spPr>
          <a:xfrm>
            <a:off x="435726" y="994036"/>
            <a:ext cx="4482848" cy="568276"/>
          </a:xfrm>
          <a:prstGeom prst="rect">
            <a:avLst/>
          </a:prstGeom>
        </p:spPr>
        <p:txBody>
          <a:bodyPr vert="horz"/>
          <a:lstStyle>
            <a:lvl1pPr algn="l">
              <a:defRPr sz="1600">
                <a:latin typeface="Verdana"/>
                <a:cs typeface="Verdan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632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 hasCustomPrompt="1"/>
          </p:nvPr>
        </p:nvSpPr>
        <p:spPr>
          <a:xfrm>
            <a:off x="508000" y="1474013"/>
            <a:ext cx="9142413" cy="2063867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7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/>
              <a:t>T</a:t>
            </a:r>
            <a:r>
              <a:rPr lang="es-ES" dirty="0"/>
              <a:t>í</a:t>
            </a:r>
            <a:r>
              <a:rPr lang="es-ES_tradnl" dirty="0" err="1"/>
              <a:t>tulo</a:t>
            </a:r>
            <a:r>
              <a:rPr lang="es-ES_tradnl" dirty="0"/>
              <a:t> de la</a:t>
            </a:r>
            <a:br>
              <a:rPr lang="es-ES_tradnl" dirty="0"/>
            </a:br>
            <a:r>
              <a:rPr lang="es-ES_tradnl" dirty="0"/>
              <a:t>presentación</a:t>
            </a:r>
            <a:endParaRPr lang="es-ES" dirty="0"/>
          </a:p>
        </p:txBody>
      </p:sp>
      <p:pic>
        <p:nvPicPr>
          <p:cNvPr id="2" name="Imagen 1" descr="Vitacura_Presentacion-2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9"/>
            <a:ext cx="10158413" cy="761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/>
          <p:cNvSpPr>
            <a:spLocks noGrp="1"/>
          </p:cNvSpPr>
          <p:nvPr>
            <p:ph type="title" hasCustomPrompt="1"/>
          </p:nvPr>
        </p:nvSpPr>
        <p:spPr>
          <a:xfrm>
            <a:off x="508000" y="2861877"/>
            <a:ext cx="9142413" cy="1902597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7200" b="0" i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/>
              <a:t>Separación</a:t>
            </a:r>
            <a:br>
              <a:rPr lang="es-ES_tradnl" dirty="0"/>
            </a:br>
            <a:r>
              <a:rPr lang="es-ES_tradnl" dirty="0"/>
              <a:t>subcapítulos</a:t>
            </a:r>
            <a:endParaRPr lang="es-ES" dirty="0"/>
          </a:p>
        </p:txBody>
      </p:sp>
      <p:pic>
        <p:nvPicPr>
          <p:cNvPr id="5" name="Imagen 4" descr="Vitacura_Presentacion3-2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9"/>
            <a:ext cx="10158413" cy="761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47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/>
          <p:cNvSpPr>
            <a:spLocks noGrp="1"/>
          </p:cNvSpPr>
          <p:nvPr>
            <p:ph type="title" hasCustomPrompt="1"/>
          </p:nvPr>
        </p:nvSpPr>
        <p:spPr>
          <a:xfrm>
            <a:off x="508000" y="2861877"/>
            <a:ext cx="9142413" cy="1902597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72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/>
              <a:t>Separación</a:t>
            </a:r>
            <a:br>
              <a:rPr lang="es-ES_tradnl" dirty="0"/>
            </a:br>
            <a:r>
              <a:rPr lang="es-ES_tradnl" dirty="0"/>
              <a:t>subcapítulos</a:t>
            </a:r>
            <a:endParaRPr lang="es-ES" dirty="0"/>
          </a:p>
        </p:txBody>
      </p:sp>
      <p:pic>
        <p:nvPicPr>
          <p:cNvPr id="5" name="Imagen 4" descr="Vitacura_Presentacion3-2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9"/>
            <a:ext cx="10158413" cy="761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32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/>
          <p:cNvSpPr>
            <a:spLocks noGrp="1"/>
          </p:cNvSpPr>
          <p:nvPr>
            <p:ph type="title" hasCustomPrompt="1"/>
          </p:nvPr>
        </p:nvSpPr>
        <p:spPr>
          <a:xfrm>
            <a:off x="508000" y="2861877"/>
            <a:ext cx="9142413" cy="1902597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7200" b="0" i="0">
                <a:solidFill>
                  <a:schemeClr val="accent3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/>
              <a:t>Separación</a:t>
            </a:r>
            <a:br>
              <a:rPr lang="es-ES_tradnl" dirty="0"/>
            </a:br>
            <a:r>
              <a:rPr lang="es-ES_tradnl" dirty="0"/>
              <a:t>subcapítulos</a:t>
            </a:r>
            <a:endParaRPr lang="es-ES" dirty="0"/>
          </a:p>
        </p:txBody>
      </p:sp>
      <p:pic>
        <p:nvPicPr>
          <p:cNvPr id="5" name="Imagen 4" descr="Vitacura_Presentacion3-2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9"/>
            <a:ext cx="10158413" cy="761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32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/>
          <p:cNvSpPr>
            <a:spLocks noGrp="1"/>
          </p:cNvSpPr>
          <p:nvPr>
            <p:ph type="title" hasCustomPrompt="1"/>
          </p:nvPr>
        </p:nvSpPr>
        <p:spPr>
          <a:xfrm>
            <a:off x="508000" y="1957827"/>
            <a:ext cx="9142413" cy="93497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7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/>
              <a:t>Gracias</a:t>
            </a:r>
            <a:endParaRPr lang="es-ES" dirty="0"/>
          </a:p>
        </p:txBody>
      </p:sp>
      <p:pic>
        <p:nvPicPr>
          <p:cNvPr id="5" name="Imagen 4" descr="Vitacura_Presentacion-2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9"/>
            <a:ext cx="10158413" cy="761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4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itacura_Presentacion-2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9"/>
            <a:ext cx="10158413" cy="761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1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contenido"/>
          <p:cNvSpPr>
            <a:spLocks noGrp="1"/>
          </p:cNvSpPr>
          <p:nvPr>
            <p:ph sz="half" idx="10"/>
          </p:nvPr>
        </p:nvSpPr>
        <p:spPr>
          <a:xfrm>
            <a:off x="515923" y="1753820"/>
            <a:ext cx="4402650" cy="499532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endParaRPr lang="es-ES" dirty="0"/>
          </a:p>
        </p:txBody>
      </p:sp>
      <p:sp>
        <p:nvSpPr>
          <p:cNvPr id="8" name="3 Marcador de contenido"/>
          <p:cNvSpPr>
            <a:spLocks noGrp="1"/>
          </p:cNvSpPr>
          <p:nvPr>
            <p:ph sz="half" idx="11"/>
          </p:nvPr>
        </p:nvSpPr>
        <p:spPr>
          <a:xfrm>
            <a:off x="5363941" y="1753820"/>
            <a:ext cx="4402650" cy="499532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endParaRPr lang="es-ES" dirty="0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544268" y="123977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8" name="Título 17"/>
          <p:cNvSpPr>
            <a:spLocks noGrp="1"/>
          </p:cNvSpPr>
          <p:nvPr>
            <p:ph type="title" hasCustomPrompt="1"/>
          </p:nvPr>
        </p:nvSpPr>
        <p:spPr>
          <a:xfrm>
            <a:off x="435726" y="994036"/>
            <a:ext cx="4482848" cy="568276"/>
          </a:xfrm>
          <a:prstGeom prst="rect">
            <a:avLst/>
          </a:prstGeom>
        </p:spPr>
        <p:txBody>
          <a:bodyPr vert="horz"/>
          <a:lstStyle>
            <a:lvl1pPr algn="l">
              <a:defRPr sz="1600">
                <a:latin typeface="Verdana"/>
                <a:cs typeface="Verdana"/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  <p:sp>
        <p:nvSpPr>
          <p:cNvPr id="21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5724" y="6813324"/>
            <a:ext cx="4482849" cy="2687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latin typeface="Verdana"/>
                <a:cs typeface="Verdana"/>
              </a:defRPr>
            </a:lvl1pPr>
          </a:lstStyle>
          <a:p>
            <a:pPr lvl="0"/>
            <a:r>
              <a:rPr lang="es-ES" dirty="0"/>
              <a:t>Texto </a:t>
            </a:r>
            <a:r>
              <a:rPr lang="es-ES" dirty="0" err="1"/>
              <a:t>aqu</a:t>
            </a:r>
            <a:r>
              <a:rPr lang="cs-CZ" dirty="0" err="1"/>
              <a:t>í</a:t>
            </a:r>
            <a:r>
              <a:rPr lang="es-ES" dirty="0"/>
              <a:t>…</a:t>
            </a:r>
          </a:p>
        </p:txBody>
      </p:sp>
      <p:sp>
        <p:nvSpPr>
          <p:cNvPr id="23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83742" y="6813324"/>
            <a:ext cx="4482849" cy="2687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latin typeface="Verdana"/>
                <a:cs typeface="Verdana"/>
              </a:defRPr>
            </a:lvl1pPr>
          </a:lstStyle>
          <a:p>
            <a:pPr lvl="0"/>
            <a:r>
              <a:rPr lang="es-ES" dirty="0"/>
              <a:t>Texto </a:t>
            </a:r>
            <a:r>
              <a:rPr lang="es-ES" dirty="0" err="1"/>
              <a:t>aqu</a:t>
            </a:r>
            <a:r>
              <a:rPr lang="cs-CZ" dirty="0" err="1"/>
              <a:t>í</a:t>
            </a:r>
            <a:r>
              <a:rPr lang="es-E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886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contenido"/>
          <p:cNvSpPr>
            <a:spLocks noGrp="1"/>
          </p:cNvSpPr>
          <p:nvPr>
            <p:ph sz="half" idx="11"/>
          </p:nvPr>
        </p:nvSpPr>
        <p:spPr>
          <a:xfrm>
            <a:off x="515923" y="1753820"/>
            <a:ext cx="9240588" cy="499532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endParaRPr lang="es-ES" dirty="0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544268" y="123977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3" name="Título 17"/>
          <p:cNvSpPr>
            <a:spLocks noGrp="1"/>
          </p:cNvSpPr>
          <p:nvPr>
            <p:ph type="title"/>
          </p:nvPr>
        </p:nvSpPr>
        <p:spPr>
          <a:xfrm>
            <a:off x="435726" y="994036"/>
            <a:ext cx="4482848" cy="568276"/>
          </a:xfrm>
          <a:prstGeom prst="rect">
            <a:avLst/>
          </a:prstGeom>
        </p:spPr>
        <p:txBody>
          <a:bodyPr vert="horz"/>
          <a:lstStyle>
            <a:lvl1pPr algn="l">
              <a:defRPr sz="1600">
                <a:latin typeface="Verdana"/>
                <a:cs typeface="Verdan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5724" y="6813324"/>
            <a:ext cx="4482849" cy="2687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latin typeface="Verdana"/>
                <a:cs typeface="Verdana"/>
              </a:defRPr>
            </a:lvl1pPr>
          </a:lstStyle>
          <a:p>
            <a:pPr lvl="0"/>
            <a:r>
              <a:rPr lang="es-ES" dirty="0"/>
              <a:t>Texto </a:t>
            </a:r>
            <a:r>
              <a:rPr lang="es-ES" dirty="0" err="1"/>
              <a:t>aqu</a:t>
            </a:r>
            <a:r>
              <a:rPr lang="cs-CZ" dirty="0" err="1"/>
              <a:t>í</a:t>
            </a:r>
            <a:r>
              <a:rPr lang="es-E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3408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79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2" r:id="rId6"/>
    <p:sldLayoutId id="2147483655" r:id="rId7"/>
  </p:sldLayoutIdLst>
  <p:txStyles>
    <p:titleStyle>
      <a:lvl1pPr algn="ctr" defTabSz="50813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099" indent="-381099" algn="l" defTabSz="50813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715" indent="-317583" algn="l" defTabSz="50813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330" indent="-254066" algn="l" defTabSz="50813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462" indent="-254066" algn="l" defTabSz="50813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594" indent="-254066" algn="l" defTabSz="50813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726" indent="-254066" algn="l" defTabSz="50813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859" indent="-254066" algn="l" defTabSz="50813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991" indent="-254066" algn="l" defTabSz="50813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9123" indent="-254066" algn="l" defTabSz="50813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08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32" algn="l" defTabSz="508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264" algn="l" defTabSz="508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396" algn="l" defTabSz="508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528" algn="l" defTabSz="508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660" algn="l" defTabSz="508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792" algn="l" defTabSz="508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925" algn="l" defTabSz="508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057" algn="l" defTabSz="508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Vitacura_Presentacion3-2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9"/>
            <a:ext cx="10158413" cy="761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3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58" r:id="rId3"/>
    <p:sldLayoutId id="2147483659" r:id="rId4"/>
    <p:sldLayoutId id="2147483660" r:id="rId5"/>
    <p:sldLayoutId id="214748366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83C0D517-661D-4967-8146-781837FEB606}"/>
              </a:ext>
            </a:extLst>
          </p:cNvPr>
          <p:cNvSpPr txBox="1">
            <a:spLocks/>
          </p:cNvSpPr>
          <p:nvPr/>
        </p:nvSpPr>
        <p:spPr>
          <a:xfrm>
            <a:off x="2241755" y="1740310"/>
            <a:ext cx="5139433" cy="3436374"/>
          </a:xfrm>
          <a:prstGeom prst="rect">
            <a:avLst/>
          </a:prstGeom>
        </p:spPr>
        <p:txBody>
          <a:bodyPr/>
          <a:lstStyle>
            <a:lvl1pPr algn="ctr" defTabSz="50813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latin typeface="Verdana" panose="020B0604030504040204" pitchFamily="34" charset="0"/>
                <a:ea typeface="Verdana" panose="020B0604030504040204" pitchFamily="34" charset="0"/>
              </a:rPr>
              <a:t>SERVICIOS MUNICIPALES DE CALIDAD</a:t>
            </a:r>
          </a:p>
        </p:txBody>
      </p:sp>
    </p:spTree>
    <p:extLst>
      <p:ext uri="{BB962C8B-B14F-4D97-AF65-F5344CB8AC3E}">
        <p14:creationId xmlns:p14="http://schemas.microsoft.com/office/powerpoint/2010/main" val="3487255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D79F2D1-00BF-446A-9FAA-B5362BE70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02" y="1662498"/>
            <a:ext cx="6578154" cy="541371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556841D-0DAC-468E-A09C-ED74FFA12E26}"/>
              </a:ext>
            </a:extLst>
          </p:cNvPr>
          <p:cNvSpPr txBox="1">
            <a:spLocks/>
          </p:cNvSpPr>
          <p:nvPr/>
        </p:nvSpPr>
        <p:spPr bwMode="auto">
          <a:xfrm>
            <a:off x="1140006" y="524621"/>
            <a:ext cx="70564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s-ES" alt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Comunicaciones</a:t>
            </a:r>
            <a:endParaRPr lang="es-CL" altLang="es-C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34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AB4B31FC-F9B0-4BC5-8121-F0845573AC2C}"/>
              </a:ext>
            </a:extLst>
          </p:cNvPr>
          <p:cNvGrpSpPr/>
          <p:nvPr/>
        </p:nvGrpSpPr>
        <p:grpSpPr>
          <a:xfrm>
            <a:off x="1516859" y="4195340"/>
            <a:ext cx="7274768" cy="1973088"/>
            <a:chOff x="0" y="2520287"/>
            <a:chExt cx="7274768" cy="1973088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86D40D72-33D6-4672-9829-A2C9E484970A}"/>
                </a:ext>
              </a:extLst>
            </p:cNvPr>
            <p:cNvSpPr/>
            <p:nvPr/>
          </p:nvSpPr>
          <p:spPr>
            <a:xfrm>
              <a:off x="0" y="2520287"/>
              <a:ext cx="7274768" cy="185346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673EDD9A-60EA-47E8-BAA1-1848B38F49DC}"/>
                </a:ext>
              </a:extLst>
            </p:cNvPr>
            <p:cNvSpPr txBox="1"/>
            <p:nvPr/>
          </p:nvSpPr>
          <p:spPr>
            <a:xfrm>
              <a:off x="0" y="2639908"/>
              <a:ext cx="7274768" cy="1853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2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Intervención  </a:t>
              </a:r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2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Oportunidades de Mejora</a:t>
              </a:r>
              <a:endParaRPr lang="es-CL" sz="32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46CE8A7-259D-4C2C-A740-91CA1CAFC7BF}"/>
              </a:ext>
            </a:extLst>
          </p:cNvPr>
          <p:cNvGrpSpPr/>
          <p:nvPr/>
        </p:nvGrpSpPr>
        <p:grpSpPr>
          <a:xfrm>
            <a:off x="1441822" y="1831676"/>
            <a:ext cx="7349805" cy="2850633"/>
            <a:chOff x="0" y="-554072"/>
            <a:chExt cx="7349805" cy="2850633"/>
          </a:xfrm>
        </p:grpSpPr>
        <p:sp>
          <p:nvSpPr>
            <p:cNvPr id="12" name="Globo: flecha hacia arriba 11">
              <a:extLst>
                <a:ext uri="{FF2B5EF4-FFF2-40B4-BE49-F238E27FC236}">
                  <a16:creationId xmlns:a16="http://schemas.microsoft.com/office/drawing/2014/main" id="{29094DA2-057B-4AD6-B0FE-E28F1A931E70}"/>
                </a:ext>
              </a:extLst>
            </p:cNvPr>
            <p:cNvSpPr/>
            <p:nvPr/>
          </p:nvSpPr>
          <p:spPr>
            <a:xfrm rot="10800000">
              <a:off x="75037" y="-554072"/>
              <a:ext cx="7274768" cy="2850633"/>
            </a:xfrm>
            <a:prstGeom prst="upArrowCallout">
              <a:avLst/>
            </a:prstGeom>
            <a:solidFill>
              <a:srgbClr val="54A021">
                <a:hueOff val="-2964286"/>
                <a:satOff val="14200"/>
                <a:lumOff val="13137"/>
                <a:alphaOff val="0"/>
              </a:srgbClr>
            </a:solidFill>
            <a:ln w="19050" cap="rnd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5" name="Globo: flecha hacia arriba 4">
              <a:extLst>
                <a:ext uri="{FF2B5EF4-FFF2-40B4-BE49-F238E27FC236}">
                  <a16:creationId xmlns:a16="http://schemas.microsoft.com/office/drawing/2014/main" id="{0A478E4E-7574-4608-8C98-ED7546D975C4}"/>
                </a:ext>
              </a:extLst>
            </p:cNvPr>
            <p:cNvSpPr txBox="1"/>
            <p:nvPr/>
          </p:nvSpPr>
          <p:spPr>
            <a:xfrm>
              <a:off x="0" y="-476573"/>
              <a:ext cx="7274768" cy="100057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Evaluación Clima Laboral</a:t>
              </a:r>
              <a:endPara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C11F0E48-F702-4CB3-B2F5-0BC1FE245420}"/>
              </a:ext>
            </a:extLst>
          </p:cNvPr>
          <p:cNvGrpSpPr/>
          <p:nvPr/>
        </p:nvGrpSpPr>
        <p:grpSpPr>
          <a:xfrm>
            <a:off x="1516859" y="2830823"/>
            <a:ext cx="3637384" cy="852339"/>
            <a:chOff x="0" y="1002682"/>
            <a:chExt cx="3637384" cy="852339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7C00426-FA80-4515-8616-AB513605F88D}"/>
                </a:ext>
              </a:extLst>
            </p:cNvPr>
            <p:cNvSpPr/>
            <p:nvPr/>
          </p:nvSpPr>
          <p:spPr>
            <a:xfrm>
              <a:off x="0" y="1002682"/>
              <a:ext cx="3637384" cy="852339"/>
            </a:xfrm>
            <a:prstGeom prst="rect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46D35C6F-2904-4F2A-AE0D-C106D98B805F}"/>
                </a:ext>
              </a:extLst>
            </p:cNvPr>
            <p:cNvSpPr txBox="1"/>
            <p:nvPr/>
          </p:nvSpPr>
          <p:spPr>
            <a:xfrm>
              <a:off x="0" y="1002682"/>
              <a:ext cx="3637384" cy="852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2860" rIns="128016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Great Place to Work</a:t>
              </a:r>
              <a:endParaRPr lang="es-CL" sz="18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047A164-FAAD-4D48-AC0D-8297651E5FA7}"/>
              </a:ext>
            </a:extLst>
          </p:cNvPr>
          <p:cNvGrpSpPr/>
          <p:nvPr/>
        </p:nvGrpSpPr>
        <p:grpSpPr>
          <a:xfrm>
            <a:off x="5154243" y="2830823"/>
            <a:ext cx="3637384" cy="852339"/>
            <a:chOff x="3637384" y="1002682"/>
            <a:chExt cx="3637384" cy="852339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0E915049-08BB-41E0-BC68-1224B7C1A2E6}"/>
                </a:ext>
              </a:extLst>
            </p:cNvPr>
            <p:cNvSpPr/>
            <p:nvPr/>
          </p:nvSpPr>
          <p:spPr>
            <a:xfrm>
              <a:off x="3637384" y="1002682"/>
              <a:ext cx="3637384" cy="852339"/>
            </a:xfrm>
            <a:prstGeom prst="rect">
              <a:avLst/>
            </a:prstGeom>
          </p:spPr>
          <p:style>
            <a:lnRef idx="2">
              <a:schemeClr val="accent2">
                <a:tint val="40000"/>
                <a:alpha val="90000"/>
                <a:hueOff val="-4091839"/>
                <a:satOff val="45107"/>
                <a:lumOff val="4296"/>
                <a:alphaOff val="0"/>
              </a:schemeClr>
            </a:lnRef>
            <a:fillRef idx="1">
              <a:schemeClr val="accent2">
                <a:tint val="40000"/>
                <a:alpha val="90000"/>
                <a:hueOff val="-4091839"/>
                <a:satOff val="45107"/>
                <a:lumOff val="429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4091839"/>
                <a:satOff val="45107"/>
                <a:lumOff val="429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23AE1C0-04F5-4B52-B526-F0A6A656557B}"/>
                </a:ext>
              </a:extLst>
            </p:cNvPr>
            <p:cNvSpPr txBox="1"/>
            <p:nvPr/>
          </p:nvSpPr>
          <p:spPr>
            <a:xfrm>
              <a:off x="3637384" y="1002682"/>
              <a:ext cx="3637384" cy="852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2860" rIns="128016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1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Mejores Empresas para padres y madres que trabajan</a:t>
              </a:r>
              <a:endParaRPr lang="es-CL" sz="18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6" name="Título 1">
            <a:extLst>
              <a:ext uri="{FF2B5EF4-FFF2-40B4-BE49-F238E27FC236}">
                <a16:creationId xmlns:a16="http://schemas.microsoft.com/office/drawing/2014/main" id="{C0DC6764-37B2-4675-B07D-E46EC96B76B9}"/>
              </a:ext>
            </a:extLst>
          </p:cNvPr>
          <p:cNvSpPr txBox="1">
            <a:spLocks/>
          </p:cNvSpPr>
          <p:nvPr/>
        </p:nvSpPr>
        <p:spPr bwMode="auto">
          <a:xfrm>
            <a:off x="1516859" y="623582"/>
            <a:ext cx="5441154" cy="130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s-ES" altLang="es-CL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Clima Laboral</a:t>
            </a:r>
            <a:endParaRPr lang="es-CL" altLang="es-CL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10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estión de Desempeño 2017">
            <a:extLst>
              <a:ext uri="{FF2B5EF4-FFF2-40B4-BE49-F238E27FC236}">
                <a16:creationId xmlns:a16="http://schemas.microsoft.com/office/drawing/2014/main" id="{2DEAA0A4-6F20-4483-9DC7-98192AAC8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93" y="2829219"/>
            <a:ext cx="8074025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4E6B1A0-EFE2-4D2E-B5EF-AA64DFC51706}"/>
              </a:ext>
            </a:extLst>
          </p:cNvPr>
          <p:cNvSpPr txBox="1">
            <a:spLocks/>
          </p:cNvSpPr>
          <p:nvPr/>
        </p:nvSpPr>
        <p:spPr bwMode="auto">
          <a:xfrm>
            <a:off x="1282045" y="725864"/>
            <a:ext cx="5675968" cy="120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s-ES" alt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Mejores Empresas para Trabajar 2017</a:t>
            </a:r>
            <a:endParaRPr lang="es-CL" altLang="es-C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36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00CEFE4-4307-4A36-B925-B31302FD5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270" y="3385774"/>
            <a:ext cx="7224386" cy="264589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F42D1C3-5B86-4A5C-A581-135875D6A3F0}"/>
              </a:ext>
            </a:extLst>
          </p:cNvPr>
          <p:cNvSpPr txBox="1">
            <a:spLocks/>
          </p:cNvSpPr>
          <p:nvPr/>
        </p:nvSpPr>
        <p:spPr bwMode="auto">
          <a:xfrm>
            <a:off x="958393" y="712771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s-ES" alt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2da. Mejor Empresa para Padres y Madres </a:t>
            </a:r>
            <a:endParaRPr lang="es-CL" altLang="es-C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1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7786E2C2-5BA6-43B5-BE1C-01B084863DAE}"/>
              </a:ext>
            </a:extLst>
          </p:cNvPr>
          <p:cNvSpPr txBox="1">
            <a:spLocks/>
          </p:cNvSpPr>
          <p:nvPr/>
        </p:nvSpPr>
        <p:spPr bwMode="auto">
          <a:xfrm>
            <a:off x="845269" y="384708"/>
            <a:ext cx="72755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MX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Vitacura Primer Lugar Barómetro de </a:t>
            </a:r>
            <a:r>
              <a:rPr lang="es-CL" altLang="es-MX" b="1" dirty="0">
                <a:solidFill>
                  <a:srgbClr val="90C2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kumimoji="0" lang="es-CL" altLang="es-MX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Calidad de Vida Laboral Municipal 2018</a:t>
            </a:r>
            <a:br>
              <a:rPr kumimoji="0" lang="es-CL" alt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kumimoji="0" lang="es-MX" altLang="es-MX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31434F0-D042-47F5-9BCC-CF81FA535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442" y="2124608"/>
            <a:ext cx="5933333" cy="4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29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486BBEB-C86D-4FD7-BAB8-0B5FD4D10C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011752"/>
              </p:ext>
            </p:extLst>
          </p:nvPr>
        </p:nvGraphicFramePr>
        <p:xfrm>
          <a:off x="1461156" y="2463522"/>
          <a:ext cx="7014574" cy="460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FB7B4A0F-42AA-4EF5-9479-B4EFABAE3B1E}"/>
              </a:ext>
            </a:extLst>
          </p:cNvPr>
          <p:cNvSpPr/>
          <p:nvPr/>
        </p:nvSpPr>
        <p:spPr>
          <a:xfrm>
            <a:off x="575035" y="744718"/>
            <a:ext cx="7522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Algunas Prácticas Laborales</a:t>
            </a:r>
            <a:endParaRPr lang="es-CL" sz="3600" b="1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21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486BBEB-C86D-4FD7-BAB8-0B5FD4D10C9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61156" y="2463522"/>
          <a:ext cx="7014574" cy="460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FB7B4A0F-42AA-4EF5-9479-B4EFABAE3B1E}"/>
              </a:ext>
            </a:extLst>
          </p:cNvPr>
          <p:cNvSpPr/>
          <p:nvPr/>
        </p:nvSpPr>
        <p:spPr>
          <a:xfrm>
            <a:off x="575035" y="744718"/>
            <a:ext cx="7522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Algunas Prácticas Laborales</a:t>
            </a:r>
            <a:endParaRPr lang="es-CL" sz="3600" b="1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39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E23888B-50A7-4E1F-B662-3B48BB3D2CEC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s-MX" dirty="0"/>
              <a:t>Asociaciones de Funcionarios</a:t>
            </a:r>
          </a:p>
          <a:p>
            <a:r>
              <a:rPr lang="es-MX" dirty="0"/>
              <a:t>Club Deportivo</a:t>
            </a:r>
          </a:p>
          <a:p>
            <a:r>
              <a:rPr lang="es-MX" dirty="0"/>
              <a:t>Grupo Folklórico</a:t>
            </a:r>
          </a:p>
          <a:p>
            <a:r>
              <a:rPr lang="es-MX" dirty="0"/>
              <a:t>Otras Organizaciones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A2ABCD-D68F-444A-A158-4DED7F39C5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MX" b="1" dirty="0"/>
              <a:t>Trabajo en Equipo</a:t>
            </a:r>
            <a:r>
              <a:rPr lang="es-MX" dirty="0"/>
              <a:t>: 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E0862E-3D61-4D2D-B5FF-F11625683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Video: el árbol en tu camino, seamos protagonistas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85DB96F-E080-4E82-A75A-8E1261FA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Comunicación permanente con: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C8009A-9457-4B1D-B6BA-5646F2857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541" y="3648818"/>
            <a:ext cx="28575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2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85451" y="413019"/>
            <a:ext cx="9142413" cy="1902597"/>
          </a:xfrm>
        </p:spPr>
        <p:txBody>
          <a:bodyPr/>
          <a:lstStyle/>
          <a:p>
            <a:pPr algn="ctr"/>
            <a:r>
              <a:rPr lang="es-ES" sz="4000" b="1" dirty="0"/>
              <a:t>Misión y Visión</a:t>
            </a:r>
          </a:p>
        </p:txBody>
      </p:sp>
      <p:graphicFrame>
        <p:nvGraphicFramePr>
          <p:cNvPr id="3" name="1 Diagrama">
            <a:extLst>
              <a:ext uri="{FF2B5EF4-FFF2-40B4-BE49-F238E27FC236}">
                <a16:creationId xmlns:a16="http://schemas.microsoft.com/office/drawing/2014/main" id="{EE87A393-8CBD-4C8A-A5CC-9292CB0E0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715315"/>
              </p:ext>
            </p:extLst>
          </p:nvPr>
        </p:nvGraphicFramePr>
        <p:xfrm>
          <a:off x="725864" y="1046464"/>
          <a:ext cx="9144000" cy="5533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>
            <a:extLst>
              <a:ext uri="{FF2B5EF4-FFF2-40B4-BE49-F238E27FC236}">
                <a16:creationId xmlns:a16="http://schemas.microsoft.com/office/drawing/2014/main" id="{2FF3782B-3A24-49DE-A487-85AA5213D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44" y="5761365"/>
            <a:ext cx="8353425" cy="1476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labor  que realice cada funcionario es primordial y ésta debe estar orientada a desarrollar acciones tendientes a resolver adecuadamente las necesidades de los vecinos y superar los problemas detectados para otorgar un servicio de calidad.</a:t>
            </a:r>
            <a:endParaRPr lang="es-CL" sz="1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CL" sz="1800" b="1" dirty="0">
              <a:solidFill>
                <a:srgbClr val="C42F1A">
                  <a:lumMod val="50000"/>
                </a:srgb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18AAE7-244D-4971-9CFC-FE9DF72F6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818AAE7-244D-4971-9CFC-FE9DF72F6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DB6FD1-538C-41DD-A183-4C628497C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FFDB6FD1-538C-41DD-A183-4C628497C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62B036-09CE-4414-900D-54B26A349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962B036-09CE-4414-900D-54B26A349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468BA2-5E91-4ADD-B28C-70403069B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C1468BA2-5E91-4ADD-B28C-70403069B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6D3535-8D08-40AF-BE2C-F871C7A96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E86D3535-8D08-40AF-BE2C-F871C7A96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59CD57-CD06-4C89-968E-A239A8946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8E59CD57-CD06-4C89-968E-A239A8946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EBF57C-BBF2-49AC-8AC0-892B150AC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4AEBF57C-BBF2-49AC-8AC0-892B150AC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2E48EE-7908-40CF-8482-288713A6E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502E48EE-7908-40CF-8482-288713A6E0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86135020-62AC-460F-AD48-5A0192566249}"/>
              </a:ext>
            </a:extLst>
          </p:cNvPr>
          <p:cNvSpPr txBox="1">
            <a:spLocks/>
          </p:cNvSpPr>
          <p:nvPr/>
        </p:nvSpPr>
        <p:spPr bwMode="auto">
          <a:xfrm>
            <a:off x="1843972" y="3075053"/>
            <a:ext cx="6470470" cy="391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VISION COMUNAL    SE TRADUCE EN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OBJETIVOS ESTRATEGICOS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Institucional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Social y Humano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Económico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Urbano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Ambiental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A3CD9EF-355C-4CFE-91F6-5716837B3655}"/>
              </a:ext>
            </a:extLst>
          </p:cNvPr>
          <p:cNvSpPr txBox="1">
            <a:spLocks/>
          </p:cNvSpPr>
          <p:nvPr/>
        </p:nvSpPr>
        <p:spPr>
          <a:xfrm>
            <a:off x="395926" y="804619"/>
            <a:ext cx="8531258" cy="3211381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>
              <a:defRPr/>
            </a:pPr>
            <a:r>
              <a:rPr lang="es-MX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Política</a:t>
            </a:r>
          </a:p>
          <a:p>
            <a:pPr algn="ctr">
              <a:defRPr/>
            </a:pPr>
            <a:r>
              <a:rPr lang="es-MX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Recursos Humanos</a:t>
            </a:r>
            <a:br>
              <a:rPr lang="es-MX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Municipalidad de Vitacura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8655C673-CF34-4BB7-B944-CBFE13318E74}"/>
              </a:ext>
            </a:extLst>
          </p:cNvPr>
          <p:cNvSpPr/>
          <p:nvPr/>
        </p:nvSpPr>
        <p:spPr>
          <a:xfrm>
            <a:off x="5079206" y="3582367"/>
            <a:ext cx="2159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71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BAE7C-860A-4ADB-8242-BEE3FFF7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12" y="703867"/>
            <a:ext cx="6790441" cy="1728247"/>
          </a:xfrm>
        </p:spPr>
        <p:txBody>
          <a:bodyPr/>
          <a:lstStyle/>
          <a:p>
            <a:pPr algn="just"/>
            <a:r>
              <a:rPr lang="es-MX" altLang="es-MX" sz="1800" dirty="0">
                <a:solidFill>
                  <a:srgbClr val="02031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Política de Recursos Humanos que se desprende a continuación es la estrategia de nuestro municipio, proveyendo, motivando, capacitando y retroalimentando a funcionarios comprometidos con los objetivos institucionales recién descritos.   </a:t>
            </a:r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C141C485-8EDC-4A55-B13B-5AF70AE493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294478"/>
              </p:ext>
            </p:extLst>
          </p:nvPr>
        </p:nvGraphicFramePr>
        <p:xfrm>
          <a:off x="1904999" y="2763903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95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5FC6A42-635A-4D56-BBD5-BECD14664159}"/>
              </a:ext>
            </a:extLst>
          </p:cNvPr>
          <p:cNvSpPr txBox="1">
            <a:spLocks/>
          </p:cNvSpPr>
          <p:nvPr/>
        </p:nvSpPr>
        <p:spPr bwMode="auto">
          <a:xfrm>
            <a:off x="-377072" y="523016"/>
            <a:ext cx="952107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es-ES" alt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Capacitación Y</a:t>
            </a:r>
          </a:p>
          <a:p>
            <a:pPr algn="ctr" eaLnBrk="1" hangingPunct="1"/>
            <a:r>
              <a:rPr lang="es-ES" alt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Desarrollo Organizacional</a:t>
            </a:r>
            <a:endParaRPr lang="es-CL" altLang="es-C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Marcador de contenido 4">
            <a:extLst>
              <a:ext uri="{FF2B5EF4-FFF2-40B4-BE49-F238E27FC236}">
                <a16:creationId xmlns:a16="http://schemas.microsoft.com/office/drawing/2014/main" id="{9BD61125-5402-4F61-B493-F7DF2B3188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660565"/>
              </p:ext>
            </p:extLst>
          </p:nvPr>
        </p:nvGraphicFramePr>
        <p:xfrm>
          <a:off x="355746" y="1755894"/>
          <a:ext cx="9446921" cy="545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101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E63276AF-EAEA-4EA1-86CA-0D1ADBD5FBE7}"/>
              </a:ext>
            </a:extLst>
          </p:cNvPr>
          <p:cNvSpPr txBox="1">
            <a:spLocks/>
          </p:cNvSpPr>
          <p:nvPr/>
        </p:nvSpPr>
        <p:spPr bwMode="auto">
          <a:xfrm>
            <a:off x="609600" y="549275"/>
            <a:ext cx="63484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s-ES" alt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Capacitación</a:t>
            </a:r>
            <a:endParaRPr lang="es-CL" altLang="es-C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Marcador de contenido 4">
            <a:extLst>
              <a:ext uri="{FF2B5EF4-FFF2-40B4-BE49-F238E27FC236}">
                <a16:creationId xmlns:a16="http://schemas.microsoft.com/office/drawing/2014/main" id="{9261B948-B72C-4D1E-9B37-BD7243C3F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552887"/>
              </p:ext>
            </p:extLst>
          </p:nvPr>
        </p:nvGraphicFramePr>
        <p:xfrm>
          <a:off x="1338605" y="1442302"/>
          <a:ext cx="7183225" cy="528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84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954CEE3-6AC9-4EE3-AE19-60AA88B4CF09}"/>
              </a:ext>
            </a:extLst>
          </p:cNvPr>
          <p:cNvSpPr txBox="1">
            <a:spLocks/>
          </p:cNvSpPr>
          <p:nvPr/>
        </p:nvSpPr>
        <p:spPr bwMode="auto">
          <a:xfrm>
            <a:off x="1386681" y="61400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s-ES" alt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Competencias</a:t>
            </a:r>
            <a:endParaRPr lang="es-CL" altLang="es-C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EF1D1B6D-18CD-4F4F-8420-291DC38F8B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556446"/>
              </p:ext>
            </p:extLst>
          </p:nvPr>
        </p:nvGraphicFramePr>
        <p:xfrm>
          <a:off x="1537510" y="2089273"/>
          <a:ext cx="6673237" cy="459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1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78079-AED1-4C85-A1D1-A273B95F7F0D}"/>
              </a:ext>
            </a:extLst>
          </p:cNvPr>
          <p:cNvSpPr txBox="1">
            <a:spLocks/>
          </p:cNvSpPr>
          <p:nvPr/>
        </p:nvSpPr>
        <p:spPr bwMode="auto">
          <a:xfrm>
            <a:off x="563563" y="401555"/>
            <a:ext cx="78867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s-ES" alt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Competencias Corporativas</a:t>
            </a:r>
            <a:endParaRPr lang="es-CL" altLang="es-C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0427541B-5228-4E9B-B246-AB9A22F96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635884"/>
              </p:ext>
            </p:extLst>
          </p:nvPr>
        </p:nvGraphicFramePr>
        <p:xfrm>
          <a:off x="713295" y="1393852"/>
          <a:ext cx="79948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12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4440E-AD11-49F0-B5D6-27B8C9C19C1A}"/>
              </a:ext>
            </a:extLst>
          </p:cNvPr>
          <p:cNvSpPr txBox="1">
            <a:spLocks/>
          </p:cNvSpPr>
          <p:nvPr/>
        </p:nvSpPr>
        <p:spPr bwMode="auto">
          <a:xfrm>
            <a:off x="911258" y="644165"/>
            <a:ext cx="75628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s-ES" altLang="es-CL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Comunicaciones</a:t>
            </a:r>
            <a:endParaRPr lang="es-CL" altLang="es-CL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3677AF5F-CD32-490C-9816-E33CF8F954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942858"/>
              </p:ext>
            </p:extLst>
          </p:nvPr>
        </p:nvGraphicFramePr>
        <p:xfrm>
          <a:off x="1816230" y="2377404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998937"/>
      </p:ext>
    </p:extLst>
  </p:cSld>
  <p:clrMapOvr>
    <a:masterClrMapping/>
  </p:clrMapOvr>
</p:sld>
</file>

<file path=ppt/theme/theme1.xml><?xml version="1.0" encoding="utf-8"?>
<a:theme xmlns:a="http://schemas.openxmlformats.org/drawingml/2006/main" name="VITACURA_MUNICIPALIDAD">
  <a:themeElements>
    <a:clrScheme name="Personalizar 1">
      <a:dk1>
        <a:srgbClr val="3E4543"/>
      </a:dk1>
      <a:lt1>
        <a:sysClr val="window" lastClr="FFFFFF"/>
      </a:lt1>
      <a:dk2>
        <a:srgbClr val="3E4543"/>
      </a:dk2>
      <a:lt2>
        <a:srgbClr val="FFFFFF"/>
      </a:lt2>
      <a:accent1>
        <a:srgbClr val="00C4B4"/>
      </a:accent1>
      <a:accent2>
        <a:srgbClr val="C5D707"/>
      </a:accent2>
      <a:accent3>
        <a:srgbClr val="D10AA1"/>
      </a:accent3>
      <a:accent4>
        <a:srgbClr val="3DD5BC"/>
      </a:accent4>
      <a:accent5>
        <a:srgbClr val="DC52B1"/>
      </a:accent5>
      <a:accent6>
        <a:srgbClr val="FF8C41"/>
      </a:accent6>
      <a:hlink>
        <a:srgbClr val="00C4B4"/>
      </a:hlink>
      <a:folHlink>
        <a:srgbClr val="C5D707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ido">
  <a:themeElements>
    <a:clrScheme name="VITACURA 1">
      <a:dk1>
        <a:srgbClr val="3E4543"/>
      </a:dk1>
      <a:lt1>
        <a:sysClr val="window" lastClr="FFFFFF"/>
      </a:lt1>
      <a:dk2>
        <a:srgbClr val="3E4543"/>
      </a:dk2>
      <a:lt2>
        <a:srgbClr val="FFFFFF"/>
      </a:lt2>
      <a:accent1>
        <a:srgbClr val="00C4B4"/>
      </a:accent1>
      <a:accent2>
        <a:srgbClr val="C5D707"/>
      </a:accent2>
      <a:accent3>
        <a:srgbClr val="D10AA1"/>
      </a:accent3>
      <a:accent4>
        <a:srgbClr val="3DD5BC"/>
      </a:accent4>
      <a:accent5>
        <a:srgbClr val="DC52B1"/>
      </a:accent5>
      <a:accent6>
        <a:srgbClr val="FF8C41"/>
      </a:accent6>
      <a:hlink>
        <a:srgbClr val="00C4B4"/>
      </a:hlink>
      <a:folHlink>
        <a:srgbClr val="C5D7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401</Words>
  <Application>Microsoft Office PowerPoint</Application>
  <PresentationFormat>Personalizado</PresentationFormat>
  <Paragraphs>89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Trebuchet MS</vt:lpstr>
      <vt:lpstr>Verdana</vt:lpstr>
      <vt:lpstr>Wingdings 3</vt:lpstr>
      <vt:lpstr>VITACURA_MUNICIPALIDAD</vt:lpstr>
      <vt:lpstr>Contenido</vt:lpstr>
      <vt:lpstr>Presentación de PowerPoint</vt:lpstr>
      <vt:lpstr>Misión y Visión</vt:lpstr>
      <vt:lpstr>Presentación de PowerPoint</vt:lpstr>
      <vt:lpstr>La Política de Recursos Humanos que se desprende a continuación es la estrategia de nuestro municipio, proveyendo, motivando, capacitando y retroalimentando a funcionarios comprometidos con los objetivos institucionales recién descritos.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Comunicación permanente con: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Miralles</dc:creator>
  <cp:lastModifiedBy>Jeannette Velasquez Erices</cp:lastModifiedBy>
  <cp:revision>46</cp:revision>
  <dcterms:created xsi:type="dcterms:W3CDTF">2014-07-30T20:28:20Z</dcterms:created>
  <dcterms:modified xsi:type="dcterms:W3CDTF">2018-11-26T22:48:11Z</dcterms:modified>
</cp:coreProperties>
</file>