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70" r:id="rId3"/>
    <p:sldId id="274" r:id="rId4"/>
    <p:sldId id="287" r:id="rId5"/>
    <p:sldId id="288" r:id="rId6"/>
    <p:sldId id="289" r:id="rId7"/>
    <p:sldId id="290" r:id="rId8"/>
    <p:sldId id="275" r:id="rId9"/>
    <p:sldId id="278" r:id="rId10"/>
    <p:sldId id="276" r:id="rId11"/>
    <p:sldId id="281" r:id="rId12"/>
    <p:sldId id="282" r:id="rId13"/>
    <p:sldId id="291" r:id="rId14"/>
    <p:sldId id="277" r:id="rId15"/>
    <p:sldId id="283" r:id="rId16"/>
    <p:sldId id="284" r:id="rId17"/>
    <p:sldId id="285" r:id="rId18"/>
    <p:sldId id="261" r:id="rId19"/>
    <p:sldId id="286" r:id="rId20"/>
    <p:sldId id="258" r:id="rId21"/>
    <p:sldId id="262" r:id="rId22"/>
    <p:sldId id="263" r:id="rId23"/>
    <p:sldId id="266" r:id="rId24"/>
    <p:sldId id="264" r:id="rId25"/>
    <p:sldId id="267"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 Id="rId3" Type="http://schemas.openxmlformats.org/officeDocument/2006/relationships/image" Target="../media/image6.jpg"/></Relationships>
</file>

<file path=ppt/diagrams/_rels/data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image" Target="../media/image7.jpeg"/><Relationship Id="rId2" Type="http://schemas.openxmlformats.org/officeDocument/2006/relationships/image" Target="../media/image8.jpg"/></Relationships>
</file>

<file path=ppt/diagrams/_rels/drawing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 Id="rId3"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image" Target="../media/image7.jpeg"/><Relationship Id="rId2"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07743-BAFC-D544-BF83-BA6FE59A4FDA}" type="doc">
      <dgm:prSet loTypeId="urn:microsoft.com/office/officeart/2005/8/layout/cycle3" loCatId="" qsTypeId="urn:microsoft.com/office/officeart/2005/8/quickstyle/simple2" qsCatId="simple" csTypeId="urn:microsoft.com/office/officeart/2005/8/colors/accent0_1" csCatId="mainScheme" phldr="1"/>
      <dgm:spPr/>
      <dgm:t>
        <a:bodyPr/>
        <a:lstStyle/>
        <a:p>
          <a:endParaRPr lang="es-ES"/>
        </a:p>
      </dgm:t>
    </dgm:pt>
    <dgm:pt modelId="{968F1EEB-FE8D-EA40-B6F5-4E831B5EC125}">
      <dgm:prSet phldrT="[Texto]"/>
      <dgm:spPr/>
      <dgm:t>
        <a:bodyPr/>
        <a:lstStyle/>
        <a:p>
          <a:r>
            <a:rPr lang="es-ES" dirty="0" smtClean="0"/>
            <a:t>Universales</a:t>
          </a:r>
          <a:endParaRPr lang="es-ES" dirty="0"/>
        </a:p>
      </dgm:t>
    </dgm:pt>
    <dgm:pt modelId="{B020D1E8-6CBA-3E4F-BF96-3C5B7993C058}" type="parTrans" cxnId="{8B46ECCD-5FE0-B242-8F3A-60C0125C24B9}">
      <dgm:prSet/>
      <dgm:spPr/>
      <dgm:t>
        <a:bodyPr/>
        <a:lstStyle/>
        <a:p>
          <a:endParaRPr lang="es-ES"/>
        </a:p>
      </dgm:t>
    </dgm:pt>
    <dgm:pt modelId="{687556A2-297D-F24E-A568-D872D055A108}" type="sibTrans" cxnId="{8B46ECCD-5FE0-B242-8F3A-60C0125C24B9}">
      <dgm:prSet/>
      <dgm:spPr/>
      <dgm:t>
        <a:bodyPr/>
        <a:lstStyle/>
        <a:p>
          <a:endParaRPr lang="es-ES"/>
        </a:p>
      </dgm:t>
    </dgm:pt>
    <dgm:pt modelId="{7F8224BC-547E-524F-8DE4-46E258E96C43}">
      <dgm:prSet phldrT="[Texto]"/>
      <dgm:spPr/>
      <dgm:t>
        <a:bodyPr/>
        <a:lstStyle/>
        <a:p>
          <a:r>
            <a:rPr lang="es-ES" dirty="0" smtClean="0"/>
            <a:t>Públicos</a:t>
          </a:r>
          <a:endParaRPr lang="es-ES" dirty="0"/>
        </a:p>
      </dgm:t>
    </dgm:pt>
    <dgm:pt modelId="{C87C2F3C-70FB-B048-AEEE-DEF7D39B99C6}" type="parTrans" cxnId="{CF03890F-7661-4548-8D04-0325BEF5ED8A}">
      <dgm:prSet/>
      <dgm:spPr/>
      <dgm:t>
        <a:bodyPr/>
        <a:lstStyle/>
        <a:p>
          <a:endParaRPr lang="es-ES"/>
        </a:p>
      </dgm:t>
    </dgm:pt>
    <dgm:pt modelId="{8A9E1DBE-62C4-C34D-A817-9F0017E011AF}" type="sibTrans" cxnId="{CF03890F-7661-4548-8D04-0325BEF5ED8A}">
      <dgm:prSet/>
      <dgm:spPr/>
      <dgm:t>
        <a:bodyPr/>
        <a:lstStyle/>
        <a:p>
          <a:endParaRPr lang="es-ES"/>
        </a:p>
      </dgm:t>
    </dgm:pt>
    <dgm:pt modelId="{CB2068AB-F9C1-6441-80DF-4FFF33AFDD77}">
      <dgm:prSet phldrT="[Texto]"/>
      <dgm:spPr/>
      <dgm:t>
        <a:bodyPr/>
        <a:lstStyle/>
        <a:p>
          <a:r>
            <a:rPr lang="es-ES" dirty="0" smtClean="0"/>
            <a:t>Transparentes</a:t>
          </a:r>
          <a:endParaRPr lang="es-ES" dirty="0"/>
        </a:p>
      </dgm:t>
    </dgm:pt>
    <dgm:pt modelId="{C860088C-45E7-154D-949B-FF82F6C7A0C0}" type="parTrans" cxnId="{0D618DEC-672B-3B4D-87AC-65F720FE553B}">
      <dgm:prSet/>
      <dgm:spPr/>
      <dgm:t>
        <a:bodyPr/>
        <a:lstStyle/>
        <a:p>
          <a:endParaRPr lang="es-ES"/>
        </a:p>
      </dgm:t>
    </dgm:pt>
    <dgm:pt modelId="{EAAAD3A4-B79D-2344-AE39-C6D958ED0104}" type="sibTrans" cxnId="{0D618DEC-672B-3B4D-87AC-65F720FE553B}">
      <dgm:prSet/>
      <dgm:spPr/>
      <dgm:t>
        <a:bodyPr/>
        <a:lstStyle/>
        <a:p>
          <a:endParaRPr lang="es-ES"/>
        </a:p>
      </dgm:t>
    </dgm:pt>
    <dgm:pt modelId="{4C099EA6-DD9B-7145-9B13-D9227C000F67}">
      <dgm:prSet phldrT="[Texto]"/>
      <dgm:spPr/>
      <dgm:t>
        <a:bodyPr/>
        <a:lstStyle/>
        <a:p>
          <a:r>
            <a:rPr lang="es-ES" dirty="0" smtClean="0"/>
            <a:t>Participativos</a:t>
          </a:r>
          <a:endParaRPr lang="es-ES" dirty="0"/>
        </a:p>
      </dgm:t>
    </dgm:pt>
    <dgm:pt modelId="{5E1518BA-156C-C44A-B7ED-764EC920F0E4}" type="parTrans" cxnId="{2797B9A9-152B-8247-B48F-BADCDCFCF015}">
      <dgm:prSet/>
      <dgm:spPr/>
      <dgm:t>
        <a:bodyPr/>
        <a:lstStyle/>
        <a:p>
          <a:endParaRPr lang="es-ES"/>
        </a:p>
      </dgm:t>
    </dgm:pt>
    <dgm:pt modelId="{E808E188-4F63-C74F-95DB-DC1D825ECEBC}" type="sibTrans" cxnId="{2797B9A9-152B-8247-B48F-BADCDCFCF015}">
      <dgm:prSet/>
      <dgm:spPr/>
      <dgm:t>
        <a:bodyPr/>
        <a:lstStyle/>
        <a:p>
          <a:endParaRPr lang="es-ES"/>
        </a:p>
      </dgm:t>
    </dgm:pt>
    <dgm:pt modelId="{758493A8-7A59-3349-80D4-A0371A01349C}">
      <dgm:prSet phldrT="[Texto]"/>
      <dgm:spPr/>
      <dgm:t>
        <a:bodyPr/>
        <a:lstStyle/>
        <a:p>
          <a:r>
            <a:rPr lang="es-ES" dirty="0" smtClean="0"/>
            <a:t>Trabajo Digno</a:t>
          </a:r>
          <a:endParaRPr lang="es-ES" dirty="0"/>
        </a:p>
      </dgm:t>
    </dgm:pt>
    <dgm:pt modelId="{E2E3B429-07A2-D544-98E9-A874776BA65B}" type="parTrans" cxnId="{6CBA37C4-455C-3140-87B5-4E35B9708394}">
      <dgm:prSet/>
      <dgm:spPr/>
      <dgm:t>
        <a:bodyPr/>
        <a:lstStyle/>
        <a:p>
          <a:endParaRPr lang="es-ES"/>
        </a:p>
      </dgm:t>
    </dgm:pt>
    <dgm:pt modelId="{E8BACBB8-DE46-AC41-9406-D83B05DCA6D5}" type="sibTrans" cxnId="{6CBA37C4-455C-3140-87B5-4E35B9708394}">
      <dgm:prSet/>
      <dgm:spPr/>
      <dgm:t>
        <a:bodyPr/>
        <a:lstStyle/>
        <a:p>
          <a:endParaRPr lang="es-ES"/>
        </a:p>
      </dgm:t>
    </dgm:pt>
    <dgm:pt modelId="{E17D7677-C6C2-6A4B-B1FC-3B76591BB15E}" type="pres">
      <dgm:prSet presAssocID="{86B07743-BAFC-D544-BF83-BA6FE59A4FDA}" presName="Name0" presStyleCnt="0">
        <dgm:presLayoutVars>
          <dgm:dir/>
          <dgm:resizeHandles val="exact"/>
        </dgm:presLayoutVars>
      </dgm:prSet>
      <dgm:spPr/>
      <dgm:t>
        <a:bodyPr/>
        <a:lstStyle/>
        <a:p>
          <a:endParaRPr lang="es-ES"/>
        </a:p>
      </dgm:t>
    </dgm:pt>
    <dgm:pt modelId="{10B2690F-B355-3D4D-80EC-59E2E96AE258}" type="pres">
      <dgm:prSet presAssocID="{86B07743-BAFC-D544-BF83-BA6FE59A4FDA}" presName="cycle" presStyleCnt="0"/>
      <dgm:spPr/>
    </dgm:pt>
    <dgm:pt modelId="{616BEC62-0D3E-2C45-B663-D8E2CF405760}" type="pres">
      <dgm:prSet presAssocID="{968F1EEB-FE8D-EA40-B6F5-4E831B5EC125}" presName="nodeFirstNode" presStyleLbl="node1" presStyleIdx="0" presStyleCnt="5">
        <dgm:presLayoutVars>
          <dgm:bulletEnabled val="1"/>
        </dgm:presLayoutVars>
      </dgm:prSet>
      <dgm:spPr/>
      <dgm:t>
        <a:bodyPr/>
        <a:lstStyle/>
        <a:p>
          <a:endParaRPr lang="es-ES"/>
        </a:p>
      </dgm:t>
    </dgm:pt>
    <dgm:pt modelId="{4262F4EC-B83F-1C4B-A4F8-2C87543AE565}" type="pres">
      <dgm:prSet presAssocID="{687556A2-297D-F24E-A568-D872D055A108}" presName="sibTransFirstNode" presStyleLbl="bgShp" presStyleIdx="0" presStyleCnt="1"/>
      <dgm:spPr/>
      <dgm:t>
        <a:bodyPr/>
        <a:lstStyle/>
        <a:p>
          <a:endParaRPr lang="es-ES"/>
        </a:p>
      </dgm:t>
    </dgm:pt>
    <dgm:pt modelId="{70F6809D-76D6-784F-B880-4A123CC1E396}" type="pres">
      <dgm:prSet presAssocID="{7F8224BC-547E-524F-8DE4-46E258E96C43}" presName="nodeFollowingNodes" presStyleLbl="node1" presStyleIdx="1" presStyleCnt="5">
        <dgm:presLayoutVars>
          <dgm:bulletEnabled val="1"/>
        </dgm:presLayoutVars>
      </dgm:prSet>
      <dgm:spPr/>
      <dgm:t>
        <a:bodyPr/>
        <a:lstStyle/>
        <a:p>
          <a:endParaRPr lang="es-ES"/>
        </a:p>
      </dgm:t>
    </dgm:pt>
    <dgm:pt modelId="{5E86949C-44ED-B64F-8A18-D2D11209AE27}" type="pres">
      <dgm:prSet presAssocID="{CB2068AB-F9C1-6441-80DF-4FFF33AFDD77}" presName="nodeFollowingNodes" presStyleLbl="node1" presStyleIdx="2" presStyleCnt="5">
        <dgm:presLayoutVars>
          <dgm:bulletEnabled val="1"/>
        </dgm:presLayoutVars>
      </dgm:prSet>
      <dgm:spPr/>
      <dgm:t>
        <a:bodyPr/>
        <a:lstStyle/>
        <a:p>
          <a:endParaRPr lang="es-ES"/>
        </a:p>
      </dgm:t>
    </dgm:pt>
    <dgm:pt modelId="{A58E1363-39DA-884C-94FB-006207B5E203}" type="pres">
      <dgm:prSet presAssocID="{4C099EA6-DD9B-7145-9B13-D9227C000F67}" presName="nodeFollowingNodes" presStyleLbl="node1" presStyleIdx="3" presStyleCnt="5">
        <dgm:presLayoutVars>
          <dgm:bulletEnabled val="1"/>
        </dgm:presLayoutVars>
      </dgm:prSet>
      <dgm:spPr/>
      <dgm:t>
        <a:bodyPr/>
        <a:lstStyle/>
        <a:p>
          <a:endParaRPr lang="es-ES"/>
        </a:p>
      </dgm:t>
    </dgm:pt>
    <dgm:pt modelId="{CE29BD29-B011-8F48-A285-D634308E0C0E}" type="pres">
      <dgm:prSet presAssocID="{758493A8-7A59-3349-80D4-A0371A01349C}" presName="nodeFollowingNodes" presStyleLbl="node1" presStyleIdx="4" presStyleCnt="5">
        <dgm:presLayoutVars>
          <dgm:bulletEnabled val="1"/>
        </dgm:presLayoutVars>
      </dgm:prSet>
      <dgm:spPr/>
      <dgm:t>
        <a:bodyPr/>
        <a:lstStyle/>
        <a:p>
          <a:endParaRPr lang="es-ES"/>
        </a:p>
      </dgm:t>
    </dgm:pt>
  </dgm:ptLst>
  <dgm:cxnLst>
    <dgm:cxn modelId="{2797B9A9-152B-8247-B48F-BADCDCFCF015}" srcId="{86B07743-BAFC-D544-BF83-BA6FE59A4FDA}" destId="{4C099EA6-DD9B-7145-9B13-D9227C000F67}" srcOrd="3" destOrd="0" parTransId="{5E1518BA-156C-C44A-B7ED-764EC920F0E4}" sibTransId="{E808E188-4F63-C74F-95DB-DC1D825ECEBC}"/>
    <dgm:cxn modelId="{728C33A1-36E2-5240-9FFC-7DBEDB294ED7}" type="presOf" srcId="{968F1EEB-FE8D-EA40-B6F5-4E831B5EC125}" destId="{616BEC62-0D3E-2C45-B663-D8E2CF405760}" srcOrd="0" destOrd="0" presId="urn:microsoft.com/office/officeart/2005/8/layout/cycle3"/>
    <dgm:cxn modelId="{6CBA37C4-455C-3140-87B5-4E35B9708394}" srcId="{86B07743-BAFC-D544-BF83-BA6FE59A4FDA}" destId="{758493A8-7A59-3349-80D4-A0371A01349C}" srcOrd="4" destOrd="0" parTransId="{E2E3B429-07A2-D544-98E9-A874776BA65B}" sibTransId="{E8BACBB8-DE46-AC41-9406-D83B05DCA6D5}"/>
    <dgm:cxn modelId="{FCF1D02D-5EB6-BF48-A749-E379964AEC1A}" type="presOf" srcId="{687556A2-297D-F24E-A568-D872D055A108}" destId="{4262F4EC-B83F-1C4B-A4F8-2C87543AE565}" srcOrd="0" destOrd="0" presId="urn:microsoft.com/office/officeart/2005/8/layout/cycle3"/>
    <dgm:cxn modelId="{CF03890F-7661-4548-8D04-0325BEF5ED8A}" srcId="{86B07743-BAFC-D544-BF83-BA6FE59A4FDA}" destId="{7F8224BC-547E-524F-8DE4-46E258E96C43}" srcOrd="1" destOrd="0" parTransId="{C87C2F3C-70FB-B048-AEEE-DEF7D39B99C6}" sibTransId="{8A9E1DBE-62C4-C34D-A817-9F0017E011AF}"/>
    <dgm:cxn modelId="{0D618DEC-672B-3B4D-87AC-65F720FE553B}" srcId="{86B07743-BAFC-D544-BF83-BA6FE59A4FDA}" destId="{CB2068AB-F9C1-6441-80DF-4FFF33AFDD77}" srcOrd="2" destOrd="0" parTransId="{C860088C-45E7-154D-949B-FF82F6C7A0C0}" sibTransId="{EAAAD3A4-B79D-2344-AE39-C6D958ED0104}"/>
    <dgm:cxn modelId="{3D92883B-E878-8C4F-B888-5B51D91DC475}" type="presOf" srcId="{758493A8-7A59-3349-80D4-A0371A01349C}" destId="{CE29BD29-B011-8F48-A285-D634308E0C0E}" srcOrd="0" destOrd="0" presId="urn:microsoft.com/office/officeart/2005/8/layout/cycle3"/>
    <dgm:cxn modelId="{8B46ECCD-5FE0-B242-8F3A-60C0125C24B9}" srcId="{86B07743-BAFC-D544-BF83-BA6FE59A4FDA}" destId="{968F1EEB-FE8D-EA40-B6F5-4E831B5EC125}" srcOrd="0" destOrd="0" parTransId="{B020D1E8-6CBA-3E4F-BF96-3C5B7993C058}" sibTransId="{687556A2-297D-F24E-A568-D872D055A108}"/>
    <dgm:cxn modelId="{4EB8C0B6-5AFC-BC4A-BF10-2C161317D6E5}" type="presOf" srcId="{86B07743-BAFC-D544-BF83-BA6FE59A4FDA}" destId="{E17D7677-C6C2-6A4B-B1FC-3B76591BB15E}" srcOrd="0" destOrd="0" presId="urn:microsoft.com/office/officeart/2005/8/layout/cycle3"/>
    <dgm:cxn modelId="{2484B57C-95A8-EC4B-9083-17269BC4B5D8}" type="presOf" srcId="{4C099EA6-DD9B-7145-9B13-D9227C000F67}" destId="{A58E1363-39DA-884C-94FB-006207B5E203}" srcOrd="0" destOrd="0" presId="urn:microsoft.com/office/officeart/2005/8/layout/cycle3"/>
    <dgm:cxn modelId="{6C134C94-8ABF-5945-9388-E21B311D6081}" type="presOf" srcId="{7F8224BC-547E-524F-8DE4-46E258E96C43}" destId="{70F6809D-76D6-784F-B880-4A123CC1E396}" srcOrd="0" destOrd="0" presId="urn:microsoft.com/office/officeart/2005/8/layout/cycle3"/>
    <dgm:cxn modelId="{51526721-91AF-9046-8CF7-E1DB854BCAA3}" type="presOf" srcId="{CB2068AB-F9C1-6441-80DF-4FFF33AFDD77}" destId="{5E86949C-44ED-B64F-8A18-D2D11209AE27}" srcOrd="0" destOrd="0" presId="urn:microsoft.com/office/officeart/2005/8/layout/cycle3"/>
    <dgm:cxn modelId="{40126EB0-671C-BC45-AAA0-7427B62F9EEE}" type="presParOf" srcId="{E17D7677-C6C2-6A4B-B1FC-3B76591BB15E}" destId="{10B2690F-B355-3D4D-80EC-59E2E96AE258}" srcOrd="0" destOrd="0" presId="urn:microsoft.com/office/officeart/2005/8/layout/cycle3"/>
    <dgm:cxn modelId="{A8B150C8-B927-684E-A85F-41DDDD661FF9}" type="presParOf" srcId="{10B2690F-B355-3D4D-80EC-59E2E96AE258}" destId="{616BEC62-0D3E-2C45-B663-D8E2CF405760}" srcOrd="0" destOrd="0" presId="urn:microsoft.com/office/officeart/2005/8/layout/cycle3"/>
    <dgm:cxn modelId="{15C5A648-5FDF-7247-9671-530F723EE08D}" type="presParOf" srcId="{10B2690F-B355-3D4D-80EC-59E2E96AE258}" destId="{4262F4EC-B83F-1C4B-A4F8-2C87543AE565}" srcOrd="1" destOrd="0" presId="urn:microsoft.com/office/officeart/2005/8/layout/cycle3"/>
    <dgm:cxn modelId="{57F7143E-E66E-5E48-8385-A19614548595}" type="presParOf" srcId="{10B2690F-B355-3D4D-80EC-59E2E96AE258}" destId="{70F6809D-76D6-784F-B880-4A123CC1E396}" srcOrd="2" destOrd="0" presId="urn:microsoft.com/office/officeart/2005/8/layout/cycle3"/>
    <dgm:cxn modelId="{A11704B1-ED13-7A4D-8CDA-E189910CA95C}" type="presParOf" srcId="{10B2690F-B355-3D4D-80EC-59E2E96AE258}" destId="{5E86949C-44ED-B64F-8A18-D2D11209AE27}" srcOrd="3" destOrd="0" presId="urn:microsoft.com/office/officeart/2005/8/layout/cycle3"/>
    <dgm:cxn modelId="{7F76DA3E-CC8A-2840-90E3-E2BD072C71EB}" type="presParOf" srcId="{10B2690F-B355-3D4D-80EC-59E2E96AE258}" destId="{A58E1363-39DA-884C-94FB-006207B5E203}" srcOrd="4" destOrd="0" presId="urn:microsoft.com/office/officeart/2005/8/layout/cycle3"/>
    <dgm:cxn modelId="{3BC58B8C-77E8-D049-BD1F-B8AEA3F1883B}" type="presParOf" srcId="{10B2690F-B355-3D4D-80EC-59E2E96AE258}" destId="{CE29BD29-B011-8F48-A285-D634308E0C0E}"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AD577-931B-4A12-B859-C76F9777002D}" type="doc">
      <dgm:prSet loTypeId="urn:microsoft.com/office/officeart/2005/8/layout/hProcess4" loCatId="process" qsTypeId="urn:microsoft.com/office/officeart/2005/8/quickstyle/simple3" qsCatId="simple" csTypeId="urn:microsoft.com/office/officeart/2005/8/colors/accent0_1" csCatId="mainScheme" phldr="1"/>
      <dgm:spPr/>
      <dgm:t>
        <a:bodyPr/>
        <a:lstStyle/>
        <a:p>
          <a:endParaRPr lang="es-EC"/>
        </a:p>
      </dgm:t>
    </dgm:pt>
    <dgm:pt modelId="{7F2F8738-D37D-41AA-89B6-AABB31FCF53D}">
      <dgm:prSet phldrT="[Texto]" custT="1"/>
      <dgm:spPr/>
      <dgm:t>
        <a:bodyPr/>
        <a:lstStyle/>
        <a:p>
          <a:r>
            <a:rPr lang="es-EC" sz="2100" b="1" dirty="0"/>
            <a:t>Dimensión </a:t>
          </a:r>
          <a:r>
            <a:rPr lang="es-EC" sz="2100" b="1" dirty="0" err="1"/>
            <a:t>interseccional</a:t>
          </a:r>
          <a:r>
            <a:rPr lang="es-EC" sz="2100" b="1" dirty="0"/>
            <a:t> de la transformación</a:t>
          </a:r>
        </a:p>
      </dgm:t>
    </dgm:pt>
    <dgm:pt modelId="{A0FF59A9-F5FC-4516-A1A4-C330F01A598B}" type="parTrans" cxnId="{D686829A-7D0F-4E63-B76E-6933FA255952}">
      <dgm:prSet/>
      <dgm:spPr/>
      <dgm:t>
        <a:bodyPr/>
        <a:lstStyle/>
        <a:p>
          <a:endParaRPr lang="es-EC"/>
        </a:p>
      </dgm:t>
    </dgm:pt>
    <dgm:pt modelId="{9A00F28B-6E02-4D9C-8217-1861F9A15506}" type="sibTrans" cxnId="{D686829A-7D0F-4E63-B76E-6933FA255952}">
      <dgm:prSet/>
      <dgm:spPr>
        <a:solidFill>
          <a:srgbClr val="C60000"/>
        </a:solidFill>
        <a:ln>
          <a:solidFill>
            <a:srgbClr val="C60000"/>
          </a:solidFill>
        </a:ln>
      </dgm:spPr>
      <dgm:t>
        <a:bodyPr/>
        <a:lstStyle/>
        <a:p>
          <a:endParaRPr lang="es-EC"/>
        </a:p>
      </dgm:t>
    </dgm:pt>
    <dgm:pt modelId="{5A5AF0FE-6D8A-4DB4-AE29-920650DDE68D}">
      <dgm:prSet phldrT="[Texto]" custT="1"/>
      <dgm:spPr/>
      <dgm:t>
        <a:bodyPr/>
        <a:lstStyle/>
        <a:p>
          <a:pPr algn="ctr"/>
          <a:r>
            <a:rPr lang="es-EC" sz="1600" b="1" dirty="0" smtClean="0"/>
            <a:t>Clase</a:t>
          </a:r>
          <a:endParaRPr lang="es-EC" sz="1600" b="1" dirty="0"/>
        </a:p>
      </dgm:t>
    </dgm:pt>
    <dgm:pt modelId="{315765FD-06FE-485E-B7BF-BD0C24049E9F}" type="parTrans" cxnId="{F281B275-5CFE-4AF2-B8C1-5CCC77B25BC6}">
      <dgm:prSet/>
      <dgm:spPr/>
      <dgm:t>
        <a:bodyPr/>
        <a:lstStyle/>
        <a:p>
          <a:endParaRPr lang="es-EC"/>
        </a:p>
      </dgm:t>
    </dgm:pt>
    <dgm:pt modelId="{82264E02-4512-465E-BD45-888611679B43}" type="sibTrans" cxnId="{F281B275-5CFE-4AF2-B8C1-5CCC77B25BC6}">
      <dgm:prSet/>
      <dgm:spPr/>
      <dgm:t>
        <a:bodyPr/>
        <a:lstStyle/>
        <a:p>
          <a:endParaRPr lang="es-EC"/>
        </a:p>
      </dgm:t>
    </dgm:pt>
    <dgm:pt modelId="{EBD181CE-CDFC-4648-8A63-AB1E19D57B96}">
      <dgm:prSet phldrT="[Texto]"/>
      <dgm:spPr/>
      <dgm:t>
        <a:bodyPr/>
        <a:lstStyle/>
        <a:p>
          <a:pPr algn="l"/>
          <a:endParaRPr lang="es-EC" sz="1100" dirty="0"/>
        </a:p>
      </dgm:t>
    </dgm:pt>
    <dgm:pt modelId="{7FD4DF7A-2478-4234-9884-3C889B21501D}" type="parTrans" cxnId="{F37D0DCA-8E8D-4F4D-9D86-4F10DF4506B9}">
      <dgm:prSet/>
      <dgm:spPr/>
      <dgm:t>
        <a:bodyPr/>
        <a:lstStyle/>
        <a:p>
          <a:endParaRPr lang="es-EC"/>
        </a:p>
      </dgm:t>
    </dgm:pt>
    <dgm:pt modelId="{C52596BF-17AE-44B7-B057-DDEA54F0E184}" type="sibTrans" cxnId="{F37D0DCA-8E8D-4F4D-9D86-4F10DF4506B9}">
      <dgm:prSet/>
      <dgm:spPr/>
      <dgm:t>
        <a:bodyPr/>
        <a:lstStyle/>
        <a:p>
          <a:endParaRPr lang="es-EC"/>
        </a:p>
      </dgm:t>
    </dgm:pt>
    <dgm:pt modelId="{8C984667-5965-401C-9EBA-1C6BA665EBFE}">
      <dgm:prSet phldrT="[Texto]"/>
      <dgm:spPr/>
      <dgm:t>
        <a:bodyPr/>
        <a:lstStyle/>
        <a:p>
          <a:r>
            <a:rPr lang="es-EC" dirty="0"/>
            <a:t>Transformar la división sexual del trabajo</a:t>
          </a:r>
        </a:p>
      </dgm:t>
    </dgm:pt>
    <dgm:pt modelId="{B484A161-2BA7-4268-B238-F59A9FB97915}" type="parTrans" cxnId="{71EFCC04-CF23-4A3D-A26A-9DD8390403D8}">
      <dgm:prSet/>
      <dgm:spPr/>
      <dgm:t>
        <a:bodyPr/>
        <a:lstStyle/>
        <a:p>
          <a:endParaRPr lang="es-EC"/>
        </a:p>
      </dgm:t>
    </dgm:pt>
    <dgm:pt modelId="{2F8BB3B1-85C2-4BB5-B426-2CC6266F7DB4}" type="sibTrans" cxnId="{71EFCC04-CF23-4A3D-A26A-9DD8390403D8}">
      <dgm:prSet/>
      <dgm:spPr>
        <a:solidFill>
          <a:srgbClr val="C60000"/>
        </a:solidFill>
        <a:ln>
          <a:solidFill>
            <a:srgbClr val="C60000"/>
          </a:solidFill>
        </a:ln>
      </dgm:spPr>
      <dgm:t>
        <a:bodyPr/>
        <a:lstStyle/>
        <a:p>
          <a:endParaRPr lang="es-EC"/>
        </a:p>
      </dgm:t>
    </dgm:pt>
    <dgm:pt modelId="{13AD7026-F921-4AA9-8878-BDEBC4876F55}">
      <dgm:prSet phldrT="[Texto]"/>
      <dgm:spPr/>
      <dgm:t>
        <a:bodyPr/>
        <a:lstStyle/>
        <a:p>
          <a:pPr algn="ctr"/>
          <a:r>
            <a:rPr lang="es-EC" b="1" u="none" smtClean="0"/>
            <a:t>Redistribución del trabajo de cuidado </a:t>
          </a:r>
          <a:endParaRPr lang="es-EC" b="1" u="none" dirty="0"/>
        </a:p>
      </dgm:t>
    </dgm:pt>
    <dgm:pt modelId="{17FDCD30-D889-484F-8ACC-9A89445C62E0}" type="parTrans" cxnId="{5D95A2B0-CA91-46A0-B349-DEBDA283C40C}">
      <dgm:prSet/>
      <dgm:spPr/>
      <dgm:t>
        <a:bodyPr/>
        <a:lstStyle/>
        <a:p>
          <a:endParaRPr lang="es-EC"/>
        </a:p>
      </dgm:t>
    </dgm:pt>
    <dgm:pt modelId="{58528586-CE92-4F21-8387-3A321D7A1488}" type="sibTrans" cxnId="{5D95A2B0-CA91-46A0-B349-DEBDA283C40C}">
      <dgm:prSet/>
      <dgm:spPr/>
      <dgm:t>
        <a:bodyPr/>
        <a:lstStyle/>
        <a:p>
          <a:endParaRPr lang="es-EC"/>
        </a:p>
      </dgm:t>
    </dgm:pt>
    <dgm:pt modelId="{13E8EE8A-73FC-4B82-B74E-C9E33FC5143B}">
      <dgm:prSet phldrT="[Texto]" custT="1"/>
      <dgm:spPr/>
      <dgm:t>
        <a:bodyPr/>
        <a:lstStyle/>
        <a:p>
          <a:r>
            <a:rPr lang="es-EC" sz="2100" b="1" dirty="0"/>
            <a:t>Atención a las necesidades específicas de hombres y mujeres</a:t>
          </a:r>
        </a:p>
      </dgm:t>
    </dgm:pt>
    <dgm:pt modelId="{4D47D152-CF8C-4495-9538-7B56FE195A01}" type="parTrans" cxnId="{C22B9DA2-39F9-40B5-9905-77667657D89E}">
      <dgm:prSet/>
      <dgm:spPr/>
      <dgm:t>
        <a:bodyPr/>
        <a:lstStyle/>
        <a:p>
          <a:endParaRPr lang="es-EC"/>
        </a:p>
      </dgm:t>
    </dgm:pt>
    <dgm:pt modelId="{4E4F0C99-5DC0-4AE6-850E-B37CC628BA3D}" type="sibTrans" cxnId="{C22B9DA2-39F9-40B5-9905-77667657D89E}">
      <dgm:prSet/>
      <dgm:spPr/>
      <dgm:t>
        <a:bodyPr/>
        <a:lstStyle/>
        <a:p>
          <a:endParaRPr lang="es-EC"/>
        </a:p>
      </dgm:t>
    </dgm:pt>
    <dgm:pt modelId="{E176C70C-AFA0-45B2-BC71-E3CC45EC5BBE}">
      <dgm:prSet phldrT="[Texto]" custT="1"/>
      <dgm:spPr/>
      <dgm:t>
        <a:bodyPr/>
        <a:lstStyle/>
        <a:p>
          <a:pPr algn="ctr"/>
          <a:r>
            <a:rPr lang="es-EC" sz="1900" b="1" dirty="0" smtClean="0"/>
            <a:t>Vida sexual y </a:t>
          </a:r>
          <a:r>
            <a:rPr lang="es-EC" sz="1800" b="1" dirty="0" smtClean="0"/>
            <a:t>reproductiva</a:t>
          </a:r>
          <a:endParaRPr lang="es-EC" sz="1800" b="1" dirty="0"/>
        </a:p>
      </dgm:t>
    </dgm:pt>
    <dgm:pt modelId="{E1D9696F-CC37-4ADF-BA88-04A8C5942F28}" type="parTrans" cxnId="{4CEE0C9F-69DC-4937-93D6-E912656E82B1}">
      <dgm:prSet/>
      <dgm:spPr/>
      <dgm:t>
        <a:bodyPr/>
        <a:lstStyle/>
        <a:p>
          <a:endParaRPr lang="es-EC"/>
        </a:p>
      </dgm:t>
    </dgm:pt>
    <dgm:pt modelId="{681FEB2D-0EF6-4D11-A07F-229342D6F973}" type="sibTrans" cxnId="{4CEE0C9F-69DC-4937-93D6-E912656E82B1}">
      <dgm:prSet/>
      <dgm:spPr/>
      <dgm:t>
        <a:bodyPr/>
        <a:lstStyle/>
        <a:p>
          <a:endParaRPr lang="es-EC"/>
        </a:p>
      </dgm:t>
    </dgm:pt>
    <dgm:pt modelId="{9467AC25-FBDF-4DCB-A98E-0E378794E572}">
      <dgm:prSet phldrT="[Texto]" custT="1"/>
      <dgm:spPr/>
      <dgm:t>
        <a:bodyPr/>
        <a:lstStyle/>
        <a:p>
          <a:pPr algn="ctr"/>
          <a:r>
            <a:rPr lang="es-EC" sz="1600" b="1" dirty="0" smtClean="0"/>
            <a:t>Raza-Etnia</a:t>
          </a:r>
          <a:endParaRPr lang="es-EC" sz="1600" b="1" dirty="0"/>
        </a:p>
      </dgm:t>
    </dgm:pt>
    <dgm:pt modelId="{55C38632-8402-4CC7-9821-A8CEA9EA687C}" type="parTrans" cxnId="{3A196166-91AF-4134-AF90-8539E99437FD}">
      <dgm:prSet/>
      <dgm:spPr/>
      <dgm:t>
        <a:bodyPr/>
        <a:lstStyle/>
        <a:p>
          <a:endParaRPr lang="es-EC"/>
        </a:p>
      </dgm:t>
    </dgm:pt>
    <dgm:pt modelId="{338F2BCC-47D6-4B8E-9528-DBFAE5CE216F}" type="sibTrans" cxnId="{3A196166-91AF-4134-AF90-8539E99437FD}">
      <dgm:prSet/>
      <dgm:spPr/>
      <dgm:t>
        <a:bodyPr/>
        <a:lstStyle/>
        <a:p>
          <a:endParaRPr lang="es-EC"/>
        </a:p>
      </dgm:t>
    </dgm:pt>
    <dgm:pt modelId="{52BB0C71-0BF6-4EAC-83F6-9467EEF70750}">
      <dgm:prSet phldrT="[Texto]" custT="1"/>
      <dgm:spPr/>
      <dgm:t>
        <a:bodyPr/>
        <a:lstStyle/>
        <a:p>
          <a:pPr algn="ctr"/>
          <a:r>
            <a:rPr lang="es-EC" sz="1600" b="1" dirty="0" smtClean="0"/>
            <a:t>Opción e identidad sexual</a:t>
          </a:r>
          <a:endParaRPr lang="es-EC" sz="1600" b="1" dirty="0"/>
        </a:p>
      </dgm:t>
    </dgm:pt>
    <dgm:pt modelId="{2F25A886-EC1F-4257-9EBA-3FFBCE233C7D}" type="parTrans" cxnId="{CE86E9BD-429F-45CC-9A33-C9244A2A5093}">
      <dgm:prSet/>
      <dgm:spPr/>
      <dgm:t>
        <a:bodyPr/>
        <a:lstStyle/>
        <a:p>
          <a:endParaRPr lang="es-EC"/>
        </a:p>
      </dgm:t>
    </dgm:pt>
    <dgm:pt modelId="{584DCC39-9F0F-49E1-B1AA-99E64F8C9ACD}" type="sibTrans" cxnId="{CE86E9BD-429F-45CC-9A33-C9244A2A5093}">
      <dgm:prSet/>
      <dgm:spPr/>
      <dgm:t>
        <a:bodyPr/>
        <a:lstStyle/>
        <a:p>
          <a:endParaRPr lang="es-EC"/>
        </a:p>
      </dgm:t>
    </dgm:pt>
    <dgm:pt modelId="{36DF16AA-AF61-45E7-A066-A9DC16FAEDB0}">
      <dgm:prSet phldrT="[Texto]" custT="1"/>
      <dgm:spPr/>
      <dgm:t>
        <a:bodyPr/>
        <a:lstStyle/>
        <a:p>
          <a:pPr algn="ctr"/>
          <a:r>
            <a:rPr lang="es-EC" sz="1600" b="1" dirty="0" smtClean="0"/>
            <a:t>Edad</a:t>
          </a:r>
          <a:endParaRPr lang="es-EC" sz="1600" b="1" dirty="0"/>
        </a:p>
      </dgm:t>
    </dgm:pt>
    <dgm:pt modelId="{08228FE1-9928-4627-9CEF-D1622EFB03F7}" type="parTrans" cxnId="{58505E74-CA02-46A3-9020-13237260EE6A}">
      <dgm:prSet/>
      <dgm:spPr/>
      <dgm:t>
        <a:bodyPr/>
        <a:lstStyle/>
        <a:p>
          <a:endParaRPr lang="es-EC"/>
        </a:p>
      </dgm:t>
    </dgm:pt>
    <dgm:pt modelId="{7E642015-FB70-4048-8A30-EBE005DC65D7}" type="sibTrans" cxnId="{58505E74-CA02-46A3-9020-13237260EE6A}">
      <dgm:prSet/>
      <dgm:spPr/>
      <dgm:t>
        <a:bodyPr/>
        <a:lstStyle/>
        <a:p>
          <a:endParaRPr lang="es-EC"/>
        </a:p>
      </dgm:t>
    </dgm:pt>
    <dgm:pt modelId="{8C0E8F4E-27D0-49D2-806D-3E22DCBD8CA1}">
      <dgm:prSet phldrT="[Texto]"/>
      <dgm:spPr/>
      <dgm:t>
        <a:bodyPr/>
        <a:lstStyle/>
        <a:p>
          <a:pPr algn="ctr"/>
          <a:endParaRPr lang="es-EC" sz="1100" dirty="0">
            <a:solidFill>
              <a:srgbClr val="7030A0"/>
            </a:solidFill>
          </a:endParaRPr>
        </a:p>
      </dgm:t>
    </dgm:pt>
    <dgm:pt modelId="{B31EAB9A-1579-4642-8065-6BCADFBFC7D1}" type="parTrans" cxnId="{BDC38ECC-49B7-4906-9FC2-96E3132810A9}">
      <dgm:prSet/>
      <dgm:spPr/>
      <dgm:t>
        <a:bodyPr/>
        <a:lstStyle/>
        <a:p>
          <a:endParaRPr lang="es-EC"/>
        </a:p>
      </dgm:t>
    </dgm:pt>
    <dgm:pt modelId="{B075E0BD-4944-4C4F-8839-66999EE9B382}" type="sibTrans" cxnId="{BDC38ECC-49B7-4906-9FC2-96E3132810A9}">
      <dgm:prSet/>
      <dgm:spPr/>
      <dgm:t>
        <a:bodyPr/>
        <a:lstStyle/>
        <a:p>
          <a:endParaRPr lang="es-EC"/>
        </a:p>
      </dgm:t>
    </dgm:pt>
    <dgm:pt modelId="{3C85ED4B-CE14-47B1-8EF4-25AAA453A7F5}">
      <dgm:prSet phldrT="[Texto]" custT="1"/>
      <dgm:spPr/>
      <dgm:t>
        <a:bodyPr/>
        <a:lstStyle/>
        <a:p>
          <a:pPr algn="ctr"/>
          <a:r>
            <a:rPr lang="es-EC" sz="1800" b="1" dirty="0" smtClean="0"/>
            <a:t>Despatriacalización</a:t>
          </a:r>
          <a:endParaRPr lang="es-EC" sz="1800" b="1" dirty="0"/>
        </a:p>
      </dgm:t>
    </dgm:pt>
    <dgm:pt modelId="{950350ED-99C7-415A-A84A-40319534AE93}" type="parTrans" cxnId="{61B3770A-A7CC-460C-9365-D1FCED0DC35A}">
      <dgm:prSet/>
      <dgm:spPr/>
      <dgm:t>
        <a:bodyPr/>
        <a:lstStyle/>
        <a:p>
          <a:endParaRPr lang="es-ES"/>
        </a:p>
      </dgm:t>
    </dgm:pt>
    <dgm:pt modelId="{CFCC5C74-0777-47F3-8DF4-28B1DBA6688C}" type="sibTrans" cxnId="{61B3770A-A7CC-460C-9365-D1FCED0DC35A}">
      <dgm:prSet/>
      <dgm:spPr/>
      <dgm:t>
        <a:bodyPr/>
        <a:lstStyle/>
        <a:p>
          <a:endParaRPr lang="es-ES"/>
        </a:p>
      </dgm:t>
    </dgm:pt>
    <dgm:pt modelId="{8F785975-6177-44D8-A34E-348E952179CF}" type="pres">
      <dgm:prSet presAssocID="{3D7AD577-931B-4A12-B859-C76F9777002D}" presName="Name0" presStyleCnt="0">
        <dgm:presLayoutVars>
          <dgm:dir/>
          <dgm:animLvl val="lvl"/>
          <dgm:resizeHandles val="exact"/>
        </dgm:presLayoutVars>
      </dgm:prSet>
      <dgm:spPr/>
      <dgm:t>
        <a:bodyPr/>
        <a:lstStyle/>
        <a:p>
          <a:endParaRPr lang="es-ES"/>
        </a:p>
      </dgm:t>
    </dgm:pt>
    <dgm:pt modelId="{56368577-462F-4E27-88FE-DB5027D3926B}" type="pres">
      <dgm:prSet presAssocID="{3D7AD577-931B-4A12-B859-C76F9777002D}" presName="tSp" presStyleCnt="0"/>
      <dgm:spPr/>
      <dgm:t>
        <a:bodyPr/>
        <a:lstStyle/>
        <a:p>
          <a:endParaRPr lang="es-ES"/>
        </a:p>
      </dgm:t>
    </dgm:pt>
    <dgm:pt modelId="{C8A36642-FBC0-466C-9312-E0C74A93D7C1}" type="pres">
      <dgm:prSet presAssocID="{3D7AD577-931B-4A12-B859-C76F9777002D}" presName="bSp" presStyleCnt="0"/>
      <dgm:spPr/>
      <dgm:t>
        <a:bodyPr/>
        <a:lstStyle/>
        <a:p>
          <a:endParaRPr lang="es-ES"/>
        </a:p>
      </dgm:t>
    </dgm:pt>
    <dgm:pt modelId="{A4D7AE8F-8160-4932-9856-517E0064F093}" type="pres">
      <dgm:prSet presAssocID="{3D7AD577-931B-4A12-B859-C76F9777002D}" presName="process" presStyleCnt="0"/>
      <dgm:spPr/>
      <dgm:t>
        <a:bodyPr/>
        <a:lstStyle/>
        <a:p>
          <a:endParaRPr lang="es-ES"/>
        </a:p>
      </dgm:t>
    </dgm:pt>
    <dgm:pt modelId="{F9FD48A4-8FFD-4ACF-AC6F-4722C15877C1}" type="pres">
      <dgm:prSet presAssocID="{7F2F8738-D37D-41AA-89B6-AABB31FCF53D}" presName="composite1" presStyleCnt="0"/>
      <dgm:spPr/>
      <dgm:t>
        <a:bodyPr/>
        <a:lstStyle/>
        <a:p>
          <a:endParaRPr lang="es-ES"/>
        </a:p>
      </dgm:t>
    </dgm:pt>
    <dgm:pt modelId="{35DAC52E-87B0-4679-870A-A7D87AE0A201}" type="pres">
      <dgm:prSet presAssocID="{7F2F8738-D37D-41AA-89B6-AABB31FCF53D}" presName="dummyNode1" presStyleLbl="node1" presStyleIdx="0" presStyleCnt="3"/>
      <dgm:spPr/>
      <dgm:t>
        <a:bodyPr/>
        <a:lstStyle/>
        <a:p>
          <a:endParaRPr lang="es-ES"/>
        </a:p>
      </dgm:t>
    </dgm:pt>
    <dgm:pt modelId="{4386C10E-0C76-494F-AA78-1E044606CEA5}" type="pres">
      <dgm:prSet presAssocID="{7F2F8738-D37D-41AA-89B6-AABB31FCF53D}" presName="childNode1" presStyleLbl="bgAcc1" presStyleIdx="0" presStyleCnt="3" custScaleX="145355" custScaleY="86415" custLinFactNeighborX="-1" custLinFactNeighborY="-36051">
        <dgm:presLayoutVars>
          <dgm:bulletEnabled val="1"/>
        </dgm:presLayoutVars>
      </dgm:prSet>
      <dgm:spPr/>
      <dgm:t>
        <a:bodyPr/>
        <a:lstStyle/>
        <a:p>
          <a:endParaRPr lang="es-ES"/>
        </a:p>
      </dgm:t>
    </dgm:pt>
    <dgm:pt modelId="{4F0AE02F-22D2-46ED-8687-C50A6267CE4D}" type="pres">
      <dgm:prSet presAssocID="{7F2F8738-D37D-41AA-89B6-AABB31FCF53D}" presName="childNode1tx" presStyleLbl="bgAcc1" presStyleIdx="0" presStyleCnt="3">
        <dgm:presLayoutVars>
          <dgm:bulletEnabled val="1"/>
        </dgm:presLayoutVars>
      </dgm:prSet>
      <dgm:spPr/>
      <dgm:t>
        <a:bodyPr/>
        <a:lstStyle/>
        <a:p>
          <a:endParaRPr lang="es-ES"/>
        </a:p>
      </dgm:t>
    </dgm:pt>
    <dgm:pt modelId="{3EAD3351-11F7-4FD4-A908-618F735A7B76}" type="pres">
      <dgm:prSet presAssocID="{7F2F8738-D37D-41AA-89B6-AABB31FCF53D}" presName="parentNode1" presStyleLbl="node1" presStyleIdx="0" presStyleCnt="3" custScaleX="172327" custScaleY="248836" custLinFactNeighborX="10474">
        <dgm:presLayoutVars>
          <dgm:chMax val="1"/>
          <dgm:bulletEnabled val="1"/>
        </dgm:presLayoutVars>
      </dgm:prSet>
      <dgm:spPr/>
      <dgm:t>
        <a:bodyPr/>
        <a:lstStyle/>
        <a:p>
          <a:endParaRPr lang="es-ES"/>
        </a:p>
      </dgm:t>
    </dgm:pt>
    <dgm:pt modelId="{2EBFCEBA-5BB7-4B3D-8CFF-8AC8DC7800F1}" type="pres">
      <dgm:prSet presAssocID="{7F2F8738-D37D-41AA-89B6-AABB31FCF53D}" presName="connSite1" presStyleCnt="0"/>
      <dgm:spPr/>
      <dgm:t>
        <a:bodyPr/>
        <a:lstStyle/>
        <a:p>
          <a:endParaRPr lang="es-ES"/>
        </a:p>
      </dgm:t>
    </dgm:pt>
    <dgm:pt modelId="{6662B15D-9BF0-4CD4-82F0-5177B08970B3}" type="pres">
      <dgm:prSet presAssocID="{9A00F28B-6E02-4D9C-8217-1861F9A15506}" presName="Name9" presStyleLbl="sibTrans2D1" presStyleIdx="0" presStyleCnt="2"/>
      <dgm:spPr/>
      <dgm:t>
        <a:bodyPr/>
        <a:lstStyle/>
        <a:p>
          <a:endParaRPr lang="es-ES"/>
        </a:p>
      </dgm:t>
    </dgm:pt>
    <dgm:pt modelId="{12C78044-7BB0-4DCF-88CB-8C90E7024F4E}" type="pres">
      <dgm:prSet presAssocID="{8C984667-5965-401C-9EBA-1C6BA665EBFE}" presName="composite2" presStyleCnt="0"/>
      <dgm:spPr/>
      <dgm:t>
        <a:bodyPr/>
        <a:lstStyle/>
        <a:p>
          <a:endParaRPr lang="es-ES"/>
        </a:p>
      </dgm:t>
    </dgm:pt>
    <dgm:pt modelId="{D02A8D04-5240-4487-8C98-60E7696CFE11}" type="pres">
      <dgm:prSet presAssocID="{8C984667-5965-401C-9EBA-1C6BA665EBFE}" presName="dummyNode2" presStyleLbl="node1" presStyleIdx="0" presStyleCnt="3"/>
      <dgm:spPr/>
      <dgm:t>
        <a:bodyPr/>
        <a:lstStyle/>
        <a:p>
          <a:endParaRPr lang="es-ES"/>
        </a:p>
      </dgm:t>
    </dgm:pt>
    <dgm:pt modelId="{C77549F6-C133-4A57-85BF-C57264D5C05A}" type="pres">
      <dgm:prSet presAssocID="{8C984667-5965-401C-9EBA-1C6BA665EBFE}" presName="childNode2" presStyleLbl="bgAcc1" presStyleIdx="1" presStyleCnt="3" custScaleX="107390" custScaleY="92840" custLinFactNeighborX="19394" custLinFactNeighborY="29000">
        <dgm:presLayoutVars>
          <dgm:bulletEnabled val="1"/>
        </dgm:presLayoutVars>
      </dgm:prSet>
      <dgm:spPr/>
      <dgm:t>
        <a:bodyPr/>
        <a:lstStyle/>
        <a:p>
          <a:endParaRPr lang="es-ES"/>
        </a:p>
      </dgm:t>
    </dgm:pt>
    <dgm:pt modelId="{2D47F08A-22B4-4FFF-A1F8-2C27659CA33F}" type="pres">
      <dgm:prSet presAssocID="{8C984667-5965-401C-9EBA-1C6BA665EBFE}" presName="childNode2tx" presStyleLbl="bgAcc1" presStyleIdx="1" presStyleCnt="3">
        <dgm:presLayoutVars>
          <dgm:bulletEnabled val="1"/>
        </dgm:presLayoutVars>
      </dgm:prSet>
      <dgm:spPr/>
      <dgm:t>
        <a:bodyPr/>
        <a:lstStyle/>
        <a:p>
          <a:endParaRPr lang="es-ES"/>
        </a:p>
      </dgm:t>
    </dgm:pt>
    <dgm:pt modelId="{312F5975-E875-4FF1-8CB2-3D07EADADFC5}" type="pres">
      <dgm:prSet presAssocID="{8C984667-5965-401C-9EBA-1C6BA665EBFE}" presName="parentNode2" presStyleLbl="node1" presStyleIdx="1" presStyleCnt="3" custScaleX="155948" custScaleY="211421" custLinFactNeighborX="-1164">
        <dgm:presLayoutVars>
          <dgm:chMax val="0"/>
          <dgm:bulletEnabled val="1"/>
        </dgm:presLayoutVars>
      </dgm:prSet>
      <dgm:spPr/>
      <dgm:t>
        <a:bodyPr/>
        <a:lstStyle/>
        <a:p>
          <a:endParaRPr lang="es-ES"/>
        </a:p>
      </dgm:t>
    </dgm:pt>
    <dgm:pt modelId="{44003119-9B9B-411E-B538-60464593DD52}" type="pres">
      <dgm:prSet presAssocID="{8C984667-5965-401C-9EBA-1C6BA665EBFE}" presName="connSite2" presStyleCnt="0"/>
      <dgm:spPr/>
      <dgm:t>
        <a:bodyPr/>
        <a:lstStyle/>
        <a:p>
          <a:endParaRPr lang="es-ES"/>
        </a:p>
      </dgm:t>
    </dgm:pt>
    <dgm:pt modelId="{D16FADEF-37E7-44F7-A94D-FF4AB34B69E7}" type="pres">
      <dgm:prSet presAssocID="{2F8BB3B1-85C2-4BB5-B426-2CC6266F7DB4}" presName="Name18" presStyleLbl="sibTrans2D1" presStyleIdx="1" presStyleCnt="2"/>
      <dgm:spPr/>
      <dgm:t>
        <a:bodyPr/>
        <a:lstStyle/>
        <a:p>
          <a:endParaRPr lang="es-ES"/>
        </a:p>
      </dgm:t>
    </dgm:pt>
    <dgm:pt modelId="{D3C96BD4-6018-4FA4-981C-B01F9C755323}" type="pres">
      <dgm:prSet presAssocID="{13E8EE8A-73FC-4B82-B74E-C9E33FC5143B}" presName="composite1" presStyleCnt="0"/>
      <dgm:spPr/>
      <dgm:t>
        <a:bodyPr/>
        <a:lstStyle/>
        <a:p>
          <a:endParaRPr lang="es-ES"/>
        </a:p>
      </dgm:t>
    </dgm:pt>
    <dgm:pt modelId="{08F9BE34-FEB6-4259-AE4D-7F1F7969FB24}" type="pres">
      <dgm:prSet presAssocID="{13E8EE8A-73FC-4B82-B74E-C9E33FC5143B}" presName="dummyNode1" presStyleLbl="node1" presStyleIdx="1" presStyleCnt="3"/>
      <dgm:spPr/>
      <dgm:t>
        <a:bodyPr/>
        <a:lstStyle/>
        <a:p>
          <a:endParaRPr lang="es-ES"/>
        </a:p>
      </dgm:t>
    </dgm:pt>
    <dgm:pt modelId="{9B7BDB8A-24DA-45DD-90C1-86FEABD17111}" type="pres">
      <dgm:prSet presAssocID="{13E8EE8A-73FC-4B82-B74E-C9E33FC5143B}" presName="childNode1" presStyleLbl="bgAcc1" presStyleIdx="2" presStyleCnt="3" custScaleX="147155" custLinFactNeighborX="-3054" custLinFactNeighborY="-27009">
        <dgm:presLayoutVars>
          <dgm:bulletEnabled val="1"/>
        </dgm:presLayoutVars>
      </dgm:prSet>
      <dgm:spPr/>
      <dgm:t>
        <a:bodyPr/>
        <a:lstStyle/>
        <a:p>
          <a:endParaRPr lang="es-ES"/>
        </a:p>
      </dgm:t>
    </dgm:pt>
    <dgm:pt modelId="{F4FA0247-303A-4C4E-BC8E-D8C0CEEBB347}" type="pres">
      <dgm:prSet presAssocID="{13E8EE8A-73FC-4B82-B74E-C9E33FC5143B}" presName="childNode1tx" presStyleLbl="bgAcc1" presStyleIdx="2" presStyleCnt="3">
        <dgm:presLayoutVars>
          <dgm:bulletEnabled val="1"/>
        </dgm:presLayoutVars>
      </dgm:prSet>
      <dgm:spPr/>
      <dgm:t>
        <a:bodyPr/>
        <a:lstStyle/>
        <a:p>
          <a:endParaRPr lang="es-ES"/>
        </a:p>
      </dgm:t>
    </dgm:pt>
    <dgm:pt modelId="{4EB481E6-D7DB-4DD3-96BC-DCA13432C18E}" type="pres">
      <dgm:prSet presAssocID="{13E8EE8A-73FC-4B82-B74E-C9E33FC5143B}" presName="parentNode1" presStyleLbl="node1" presStyleIdx="2" presStyleCnt="3" custScaleX="155154" custScaleY="232311" custLinFactNeighborX="-4656">
        <dgm:presLayoutVars>
          <dgm:chMax val="1"/>
          <dgm:bulletEnabled val="1"/>
        </dgm:presLayoutVars>
      </dgm:prSet>
      <dgm:spPr/>
      <dgm:t>
        <a:bodyPr/>
        <a:lstStyle/>
        <a:p>
          <a:endParaRPr lang="es-ES"/>
        </a:p>
      </dgm:t>
    </dgm:pt>
    <dgm:pt modelId="{5E7A084D-5E81-4FAF-9918-56BC03665D34}" type="pres">
      <dgm:prSet presAssocID="{13E8EE8A-73FC-4B82-B74E-C9E33FC5143B}" presName="connSite1" presStyleCnt="0"/>
      <dgm:spPr/>
      <dgm:t>
        <a:bodyPr/>
        <a:lstStyle/>
        <a:p>
          <a:endParaRPr lang="es-ES"/>
        </a:p>
      </dgm:t>
    </dgm:pt>
  </dgm:ptLst>
  <dgm:cxnLst>
    <dgm:cxn modelId="{61B3770A-A7CC-460C-9365-D1FCED0DC35A}" srcId="{13E8EE8A-73FC-4B82-B74E-C9E33FC5143B}" destId="{3C85ED4B-CE14-47B1-8EF4-25AAA453A7F5}" srcOrd="1" destOrd="0" parTransId="{950350ED-99C7-415A-A84A-40319534AE93}" sibTransId="{CFCC5C74-0777-47F3-8DF4-28B1DBA6688C}"/>
    <dgm:cxn modelId="{71EFCC04-CF23-4A3D-A26A-9DD8390403D8}" srcId="{3D7AD577-931B-4A12-B859-C76F9777002D}" destId="{8C984667-5965-401C-9EBA-1C6BA665EBFE}" srcOrd="1" destOrd="0" parTransId="{B484A161-2BA7-4268-B238-F59A9FB97915}" sibTransId="{2F8BB3B1-85C2-4BB5-B426-2CC6266F7DB4}"/>
    <dgm:cxn modelId="{6C1C5127-D376-9C42-9388-9991B37B2355}" type="presOf" srcId="{52BB0C71-0BF6-4EAC-83F6-9467EEF70750}" destId="{4F0AE02F-22D2-46ED-8687-C50A6267CE4D}" srcOrd="1" destOrd="2" presId="urn:microsoft.com/office/officeart/2005/8/layout/hProcess4"/>
    <dgm:cxn modelId="{7DC678D5-5A94-A745-8F2F-5A576934AE30}" type="presOf" srcId="{3C85ED4B-CE14-47B1-8EF4-25AAA453A7F5}" destId="{F4FA0247-303A-4C4E-BC8E-D8C0CEEBB347}" srcOrd="1" destOrd="1" presId="urn:microsoft.com/office/officeart/2005/8/layout/hProcess4"/>
    <dgm:cxn modelId="{775C4C02-9ADE-6047-9A7E-63A06D6D827C}" type="presOf" srcId="{9467AC25-FBDF-4DCB-A98E-0E378794E572}" destId="{4F0AE02F-22D2-46ED-8687-C50A6267CE4D}" srcOrd="1" destOrd="1" presId="urn:microsoft.com/office/officeart/2005/8/layout/hProcess4"/>
    <dgm:cxn modelId="{4E6BB442-880F-A44E-87B3-ACE61D67C2F2}" type="presOf" srcId="{13AD7026-F921-4AA9-8878-BDEBC4876F55}" destId="{C77549F6-C133-4A57-85BF-C57264D5C05A}" srcOrd="0" destOrd="0" presId="urn:microsoft.com/office/officeart/2005/8/layout/hProcess4"/>
    <dgm:cxn modelId="{C2CFC7AD-38FD-F14D-B4C7-DF09388EA017}" type="presOf" srcId="{8C984667-5965-401C-9EBA-1C6BA665EBFE}" destId="{312F5975-E875-4FF1-8CB2-3D07EADADFC5}" srcOrd="0" destOrd="0" presId="urn:microsoft.com/office/officeart/2005/8/layout/hProcess4"/>
    <dgm:cxn modelId="{5B856EBB-5114-3C4A-AC80-BF8B4DAA191D}" type="presOf" srcId="{9467AC25-FBDF-4DCB-A98E-0E378794E572}" destId="{4386C10E-0C76-494F-AA78-1E044606CEA5}" srcOrd="0" destOrd="1" presId="urn:microsoft.com/office/officeart/2005/8/layout/hProcess4"/>
    <dgm:cxn modelId="{9BC76052-A068-C745-9391-1CE44DFEFFA6}" type="presOf" srcId="{EBD181CE-CDFC-4648-8A63-AB1E19D57B96}" destId="{4F0AE02F-22D2-46ED-8687-C50A6267CE4D}" srcOrd="1" destOrd="5" presId="urn:microsoft.com/office/officeart/2005/8/layout/hProcess4"/>
    <dgm:cxn modelId="{D686829A-7D0F-4E63-B76E-6933FA255952}" srcId="{3D7AD577-931B-4A12-B859-C76F9777002D}" destId="{7F2F8738-D37D-41AA-89B6-AABB31FCF53D}" srcOrd="0" destOrd="0" parTransId="{A0FF59A9-F5FC-4516-A1A4-C330F01A598B}" sibTransId="{9A00F28B-6E02-4D9C-8217-1861F9A15506}"/>
    <dgm:cxn modelId="{85753E9F-54A3-C34E-AA19-CC1FAC73EAFD}" type="presOf" srcId="{36DF16AA-AF61-45E7-A066-A9DC16FAEDB0}" destId="{4386C10E-0C76-494F-AA78-1E044606CEA5}" srcOrd="0" destOrd="3" presId="urn:microsoft.com/office/officeart/2005/8/layout/hProcess4"/>
    <dgm:cxn modelId="{BDC38ECC-49B7-4906-9FC2-96E3132810A9}" srcId="{7F2F8738-D37D-41AA-89B6-AABB31FCF53D}" destId="{8C0E8F4E-27D0-49D2-806D-3E22DCBD8CA1}" srcOrd="4" destOrd="0" parTransId="{B31EAB9A-1579-4642-8065-6BCADFBFC7D1}" sibTransId="{B075E0BD-4944-4C4F-8839-66999EE9B382}"/>
    <dgm:cxn modelId="{F37D0DCA-8E8D-4F4D-9D86-4F10DF4506B9}" srcId="{7F2F8738-D37D-41AA-89B6-AABB31FCF53D}" destId="{EBD181CE-CDFC-4648-8A63-AB1E19D57B96}" srcOrd="5" destOrd="0" parTransId="{7FD4DF7A-2478-4234-9884-3C889B21501D}" sibTransId="{C52596BF-17AE-44B7-B057-DDEA54F0E184}"/>
    <dgm:cxn modelId="{D1959E3B-C759-2B4E-AF6B-3E7EEBE94E73}" type="presOf" srcId="{9A00F28B-6E02-4D9C-8217-1861F9A15506}" destId="{6662B15D-9BF0-4CD4-82F0-5177B08970B3}" srcOrd="0" destOrd="0" presId="urn:microsoft.com/office/officeart/2005/8/layout/hProcess4"/>
    <dgm:cxn modelId="{1F01316B-4CB3-074A-A80B-6DA95F4D67F7}" type="presOf" srcId="{3C85ED4B-CE14-47B1-8EF4-25AAA453A7F5}" destId="{9B7BDB8A-24DA-45DD-90C1-86FEABD17111}" srcOrd="0" destOrd="1" presId="urn:microsoft.com/office/officeart/2005/8/layout/hProcess4"/>
    <dgm:cxn modelId="{F281B275-5CFE-4AF2-B8C1-5CCC77B25BC6}" srcId="{7F2F8738-D37D-41AA-89B6-AABB31FCF53D}" destId="{5A5AF0FE-6D8A-4DB4-AE29-920650DDE68D}" srcOrd="0" destOrd="0" parTransId="{315765FD-06FE-485E-B7BF-BD0C24049E9F}" sibTransId="{82264E02-4512-465E-BD45-888611679B43}"/>
    <dgm:cxn modelId="{3A196166-91AF-4134-AF90-8539E99437FD}" srcId="{7F2F8738-D37D-41AA-89B6-AABB31FCF53D}" destId="{9467AC25-FBDF-4DCB-A98E-0E378794E572}" srcOrd="1" destOrd="0" parTransId="{55C38632-8402-4CC7-9821-A8CEA9EA687C}" sibTransId="{338F2BCC-47D6-4B8E-9528-DBFAE5CE216F}"/>
    <dgm:cxn modelId="{FC302C94-D546-4346-A0CF-8B721D962FAF}" type="presOf" srcId="{52BB0C71-0BF6-4EAC-83F6-9467EEF70750}" destId="{4386C10E-0C76-494F-AA78-1E044606CEA5}" srcOrd="0" destOrd="2" presId="urn:microsoft.com/office/officeart/2005/8/layout/hProcess4"/>
    <dgm:cxn modelId="{4CEE0C9F-69DC-4937-93D6-E912656E82B1}" srcId="{13E8EE8A-73FC-4B82-B74E-C9E33FC5143B}" destId="{E176C70C-AFA0-45B2-BC71-E3CC45EC5BBE}" srcOrd="0" destOrd="0" parTransId="{E1D9696F-CC37-4ADF-BA88-04A8C5942F28}" sibTransId="{681FEB2D-0EF6-4D11-A07F-229342D6F973}"/>
    <dgm:cxn modelId="{C22B9DA2-39F9-40B5-9905-77667657D89E}" srcId="{3D7AD577-931B-4A12-B859-C76F9777002D}" destId="{13E8EE8A-73FC-4B82-B74E-C9E33FC5143B}" srcOrd="2" destOrd="0" parTransId="{4D47D152-CF8C-4495-9538-7B56FE195A01}" sibTransId="{4E4F0C99-5DC0-4AE6-850E-B37CC628BA3D}"/>
    <dgm:cxn modelId="{F6CA238C-3D54-9640-B127-6B3B09B3F538}" type="presOf" srcId="{8C0E8F4E-27D0-49D2-806D-3E22DCBD8CA1}" destId="{4386C10E-0C76-494F-AA78-1E044606CEA5}" srcOrd="0" destOrd="4" presId="urn:microsoft.com/office/officeart/2005/8/layout/hProcess4"/>
    <dgm:cxn modelId="{28CA176E-A05F-654C-B810-4B97D21AF6C8}" type="presOf" srcId="{3D7AD577-931B-4A12-B859-C76F9777002D}" destId="{8F785975-6177-44D8-A34E-348E952179CF}" srcOrd="0" destOrd="0" presId="urn:microsoft.com/office/officeart/2005/8/layout/hProcess4"/>
    <dgm:cxn modelId="{CE86E9BD-429F-45CC-9A33-C9244A2A5093}" srcId="{7F2F8738-D37D-41AA-89B6-AABB31FCF53D}" destId="{52BB0C71-0BF6-4EAC-83F6-9467EEF70750}" srcOrd="2" destOrd="0" parTransId="{2F25A886-EC1F-4257-9EBA-3FFBCE233C7D}" sibTransId="{584DCC39-9F0F-49E1-B1AA-99E64F8C9ACD}"/>
    <dgm:cxn modelId="{8836DC97-6451-0146-B13A-E1EFA7B2F1C8}" type="presOf" srcId="{13E8EE8A-73FC-4B82-B74E-C9E33FC5143B}" destId="{4EB481E6-D7DB-4DD3-96BC-DCA13432C18E}" srcOrd="0" destOrd="0" presId="urn:microsoft.com/office/officeart/2005/8/layout/hProcess4"/>
    <dgm:cxn modelId="{513F128F-751C-C548-82E8-8969CEFB8B98}" type="presOf" srcId="{7F2F8738-D37D-41AA-89B6-AABB31FCF53D}" destId="{3EAD3351-11F7-4FD4-A908-618F735A7B76}" srcOrd="0" destOrd="0" presId="urn:microsoft.com/office/officeart/2005/8/layout/hProcess4"/>
    <dgm:cxn modelId="{2E960111-E2ED-BB4E-9ADC-561AD4BE7D01}" type="presOf" srcId="{13AD7026-F921-4AA9-8878-BDEBC4876F55}" destId="{2D47F08A-22B4-4FFF-A1F8-2C27659CA33F}" srcOrd="1" destOrd="0" presId="urn:microsoft.com/office/officeart/2005/8/layout/hProcess4"/>
    <dgm:cxn modelId="{1BEEA151-28F3-A34B-8D07-9228312DB9D8}" type="presOf" srcId="{5A5AF0FE-6D8A-4DB4-AE29-920650DDE68D}" destId="{4F0AE02F-22D2-46ED-8687-C50A6267CE4D}" srcOrd="1" destOrd="0" presId="urn:microsoft.com/office/officeart/2005/8/layout/hProcess4"/>
    <dgm:cxn modelId="{3A6EF4D3-8AF9-E145-B9CA-804B2ED9FD05}" type="presOf" srcId="{2F8BB3B1-85C2-4BB5-B426-2CC6266F7DB4}" destId="{D16FADEF-37E7-44F7-A94D-FF4AB34B69E7}" srcOrd="0" destOrd="0" presId="urn:microsoft.com/office/officeart/2005/8/layout/hProcess4"/>
    <dgm:cxn modelId="{50CED76B-73F6-4846-B2BB-83D309704CFB}" type="presOf" srcId="{5A5AF0FE-6D8A-4DB4-AE29-920650DDE68D}" destId="{4386C10E-0C76-494F-AA78-1E044606CEA5}" srcOrd="0" destOrd="0" presId="urn:microsoft.com/office/officeart/2005/8/layout/hProcess4"/>
    <dgm:cxn modelId="{58505E74-CA02-46A3-9020-13237260EE6A}" srcId="{7F2F8738-D37D-41AA-89B6-AABB31FCF53D}" destId="{36DF16AA-AF61-45E7-A066-A9DC16FAEDB0}" srcOrd="3" destOrd="0" parTransId="{08228FE1-9928-4627-9CEF-D1622EFB03F7}" sibTransId="{7E642015-FB70-4048-8A30-EBE005DC65D7}"/>
    <dgm:cxn modelId="{6D6B0367-02FA-5C45-B3FA-0AE036720C16}" type="presOf" srcId="{E176C70C-AFA0-45B2-BC71-E3CC45EC5BBE}" destId="{9B7BDB8A-24DA-45DD-90C1-86FEABD17111}" srcOrd="0" destOrd="0" presId="urn:microsoft.com/office/officeart/2005/8/layout/hProcess4"/>
    <dgm:cxn modelId="{5D95A2B0-CA91-46A0-B349-DEBDA283C40C}" srcId="{8C984667-5965-401C-9EBA-1C6BA665EBFE}" destId="{13AD7026-F921-4AA9-8878-BDEBC4876F55}" srcOrd="0" destOrd="0" parTransId="{17FDCD30-D889-484F-8ACC-9A89445C62E0}" sibTransId="{58528586-CE92-4F21-8387-3A321D7A1488}"/>
    <dgm:cxn modelId="{7E71B644-2023-224F-A11B-B234E1E1B4AD}" type="presOf" srcId="{EBD181CE-CDFC-4648-8A63-AB1E19D57B96}" destId="{4386C10E-0C76-494F-AA78-1E044606CEA5}" srcOrd="0" destOrd="5" presId="urn:microsoft.com/office/officeart/2005/8/layout/hProcess4"/>
    <dgm:cxn modelId="{988B65C0-6540-8549-ADCB-AA970A8A5036}" type="presOf" srcId="{E176C70C-AFA0-45B2-BC71-E3CC45EC5BBE}" destId="{F4FA0247-303A-4C4E-BC8E-D8C0CEEBB347}" srcOrd="1" destOrd="0" presId="urn:microsoft.com/office/officeart/2005/8/layout/hProcess4"/>
    <dgm:cxn modelId="{466BF72D-1401-BD4E-9333-3CC488C1ED20}" type="presOf" srcId="{8C0E8F4E-27D0-49D2-806D-3E22DCBD8CA1}" destId="{4F0AE02F-22D2-46ED-8687-C50A6267CE4D}" srcOrd="1" destOrd="4" presId="urn:microsoft.com/office/officeart/2005/8/layout/hProcess4"/>
    <dgm:cxn modelId="{29EF9D5B-4352-FB44-AAB9-3A7B61A7DEBD}" type="presOf" srcId="{36DF16AA-AF61-45E7-A066-A9DC16FAEDB0}" destId="{4F0AE02F-22D2-46ED-8687-C50A6267CE4D}" srcOrd="1" destOrd="3" presId="urn:microsoft.com/office/officeart/2005/8/layout/hProcess4"/>
    <dgm:cxn modelId="{7EB2C55F-E26E-104A-A4F4-45567D96AB1B}" type="presParOf" srcId="{8F785975-6177-44D8-A34E-348E952179CF}" destId="{56368577-462F-4E27-88FE-DB5027D3926B}" srcOrd="0" destOrd="0" presId="urn:microsoft.com/office/officeart/2005/8/layout/hProcess4"/>
    <dgm:cxn modelId="{8B15E0BD-A427-8E4F-9611-6D46B323A19E}" type="presParOf" srcId="{8F785975-6177-44D8-A34E-348E952179CF}" destId="{C8A36642-FBC0-466C-9312-E0C74A93D7C1}" srcOrd="1" destOrd="0" presId="urn:microsoft.com/office/officeart/2005/8/layout/hProcess4"/>
    <dgm:cxn modelId="{A742378A-4456-0140-A8F6-D361C22391BE}" type="presParOf" srcId="{8F785975-6177-44D8-A34E-348E952179CF}" destId="{A4D7AE8F-8160-4932-9856-517E0064F093}" srcOrd="2" destOrd="0" presId="urn:microsoft.com/office/officeart/2005/8/layout/hProcess4"/>
    <dgm:cxn modelId="{45FE8194-FC57-5C4D-8C14-987C28236A91}" type="presParOf" srcId="{A4D7AE8F-8160-4932-9856-517E0064F093}" destId="{F9FD48A4-8FFD-4ACF-AC6F-4722C15877C1}" srcOrd="0" destOrd="0" presId="urn:microsoft.com/office/officeart/2005/8/layout/hProcess4"/>
    <dgm:cxn modelId="{4504595E-1C65-894F-A7E5-266E43096737}" type="presParOf" srcId="{F9FD48A4-8FFD-4ACF-AC6F-4722C15877C1}" destId="{35DAC52E-87B0-4679-870A-A7D87AE0A201}" srcOrd="0" destOrd="0" presId="urn:microsoft.com/office/officeart/2005/8/layout/hProcess4"/>
    <dgm:cxn modelId="{FD4C9242-DD75-8546-BB26-50F4CBAE830B}" type="presParOf" srcId="{F9FD48A4-8FFD-4ACF-AC6F-4722C15877C1}" destId="{4386C10E-0C76-494F-AA78-1E044606CEA5}" srcOrd="1" destOrd="0" presId="urn:microsoft.com/office/officeart/2005/8/layout/hProcess4"/>
    <dgm:cxn modelId="{E6D2D3DB-3763-6247-B7E7-55F8A57D7C53}" type="presParOf" srcId="{F9FD48A4-8FFD-4ACF-AC6F-4722C15877C1}" destId="{4F0AE02F-22D2-46ED-8687-C50A6267CE4D}" srcOrd="2" destOrd="0" presId="urn:microsoft.com/office/officeart/2005/8/layout/hProcess4"/>
    <dgm:cxn modelId="{150EAC53-411E-2042-AE24-A4B65BC02CE1}" type="presParOf" srcId="{F9FD48A4-8FFD-4ACF-AC6F-4722C15877C1}" destId="{3EAD3351-11F7-4FD4-A908-618F735A7B76}" srcOrd="3" destOrd="0" presId="urn:microsoft.com/office/officeart/2005/8/layout/hProcess4"/>
    <dgm:cxn modelId="{D9986715-F5D3-DA43-80FD-4DE074BED220}" type="presParOf" srcId="{F9FD48A4-8FFD-4ACF-AC6F-4722C15877C1}" destId="{2EBFCEBA-5BB7-4B3D-8CFF-8AC8DC7800F1}" srcOrd="4" destOrd="0" presId="urn:microsoft.com/office/officeart/2005/8/layout/hProcess4"/>
    <dgm:cxn modelId="{D55FFC17-DAAF-5444-A43D-35F831B948AE}" type="presParOf" srcId="{A4D7AE8F-8160-4932-9856-517E0064F093}" destId="{6662B15D-9BF0-4CD4-82F0-5177B08970B3}" srcOrd="1" destOrd="0" presId="urn:microsoft.com/office/officeart/2005/8/layout/hProcess4"/>
    <dgm:cxn modelId="{891A4B5E-323C-0D4A-884D-FB4D9E9762C0}" type="presParOf" srcId="{A4D7AE8F-8160-4932-9856-517E0064F093}" destId="{12C78044-7BB0-4DCF-88CB-8C90E7024F4E}" srcOrd="2" destOrd="0" presId="urn:microsoft.com/office/officeart/2005/8/layout/hProcess4"/>
    <dgm:cxn modelId="{06FBD1FC-83B3-3642-8CBD-6E698A065B1B}" type="presParOf" srcId="{12C78044-7BB0-4DCF-88CB-8C90E7024F4E}" destId="{D02A8D04-5240-4487-8C98-60E7696CFE11}" srcOrd="0" destOrd="0" presId="urn:microsoft.com/office/officeart/2005/8/layout/hProcess4"/>
    <dgm:cxn modelId="{DDB04849-FE56-C840-9BE3-2F3B7156C403}" type="presParOf" srcId="{12C78044-7BB0-4DCF-88CB-8C90E7024F4E}" destId="{C77549F6-C133-4A57-85BF-C57264D5C05A}" srcOrd="1" destOrd="0" presId="urn:microsoft.com/office/officeart/2005/8/layout/hProcess4"/>
    <dgm:cxn modelId="{C19D3D45-D013-244B-BD0B-779DE4D57018}" type="presParOf" srcId="{12C78044-7BB0-4DCF-88CB-8C90E7024F4E}" destId="{2D47F08A-22B4-4FFF-A1F8-2C27659CA33F}" srcOrd="2" destOrd="0" presId="urn:microsoft.com/office/officeart/2005/8/layout/hProcess4"/>
    <dgm:cxn modelId="{8918ABA3-F408-574F-AAF4-752AA203BBAF}" type="presParOf" srcId="{12C78044-7BB0-4DCF-88CB-8C90E7024F4E}" destId="{312F5975-E875-4FF1-8CB2-3D07EADADFC5}" srcOrd="3" destOrd="0" presId="urn:microsoft.com/office/officeart/2005/8/layout/hProcess4"/>
    <dgm:cxn modelId="{CC618095-20C2-FE4B-87D5-47A8BB159196}" type="presParOf" srcId="{12C78044-7BB0-4DCF-88CB-8C90E7024F4E}" destId="{44003119-9B9B-411E-B538-60464593DD52}" srcOrd="4" destOrd="0" presId="urn:microsoft.com/office/officeart/2005/8/layout/hProcess4"/>
    <dgm:cxn modelId="{B3697876-751A-DD40-B7FB-E78A6E14CFAF}" type="presParOf" srcId="{A4D7AE8F-8160-4932-9856-517E0064F093}" destId="{D16FADEF-37E7-44F7-A94D-FF4AB34B69E7}" srcOrd="3" destOrd="0" presId="urn:microsoft.com/office/officeart/2005/8/layout/hProcess4"/>
    <dgm:cxn modelId="{98C79538-60EA-7A41-B5A4-5470E93BE540}" type="presParOf" srcId="{A4D7AE8F-8160-4932-9856-517E0064F093}" destId="{D3C96BD4-6018-4FA4-981C-B01F9C755323}" srcOrd="4" destOrd="0" presId="urn:microsoft.com/office/officeart/2005/8/layout/hProcess4"/>
    <dgm:cxn modelId="{B6C9C04D-DCC3-E347-BACA-5B97A300F804}" type="presParOf" srcId="{D3C96BD4-6018-4FA4-981C-B01F9C755323}" destId="{08F9BE34-FEB6-4259-AE4D-7F1F7969FB24}" srcOrd="0" destOrd="0" presId="urn:microsoft.com/office/officeart/2005/8/layout/hProcess4"/>
    <dgm:cxn modelId="{8E3FF46E-DA5C-2349-8991-4BE023450761}" type="presParOf" srcId="{D3C96BD4-6018-4FA4-981C-B01F9C755323}" destId="{9B7BDB8A-24DA-45DD-90C1-86FEABD17111}" srcOrd="1" destOrd="0" presId="urn:microsoft.com/office/officeart/2005/8/layout/hProcess4"/>
    <dgm:cxn modelId="{6161C4AA-2CA0-834C-8732-8BCDBA29BA3D}" type="presParOf" srcId="{D3C96BD4-6018-4FA4-981C-B01F9C755323}" destId="{F4FA0247-303A-4C4E-BC8E-D8C0CEEBB347}" srcOrd="2" destOrd="0" presId="urn:microsoft.com/office/officeart/2005/8/layout/hProcess4"/>
    <dgm:cxn modelId="{6D4919FB-6B8D-AF40-A4EE-B039DF028554}" type="presParOf" srcId="{D3C96BD4-6018-4FA4-981C-B01F9C755323}" destId="{4EB481E6-D7DB-4DD3-96BC-DCA13432C18E}" srcOrd="3" destOrd="0" presId="urn:microsoft.com/office/officeart/2005/8/layout/hProcess4"/>
    <dgm:cxn modelId="{A86A270A-9220-6447-935B-7BCCCCE96CBE}" type="presParOf" srcId="{D3C96BD4-6018-4FA4-981C-B01F9C755323}" destId="{5E7A084D-5E81-4FAF-9918-56BC03665D3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319FC2-46F8-42DC-9DA2-0244EDFB55A9}" type="doc">
      <dgm:prSet loTypeId="urn:microsoft.com/office/officeart/2009/layout/CircleArrowProcess" loCatId="process" qsTypeId="urn:microsoft.com/office/officeart/2005/8/quickstyle/simple1" qsCatId="simple" csTypeId="urn:microsoft.com/office/officeart/2005/8/colors/accent2_2" csCatId="accent2" phldr="1"/>
      <dgm:spPr/>
      <dgm:t>
        <a:bodyPr/>
        <a:lstStyle/>
        <a:p>
          <a:endParaRPr lang="es-EC"/>
        </a:p>
      </dgm:t>
    </dgm:pt>
    <dgm:pt modelId="{B46C9776-31D7-451E-B86B-48302465BEEE}">
      <dgm:prSet phldrT="[Texto]" custT="1"/>
      <dgm:spPr/>
      <dgm:t>
        <a:bodyPr/>
        <a:lstStyle/>
        <a:p>
          <a:r>
            <a:rPr lang="es-EC" sz="3000" b="1" dirty="0" err="1"/>
            <a:t>APPs</a:t>
          </a:r>
          <a:endParaRPr lang="es-EC" sz="3000" b="1" dirty="0"/>
        </a:p>
      </dgm:t>
    </dgm:pt>
    <dgm:pt modelId="{918AB0BB-CC88-4439-8324-B0B90224E2CF}" type="parTrans" cxnId="{33D7450F-CFCD-4651-9BCA-C5D5D03928CF}">
      <dgm:prSet/>
      <dgm:spPr/>
      <dgm:t>
        <a:bodyPr/>
        <a:lstStyle/>
        <a:p>
          <a:endParaRPr lang="es-EC"/>
        </a:p>
      </dgm:t>
    </dgm:pt>
    <dgm:pt modelId="{2089D1DE-DCAD-4644-8C84-1B50A48D2816}" type="sibTrans" cxnId="{33D7450F-CFCD-4651-9BCA-C5D5D03928CF}">
      <dgm:prSet/>
      <dgm:spPr/>
      <dgm:t>
        <a:bodyPr/>
        <a:lstStyle/>
        <a:p>
          <a:endParaRPr lang="es-EC"/>
        </a:p>
      </dgm:t>
    </dgm:pt>
    <dgm:pt modelId="{D6282BD6-3A9C-41D4-BB8B-CB4061BA1165}">
      <dgm:prSet phldrT="[Texto]" custT="1"/>
      <dgm:spPr/>
      <dgm:t>
        <a:bodyPr/>
        <a:lstStyle/>
        <a:p>
          <a:r>
            <a:rPr lang="es-EC" sz="2100" b="1" dirty="0"/>
            <a:t>Evasión y elusión fiscal</a:t>
          </a:r>
        </a:p>
      </dgm:t>
    </dgm:pt>
    <dgm:pt modelId="{2813101E-6469-4216-A255-AA529E4F672D}" type="parTrans" cxnId="{D5520AAF-A7CC-40FF-8012-77886BBA4989}">
      <dgm:prSet/>
      <dgm:spPr/>
      <dgm:t>
        <a:bodyPr/>
        <a:lstStyle/>
        <a:p>
          <a:endParaRPr lang="es-EC"/>
        </a:p>
      </dgm:t>
    </dgm:pt>
    <dgm:pt modelId="{808FB814-57EE-4463-BEE3-60AE0D63F6B5}" type="sibTrans" cxnId="{D5520AAF-A7CC-40FF-8012-77886BBA4989}">
      <dgm:prSet/>
      <dgm:spPr/>
      <dgm:t>
        <a:bodyPr/>
        <a:lstStyle/>
        <a:p>
          <a:endParaRPr lang="es-EC"/>
        </a:p>
      </dgm:t>
    </dgm:pt>
    <dgm:pt modelId="{A916353E-73C6-4453-B908-0B528D221BFA}">
      <dgm:prSet phldrT="[Texto]" custT="1"/>
      <dgm:spPr/>
      <dgm:t>
        <a:bodyPr/>
        <a:lstStyle/>
        <a:p>
          <a:r>
            <a:rPr lang="es-EC" sz="2100" b="1" dirty="0"/>
            <a:t>Comercio en los servicios públicos</a:t>
          </a:r>
        </a:p>
      </dgm:t>
    </dgm:pt>
    <dgm:pt modelId="{ABF8ABDB-25B0-4B2B-8D3C-1D6D25B89F0B}" type="parTrans" cxnId="{1C23AD67-197D-49DE-A800-1E0C5D2F9589}">
      <dgm:prSet/>
      <dgm:spPr/>
      <dgm:t>
        <a:bodyPr/>
        <a:lstStyle/>
        <a:p>
          <a:endParaRPr lang="es-EC"/>
        </a:p>
      </dgm:t>
    </dgm:pt>
    <dgm:pt modelId="{992448BA-8FA5-42B0-BE2A-7F707C754B7A}" type="sibTrans" cxnId="{1C23AD67-197D-49DE-A800-1E0C5D2F9589}">
      <dgm:prSet/>
      <dgm:spPr/>
      <dgm:t>
        <a:bodyPr/>
        <a:lstStyle/>
        <a:p>
          <a:endParaRPr lang="es-EC"/>
        </a:p>
      </dgm:t>
    </dgm:pt>
    <dgm:pt modelId="{E237A37A-65C9-4D99-A626-56E4B5E91F28}" type="pres">
      <dgm:prSet presAssocID="{7F319FC2-46F8-42DC-9DA2-0244EDFB55A9}" presName="Name0" presStyleCnt="0">
        <dgm:presLayoutVars>
          <dgm:chMax val="7"/>
          <dgm:chPref val="7"/>
          <dgm:dir/>
          <dgm:animLvl val="lvl"/>
        </dgm:presLayoutVars>
      </dgm:prSet>
      <dgm:spPr/>
      <dgm:t>
        <a:bodyPr/>
        <a:lstStyle/>
        <a:p>
          <a:endParaRPr lang="es-ES"/>
        </a:p>
      </dgm:t>
    </dgm:pt>
    <dgm:pt modelId="{C8EC1230-8A6D-4A61-A151-8CB79892F8B4}" type="pres">
      <dgm:prSet presAssocID="{B46C9776-31D7-451E-B86B-48302465BEEE}" presName="Accent1" presStyleCnt="0"/>
      <dgm:spPr/>
      <dgm:t>
        <a:bodyPr/>
        <a:lstStyle/>
        <a:p>
          <a:endParaRPr lang="es-ES"/>
        </a:p>
      </dgm:t>
    </dgm:pt>
    <dgm:pt modelId="{48E9178B-2C06-40AD-852D-47D42C0A2D84}" type="pres">
      <dgm:prSet presAssocID="{B46C9776-31D7-451E-B86B-48302465BEEE}" presName="Accent" presStyleLbl="node1" presStyleIdx="0" presStyleCnt="3" custScaleX="133171"/>
      <dgm:spPr/>
      <dgm:t>
        <a:bodyPr/>
        <a:lstStyle/>
        <a:p>
          <a:endParaRPr lang="es-ES"/>
        </a:p>
      </dgm:t>
    </dgm:pt>
    <dgm:pt modelId="{93BA929F-DB4F-4302-9CBA-E1E5DDE4F598}" type="pres">
      <dgm:prSet presAssocID="{B46C9776-31D7-451E-B86B-48302465BEEE}" presName="Parent1" presStyleLbl="revTx" presStyleIdx="0" presStyleCnt="3">
        <dgm:presLayoutVars>
          <dgm:chMax val="1"/>
          <dgm:chPref val="1"/>
          <dgm:bulletEnabled val="1"/>
        </dgm:presLayoutVars>
      </dgm:prSet>
      <dgm:spPr/>
      <dgm:t>
        <a:bodyPr/>
        <a:lstStyle/>
        <a:p>
          <a:endParaRPr lang="es-ES"/>
        </a:p>
      </dgm:t>
    </dgm:pt>
    <dgm:pt modelId="{6611636E-1ACF-4DC9-AAB2-A0ACC2F0271D}" type="pres">
      <dgm:prSet presAssocID="{D6282BD6-3A9C-41D4-BB8B-CB4061BA1165}" presName="Accent2" presStyleCnt="0"/>
      <dgm:spPr/>
      <dgm:t>
        <a:bodyPr/>
        <a:lstStyle/>
        <a:p>
          <a:endParaRPr lang="es-ES"/>
        </a:p>
      </dgm:t>
    </dgm:pt>
    <dgm:pt modelId="{07752FA5-30D2-42DC-9195-45CE0094F80F}" type="pres">
      <dgm:prSet presAssocID="{D6282BD6-3A9C-41D4-BB8B-CB4061BA1165}" presName="Accent" presStyleLbl="node1" presStyleIdx="1" presStyleCnt="3" custScaleX="150682"/>
      <dgm:spPr/>
      <dgm:t>
        <a:bodyPr/>
        <a:lstStyle/>
        <a:p>
          <a:endParaRPr lang="es-ES"/>
        </a:p>
      </dgm:t>
    </dgm:pt>
    <dgm:pt modelId="{4F9E4C1D-BFCE-4FA5-B736-5007E60D94B0}" type="pres">
      <dgm:prSet presAssocID="{D6282BD6-3A9C-41D4-BB8B-CB4061BA1165}" presName="Parent2" presStyleLbl="revTx" presStyleIdx="1" presStyleCnt="3" custScaleX="140772">
        <dgm:presLayoutVars>
          <dgm:chMax val="1"/>
          <dgm:chPref val="1"/>
          <dgm:bulletEnabled val="1"/>
        </dgm:presLayoutVars>
      </dgm:prSet>
      <dgm:spPr/>
      <dgm:t>
        <a:bodyPr/>
        <a:lstStyle/>
        <a:p>
          <a:endParaRPr lang="es-ES"/>
        </a:p>
      </dgm:t>
    </dgm:pt>
    <dgm:pt modelId="{13BEC244-05A2-4384-A116-17E3233483E8}" type="pres">
      <dgm:prSet presAssocID="{A916353E-73C6-4453-B908-0B528D221BFA}" presName="Accent3" presStyleCnt="0"/>
      <dgm:spPr/>
      <dgm:t>
        <a:bodyPr/>
        <a:lstStyle/>
        <a:p>
          <a:endParaRPr lang="es-ES"/>
        </a:p>
      </dgm:t>
    </dgm:pt>
    <dgm:pt modelId="{FA5496F6-7669-405B-9418-08029D71091B}" type="pres">
      <dgm:prSet presAssocID="{A916353E-73C6-4453-B908-0B528D221BFA}" presName="Accent" presStyleLbl="node1" presStyleIdx="2" presStyleCnt="3" custScaleX="174345"/>
      <dgm:spPr/>
      <dgm:t>
        <a:bodyPr/>
        <a:lstStyle/>
        <a:p>
          <a:endParaRPr lang="es-ES"/>
        </a:p>
      </dgm:t>
    </dgm:pt>
    <dgm:pt modelId="{115A0CF9-D128-4CDA-9E37-C348A162146E}" type="pres">
      <dgm:prSet presAssocID="{A916353E-73C6-4453-B908-0B528D221BFA}" presName="Parent3" presStyleLbl="revTx" presStyleIdx="2" presStyleCnt="3" custScaleX="185748">
        <dgm:presLayoutVars>
          <dgm:chMax val="1"/>
          <dgm:chPref val="1"/>
          <dgm:bulletEnabled val="1"/>
        </dgm:presLayoutVars>
      </dgm:prSet>
      <dgm:spPr/>
      <dgm:t>
        <a:bodyPr/>
        <a:lstStyle/>
        <a:p>
          <a:endParaRPr lang="es-ES"/>
        </a:p>
      </dgm:t>
    </dgm:pt>
  </dgm:ptLst>
  <dgm:cxnLst>
    <dgm:cxn modelId="{0C6A0F0A-F005-0842-A0E4-6C056EF7BB3D}" type="presOf" srcId="{A916353E-73C6-4453-B908-0B528D221BFA}" destId="{115A0CF9-D128-4CDA-9E37-C348A162146E}" srcOrd="0" destOrd="0" presId="urn:microsoft.com/office/officeart/2009/layout/CircleArrowProcess"/>
    <dgm:cxn modelId="{1C23AD67-197D-49DE-A800-1E0C5D2F9589}" srcId="{7F319FC2-46F8-42DC-9DA2-0244EDFB55A9}" destId="{A916353E-73C6-4453-B908-0B528D221BFA}" srcOrd="2" destOrd="0" parTransId="{ABF8ABDB-25B0-4B2B-8D3C-1D6D25B89F0B}" sibTransId="{992448BA-8FA5-42B0-BE2A-7F707C754B7A}"/>
    <dgm:cxn modelId="{D5520AAF-A7CC-40FF-8012-77886BBA4989}" srcId="{7F319FC2-46F8-42DC-9DA2-0244EDFB55A9}" destId="{D6282BD6-3A9C-41D4-BB8B-CB4061BA1165}" srcOrd="1" destOrd="0" parTransId="{2813101E-6469-4216-A255-AA529E4F672D}" sibTransId="{808FB814-57EE-4463-BEE3-60AE0D63F6B5}"/>
    <dgm:cxn modelId="{33D7450F-CFCD-4651-9BCA-C5D5D03928CF}" srcId="{7F319FC2-46F8-42DC-9DA2-0244EDFB55A9}" destId="{B46C9776-31D7-451E-B86B-48302465BEEE}" srcOrd="0" destOrd="0" parTransId="{918AB0BB-CC88-4439-8324-B0B90224E2CF}" sibTransId="{2089D1DE-DCAD-4644-8C84-1B50A48D2816}"/>
    <dgm:cxn modelId="{63BA4C10-E0CF-244F-9AD9-579E44F3C4F1}" type="presOf" srcId="{B46C9776-31D7-451E-B86B-48302465BEEE}" destId="{93BA929F-DB4F-4302-9CBA-E1E5DDE4F598}" srcOrd="0" destOrd="0" presId="urn:microsoft.com/office/officeart/2009/layout/CircleArrowProcess"/>
    <dgm:cxn modelId="{919DC948-8861-FA40-91E8-02126155352B}" type="presOf" srcId="{D6282BD6-3A9C-41D4-BB8B-CB4061BA1165}" destId="{4F9E4C1D-BFCE-4FA5-B736-5007E60D94B0}" srcOrd="0" destOrd="0" presId="urn:microsoft.com/office/officeart/2009/layout/CircleArrowProcess"/>
    <dgm:cxn modelId="{2A078F77-9AEF-7C48-BAA2-AAA9CA9EB532}" type="presOf" srcId="{7F319FC2-46F8-42DC-9DA2-0244EDFB55A9}" destId="{E237A37A-65C9-4D99-A626-56E4B5E91F28}" srcOrd="0" destOrd="0" presId="urn:microsoft.com/office/officeart/2009/layout/CircleArrowProcess"/>
    <dgm:cxn modelId="{22C90370-B206-324D-AE5D-0F61D52CDC23}" type="presParOf" srcId="{E237A37A-65C9-4D99-A626-56E4B5E91F28}" destId="{C8EC1230-8A6D-4A61-A151-8CB79892F8B4}" srcOrd="0" destOrd="0" presId="urn:microsoft.com/office/officeart/2009/layout/CircleArrowProcess"/>
    <dgm:cxn modelId="{52293097-060C-5F40-A8E9-6F41D4D2D045}" type="presParOf" srcId="{C8EC1230-8A6D-4A61-A151-8CB79892F8B4}" destId="{48E9178B-2C06-40AD-852D-47D42C0A2D84}" srcOrd="0" destOrd="0" presId="urn:microsoft.com/office/officeart/2009/layout/CircleArrowProcess"/>
    <dgm:cxn modelId="{99C30E1B-4B01-3A41-92B3-071FA0F6A50B}" type="presParOf" srcId="{E237A37A-65C9-4D99-A626-56E4B5E91F28}" destId="{93BA929F-DB4F-4302-9CBA-E1E5DDE4F598}" srcOrd="1" destOrd="0" presId="urn:microsoft.com/office/officeart/2009/layout/CircleArrowProcess"/>
    <dgm:cxn modelId="{F39FCDCC-8171-FA44-BD2F-B13D750139AA}" type="presParOf" srcId="{E237A37A-65C9-4D99-A626-56E4B5E91F28}" destId="{6611636E-1ACF-4DC9-AAB2-A0ACC2F0271D}" srcOrd="2" destOrd="0" presId="urn:microsoft.com/office/officeart/2009/layout/CircleArrowProcess"/>
    <dgm:cxn modelId="{B40F98AF-84B1-6440-B785-7EF498503552}" type="presParOf" srcId="{6611636E-1ACF-4DC9-AAB2-A0ACC2F0271D}" destId="{07752FA5-30D2-42DC-9195-45CE0094F80F}" srcOrd="0" destOrd="0" presId="urn:microsoft.com/office/officeart/2009/layout/CircleArrowProcess"/>
    <dgm:cxn modelId="{C44000D7-B98E-B74A-851A-967CB379C669}" type="presParOf" srcId="{E237A37A-65C9-4D99-A626-56E4B5E91F28}" destId="{4F9E4C1D-BFCE-4FA5-B736-5007E60D94B0}" srcOrd="3" destOrd="0" presId="urn:microsoft.com/office/officeart/2009/layout/CircleArrowProcess"/>
    <dgm:cxn modelId="{84576776-B7BC-FD4C-99DA-B3C7933152DC}" type="presParOf" srcId="{E237A37A-65C9-4D99-A626-56E4B5E91F28}" destId="{13BEC244-05A2-4384-A116-17E3233483E8}" srcOrd="4" destOrd="0" presId="urn:microsoft.com/office/officeart/2009/layout/CircleArrowProcess"/>
    <dgm:cxn modelId="{E00E8CB7-F99C-864A-99D3-5BB964D4A784}" type="presParOf" srcId="{13BEC244-05A2-4384-A116-17E3233483E8}" destId="{FA5496F6-7669-405B-9418-08029D71091B}" srcOrd="0" destOrd="0" presId="urn:microsoft.com/office/officeart/2009/layout/CircleArrowProcess"/>
    <dgm:cxn modelId="{1AB614E2-6C2D-1046-AC1E-07140BD664A7}" type="presParOf" srcId="{E237A37A-65C9-4D99-A626-56E4B5E91F28}" destId="{115A0CF9-D128-4CDA-9E37-C348A162146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19FC2-46F8-42DC-9DA2-0244EDFB55A9}"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C"/>
        </a:p>
      </dgm:t>
    </dgm:pt>
    <dgm:pt modelId="{B46C9776-31D7-451E-B86B-48302465BEEE}">
      <dgm:prSet phldrT="[Texto]" custT="1"/>
      <dgm:spPr/>
      <dgm:t>
        <a:bodyPr/>
        <a:lstStyle/>
        <a:p>
          <a:r>
            <a:rPr lang="es-EC" sz="3000" b="1" dirty="0" err="1"/>
            <a:t>PUPs</a:t>
          </a:r>
          <a:endParaRPr lang="es-EC" sz="3000" b="1" dirty="0"/>
        </a:p>
      </dgm:t>
    </dgm:pt>
    <dgm:pt modelId="{918AB0BB-CC88-4439-8324-B0B90224E2CF}" type="parTrans" cxnId="{33D7450F-CFCD-4651-9BCA-C5D5D03928CF}">
      <dgm:prSet/>
      <dgm:spPr/>
      <dgm:t>
        <a:bodyPr/>
        <a:lstStyle/>
        <a:p>
          <a:endParaRPr lang="es-EC"/>
        </a:p>
      </dgm:t>
    </dgm:pt>
    <dgm:pt modelId="{2089D1DE-DCAD-4644-8C84-1B50A48D2816}" type="sibTrans" cxnId="{33D7450F-CFCD-4651-9BCA-C5D5D03928CF}">
      <dgm:prSet/>
      <dgm:spPr/>
      <dgm:t>
        <a:bodyPr/>
        <a:lstStyle/>
        <a:p>
          <a:endParaRPr lang="es-EC"/>
        </a:p>
      </dgm:t>
    </dgm:pt>
    <dgm:pt modelId="{D6282BD6-3A9C-41D4-BB8B-CB4061BA1165}">
      <dgm:prSet phldrT="[Texto]" custT="1"/>
      <dgm:spPr/>
      <dgm:t>
        <a:bodyPr/>
        <a:lstStyle/>
        <a:p>
          <a:r>
            <a:rPr lang="es-EC" sz="2300" b="1" dirty="0"/>
            <a:t>Justicia fiscal</a:t>
          </a:r>
        </a:p>
      </dgm:t>
    </dgm:pt>
    <dgm:pt modelId="{2813101E-6469-4216-A255-AA529E4F672D}" type="parTrans" cxnId="{D5520AAF-A7CC-40FF-8012-77886BBA4989}">
      <dgm:prSet/>
      <dgm:spPr/>
      <dgm:t>
        <a:bodyPr/>
        <a:lstStyle/>
        <a:p>
          <a:endParaRPr lang="es-EC"/>
        </a:p>
      </dgm:t>
    </dgm:pt>
    <dgm:pt modelId="{808FB814-57EE-4463-BEE3-60AE0D63F6B5}" type="sibTrans" cxnId="{D5520AAF-A7CC-40FF-8012-77886BBA4989}">
      <dgm:prSet/>
      <dgm:spPr/>
      <dgm:t>
        <a:bodyPr/>
        <a:lstStyle/>
        <a:p>
          <a:endParaRPr lang="es-EC"/>
        </a:p>
      </dgm:t>
    </dgm:pt>
    <dgm:pt modelId="{A916353E-73C6-4453-B908-0B528D221BFA}">
      <dgm:prSet phldrT="[Texto]" custT="1"/>
      <dgm:spPr/>
      <dgm:t>
        <a:bodyPr/>
        <a:lstStyle/>
        <a:p>
          <a:r>
            <a:rPr lang="es-EC" sz="2300" b="1" dirty="0"/>
            <a:t>Transición justa</a:t>
          </a:r>
        </a:p>
      </dgm:t>
    </dgm:pt>
    <dgm:pt modelId="{ABF8ABDB-25B0-4B2B-8D3C-1D6D25B89F0B}" type="parTrans" cxnId="{1C23AD67-197D-49DE-A800-1E0C5D2F9589}">
      <dgm:prSet/>
      <dgm:spPr/>
      <dgm:t>
        <a:bodyPr/>
        <a:lstStyle/>
        <a:p>
          <a:endParaRPr lang="es-EC"/>
        </a:p>
      </dgm:t>
    </dgm:pt>
    <dgm:pt modelId="{992448BA-8FA5-42B0-BE2A-7F707C754B7A}" type="sibTrans" cxnId="{1C23AD67-197D-49DE-A800-1E0C5D2F9589}">
      <dgm:prSet/>
      <dgm:spPr/>
      <dgm:t>
        <a:bodyPr/>
        <a:lstStyle/>
        <a:p>
          <a:endParaRPr lang="es-EC"/>
        </a:p>
      </dgm:t>
    </dgm:pt>
    <dgm:pt modelId="{E237A37A-65C9-4D99-A626-56E4B5E91F28}" type="pres">
      <dgm:prSet presAssocID="{7F319FC2-46F8-42DC-9DA2-0244EDFB55A9}" presName="Name0" presStyleCnt="0">
        <dgm:presLayoutVars>
          <dgm:chMax val="7"/>
          <dgm:chPref val="7"/>
          <dgm:dir/>
          <dgm:animLvl val="lvl"/>
        </dgm:presLayoutVars>
      </dgm:prSet>
      <dgm:spPr/>
      <dgm:t>
        <a:bodyPr/>
        <a:lstStyle/>
        <a:p>
          <a:endParaRPr lang="es-ES"/>
        </a:p>
      </dgm:t>
    </dgm:pt>
    <dgm:pt modelId="{C8EC1230-8A6D-4A61-A151-8CB79892F8B4}" type="pres">
      <dgm:prSet presAssocID="{B46C9776-31D7-451E-B86B-48302465BEEE}" presName="Accent1" presStyleCnt="0"/>
      <dgm:spPr/>
      <dgm:t>
        <a:bodyPr/>
        <a:lstStyle/>
        <a:p>
          <a:endParaRPr lang="es-ES"/>
        </a:p>
      </dgm:t>
    </dgm:pt>
    <dgm:pt modelId="{48E9178B-2C06-40AD-852D-47D42C0A2D84}" type="pres">
      <dgm:prSet presAssocID="{B46C9776-31D7-451E-B86B-48302465BEEE}" presName="Accent" presStyleLbl="node1" presStyleIdx="0" presStyleCnt="3" custScaleX="133171"/>
      <dgm:spPr/>
      <dgm:t>
        <a:bodyPr/>
        <a:lstStyle/>
        <a:p>
          <a:endParaRPr lang="es-ES"/>
        </a:p>
      </dgm:t>
    </dgm:pt>
    <dgm:pt modelId="{93BA929F-DB4F-4302-9CBA-E1E5DDE4F598}" type="pres">
      <dgm:prSet presAssocID="{B46C9776-31D7-451E-B86B-48302465BEEE}" presName="Parent1" presStyleLbl="revTx" presStyleIdx="0" presStyleCnt="3">
        <dgm:presLayoutVars>
          <dgm:chMax val="1"/>
          <dgm:chPref val="1"/>
          <dgm:bulletEnabled val="1"/>
        </dgm:presLayoutVars>
      </dgm:prSet>
      <dgm:spPr/>
      <dgm:t>
        <a:bodyPr/>
        <a:lstStyle/>
        <a:p>
          <a:endParaRPr lang="es-ES"/>
        </a:p>
      </dgm:t>
    </dgm:pt>
    <dgm:pt modelId="{6611636E-1ACF-4DC9-AAB2-A0ACC2F0271D}" type="pres">
      <dgm:prSet presAssocID="{D6282BD6-3A9C-41D4-BB8B-CB4061BA1165}" presName="Accent2" presStyleCnt="0"/>
      <dgm:spPr/>
      <dgm:t>
        <a:bodyPr/>
        <a:lstStyle/>
        <a:p>
          <a:endParaRPr lang="es-ES"/>
        </a:p>
      </dgm:t>
    </dgm:pt>
    <dgm:pt modelId="{07752FA5-30D2-42DC-9195-45CE0094F80F}" type="pres">
      <dgm:prSet presAssocID="{D6282BD6-3A9C-41D4-BB8B-CB4061BA1165}" presName="Accent" presStyleLbl="node1" presStyleIdx="1" presStyleCnt="3" custScaleX="150682"/>
      <dgm:spPr/>
      <dgm:t>
        <a:bodyPr/>
        <a:lstStyle/>
        <a:p>
          <a:endParaRPr lang="es-ES"/>
        </a:p>
      </dgm:t>
    </dgm:pt>
    <dgm:pt modelId="{4F9E4C1D-BFCE-4FA5-B736-5007E60D94B0}" type="pres">
      <dgm:prSet presAssocID="{D6282BD6-3A9C-41D4-BB8B-CB4061BA1165}" presName="Parent2" presStyleLbl="revTx" presStyleIdx="1" presStyleCnt="3" custScaleX="165158" custLinFactNeighborX="-7350" custLinFactNeighborY="-5882">
        <dgm:presLayoutVars>
          <dgm:chMax val="1"/>
          <dgm:chPref val="1"/>
          <dgm:bulletEnabled val="1"/>
        </dgm:presLayoutVars>
      </dgm:prSet>
      <dgm:spPr/>
      <dgm:t>
        <a:bodyPr/>
        <a:lstStyle/>
        <a:p>
          <a:endParaRPr lang="es-ES"/>
        </a:p>
      </dgm:t>
    </dgm:pt>
    <dgm:pt modelId="{13BEC244-05A2-4384-A116-17E3233483E8}" type="pres">
      <dgm:prSet presAssocID="{A916353E-73C6-4453-B908-0B528D221BFA}" presName="Accent3" presStyleCnt="0"/>
      <dgm:spPr/>
      <dgm:t>
        <a:bodyPr/>
        <a:lstStyle/>
        <a:p>
          <a:endParaRPr lang="es-ES"/>
        </a:p>
      </dgm:t>
    </dgm:pt>
    <dgm:pt modelId="{FA5496F6-7669-405B-9418-08029D71091B}" type="pres">
      <dgm:prSet presAssocID="{A916353E-73C6-4453-B908-0B528D221BFA}" presName="Accent" presStyleLbl="node1" presStyleIdx="2" presStyleCnt="3" custScaleX="174345"/>
      <dgm:spPr/>
      <dgm:t>
        <a:bodyPr/>
        <a:lstStyle/>
        <a:p>
          <a:endParaRPr lang="es-ES"/>
        </a:p>
      </dgm:t>
    </dgm:pt>
    <dgm:pt modelId="{115A0CF9-D128-4CDA-9E37-C348A162146E}" type="pres">
      <dgm:prSet presAssocID="{A916353E-73C6-4453-B908-0B528D221BFA}" presName="Parent3" presStyleLbl="revTx" presStyleIdx="2" presStyleCnt="3" custScaleX="159167">
        <dgm:presLayoutVars>
          <dgm:chMax val="1"/>
          <dgm:chPref val="1"/>
          <dgm:bulletEnabled val="1"/>
        </dgm:presLayoutVars>
      </dgm:prSet>
      <dgm:spPr/>
      <dgm:t>
        <a:bodyPr/>
        <a:lstStyle/>
        <a:p>
          <a:endParaRPr lang="es-ES"/>
        </a:p>
      </dgm:t>
    </dgm:pt>
  </dgm:ptLst>
  <dgm:cxnLst>
    <dgm:cxn modelId="{2DAE7648-96F2-F94F-923C-17B20B0695F9}" type="presOf" srcId="{A916353E-73C6-4453-B908-0B528D221BFA}" destId="{115A0CF9-D128-4CDA-9E37-C348A162146E}" srcOrd="0" destOrd="0" presId="urn:microsoft.com/office/officeart/2009/layout/CircleArrowProcess"/>
    <dgm:cxn modelId="{789D8966-BCC4-E948-8388-E6B4E85EF7B9}" type="presOf" srcId="{7F319FC2-46F8-42DC-9DA2-0244EDFB55A9}" destId="{E237A37A-65C9-4D99-A626-56E4B5E91F28}" srcOrd="0" destOrd="0" presId="urn:microsoft.com/office/officeart/2009/layout/CircleArrowProcess"/>
    <dgm:cxn modelId="{1C23AD67-197D-49DE-A800-1E0C5D2F9589}" srcId="{7F319FC2-46F8-42DC-9DA2-0244EDFB55A9}" destId="{A916353E-73C6-4453-B908-0B528D221BFA}" srcOrd="2" destOrd="0" parTransId="{ABF8ABDB-25B0-4B2B-8D3C-1D6D25B89F0B}" sibTransId="{992448BA-8FA5-42B0-BE2A-7F707C754B7A}"/>
    <dgm:cxn modelId="{D5520AAF-A7CC-40FF-8012-77886BBA4989}" srcId="{7F319FC2-46F8-42DC-9DA2-0244EDFB55A9}" destId="{D6282BD6-3A9C-41D4-BB8B-CB4061BA1165}" srcOrd="1" destOrd="0" parTransId="{2813101E-6469-4216-A255-AA529E4F672D}" sibTransId="{808FB814-57EE-4463-BEE3-60AE0D63F6B5}"/>
    <dgm:cxn modelId="{33D7450F-CFCD-4651-9BCA-C5D5D03928CF}" srcId="{7F319FC2-46F8-42DC-9DA2-0244EDFB55A9}" destId="{B46C9776-31D7-451E-B86B-48302465BEEE}" srcOrd="0" destOrd="0" parTransId="{918AB0BB-CC88-4439-8324-B0B90224E2CF}" sibTransId="{2089D1DE-DCAD-4644-8C84-1B50A48D2816}"/>
    <dgm:cxn modelId="{89BAF38B-0CA5-3043-9872-F3F48FAB97E1}" type="presOf" srcId="{D6282BD6-3A9C-41D4-BB8B-CB4061BA1165}" destId="{4F9E4C1D-BFCE-4FA5-B736-5007E60D94B0}" srcOrd="0" destOrd="0" presId="urn:microsoft.com/office/officeart/2009/layout/CircleArrowProcess"/>
    <dgm:cxn modelId="{E60476D2-E380-864A-B913-5332C421C9D7}" type="presOf" srcId="{B46C9776-31D7-451E-B86B-48302465BEEE}" destId="{93BA929F-DB4F-4302-9CBA-E1E5DDE4F598}" srcOrd="0" destOrd="0" presId="urn:microsoft.com/office/officeart/2009/layout/CircleArrowProcess"/>
    <dgm:cxn modelId="{C3BA3D4D-E800-CC41-A2D0-CBA5DE7BDE62}" type="presParOf" srcId="{E237A37A-65C9-4D99-A626-56E4B5E91F28}" destId="{C8EC1230-8A6D-4A61-A151-8CB79892F8B4}" srcOrd="0" destOrd="0" presId="urn:microsoft.com/office/officeart/2009/layout/CircleArrowProcess"/>
    <dgm:cxn modelId="{2D27F42B-44F4-8B4D-A02D-0AA53652383F}" type="presParOf" srcId="{C8EC1230-8A6D-4A61-A151-8CB79892F8B4}" destId="{48E9178B-2C06-40AD-852D-47D42C0A2D84}" srcOrd="0" destOrd="0" presId="urn:microsoft.com/office/officeart/2009/layout/CircleArrowProcess"/>
    <dgm:cxn modelId="{09E93702-4B09-0748-B75C-8C5E80E77A88}" type="presParOf" srcId="{E237A37A-65C9-4D99-A626-56E4B5E91F28}" destId="{93BA929F-DB4F-4302-9CBA-E1E5DDE4F598}" srcOrd="1" destOrd="0" presId="urn:microsoft.com/office/officeart/2009/layout/CircleArrowProcess"/>
    <dgm:cxn modelId="{03817BA0-AD85-D342-92F0-6C6D6BC38D1B}" type="presParOf" srcId="{E237A37A-65C9-4D99-A626-56E4B5E91F28}" destId="{6611636E-1ACF-4DC9-AAB2-A0ACC2F0271D}" srcOrd="2" destOrd="0" presId="urn:microsoft.com/office/officeart/2009/layout/CircleArrowProcess"/>
    <dgm:cxn modelId="{F9DCE888-3C14-2A4A-B0DC-4E2F91EEABB7}" type="presParOf" srcId="{6611636E-1ACF-4DC9-AAB2-A0ACC2F0271D}" destId="{07752FA5-30D2-42DC-9195-45CE0094F80F}" srcOrd="0" destOrd="0" presId="urn:microsoft.com/office/officeart/2009/layout/CircleArrowProcess"/>
    <dgm:cxn modelId="{C2CD3600-3122-7041-BEDD-8FEF4311EB04}" type="presParOf" srcId="{E237A37A-65C9-4D99-A626-56E4B5E91F28}" destId="{4F9E4C1D-BFCE-4FA5-B736-5007E60D94B0}" srcOrd="3" destOrd="0" presId="urn:microsoft.com/office/officeart/2009/layout/CircleArrowProcess"/>
    <dgm:cxn modelId="{19268891-8B78-9447-9EBA-886C8340C598}" type="presParOf" srcId="{E237A37A-65C9-4D99-A626-56E4B5E91F28}" destId="{13BEC244-05A2-4384-A116-17E3233483E8}" srcOrd="4" destOrd="0" presId="urn:microsoft.com/office/officeart/2009/layout/CircleArrowProcess"/>
    <dgm:cxn modelId="{B213DA66-C190-EF45-9EE4-9EA2D13D939D}" type="presParOf" srcId="{13BEC244-05A2-4384-A116-17E3233483E8}" destId="{FA5496F6-7669-405B-9418-08029D71091B}" srcOrd="0" destOrd="0" presId="urn:microsoft.com/office/officeart/2009/layout/CircleArrowProcess"/>
    <dgm:cxn modelId="{3B2335DC-3943-1344-9310-991498A39DCB}" type="presParOf" srcId="{E237A37A-65C9-4D99-A626-56E4B5E91F28}" destId="{115A0CF9-D128-4CDA-9E37-C348A162146E}"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7A35E-85BA-BC45-8167-8739F2560702}" type="doc">
      <dgm:prSet loTypeId="urn:microsoft.com/office/officeart/2008/layout/AscendingPictureAccentProcess" loCatId="" qsTypeId="urn:microsoft.com/office/officeart/2005/8/quickstyle/simple4" qsCatId="simple" csTypeId="urn:microsoft.com/office/officeart/2005/8/colors/accent0_1" csCatId="mainScheme" phldr="1"/>
      <dgm:spPr/>
      <dgm:t>
        <a:bodyPr/>
        <a:lstStyle/>
        <a:p>
          <a:endParaRPr lang="es-ES"/>
        </a:p>
      </dgm:t>
    </dgm:pt>
    <dgm:pt modelId="{1AF23637-9031-4C40-A831-AE6323728398}">
      <dgm:prSet phldrT="[Texto]" custT="1"/>
      <dgm:spPr/>
      <dgm:t>
        <a:bodyPr/>
        <a:lstStyle/>
        <a:p>
          <a:r>
            <a:rPr lang="es-ES" sz="2100" dirty="0" smtClean="0"/>
            <a:t>Servicios Públicos de Educación</a:t>
          </a:r>
          <a:endParaRPr lang="es-ES" sz="2100" dirty="0"/>
        </a:p>
      </dgm:t>
    </dgm:pt>
    <dgm:pt modelId="{9194DC02-412E-DA48-B435-0C76FF65B905}" type="parTrans" cxnId="{C4A9B458-F4B6-B348-B441-7FD6FBB3E81E}">
      <dgm:prSet/>
      <dgm:spPr/>
      <dgm:t>
        <a:bodyPr/>
        <a:lstStyle/>
        <a:p>
          <a:endParaRPr lang="es-ES"/>
        </a:p>
      </dgm:t>
    </dgm:pt>
    <dgm:pt modelId="{3BCB443B-3DE0-D747-8391-520C0E3D2D85}" type="sibTrans" cxnId="{C4A9B458-F4B6-B348-B441-7FD6FBB3E81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8836E677-DE93-7E49-85C1-F7ECBEF29421}">
      <dgm:prSet phldrT="[Texto]" custT="1"/>
      <dgm:spPr/>
      <dgm:t>
        <a:bodyPr/>
        <a:lstStyle/>
        <a:p>
          <a:r>
            <a:rPr lang="es-ES" sz="2300" dirty="0" smtClean="0"/>
            <a:t>Servicios Públicos de Salud </a:t>
          </a:r>
          <a:endParaRPr lang="es-ES" sz="2300" dirty="0"/>
        </a:p>
      </dgm:t>
    </dgm:pt>
    <dgm:pt modelId="{5493DEFE-158B-0C43-84C6-ADFD372F8C6A}" type="parTrans" cxnId="{B2BB449F-C592-B546-BAA5-085FDA2C814F}">
      <dgm:prSet/>
      <dgm:spPr/>
      <dgm:t>
        <a:bodyPr/>
        <a:lstStyle/>
        <a:p>
          <a:endParaRPr lang="es-ES"/>
        </a:p>
      </dgm:t>
    </dgm:pt>
    <dgm:pt modelId="{268822EB-8790-604A-A89E-BF12FD78ECC8}" type="sibTrans" cxnId="{B2BB449F-C592-B546-BAA5-085FDA2C814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4199C59F-5B01-2349-B2B2-E598057663B3}">
      <dgm:prSet/>
      <dgm:spPr/>
      <dgm:t>
        <a:bodyPr/>
        <a:lstStyle/>
        <a:p>
          <a:r>
            <a:rPr lang="es-ES" dirty="0" smtClean="0"/>
            <a:t>Servicios Públicos de Cuidado  </a:t>
          </a:r>
          <a:endParaRPr lang="es-ES" dirty="0"/>
        </a:p>
      </dgm:t>
    </dgm:pt>
    <dgm:pt modelId="{24C5D53E-6FFF-774E-935B-5084A5BCA603}" type="parTrans" cxnId="{ABF37CC7-B508-D24E-8F7B-2A1582262051}">
      <dgm:prSet/>
      <dgm:spPr/>
      <dgm:t>
        <a:bodyPr/>
        <a:lstStyle/>
        <a:p>
          <a:endParaRPr lang="es-ES"/>
        </a:p>
      </dgm:t>
    </dgm:pt>
    <dgm:pt modelId="{2795F6E5-C5D0-8F4C-A70A-136615E26133}" type="sibTrans" cxnId="{ABF37CC7-B508-D24E-8F7B-2A15822620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0E14FF59-988B-6448-919B-BE1AE1FE1A32}" type="pres">
      <dgm:prSet presAssocID="{6AD7A35E-85BA-BC45-8167-8739F2560702}" presName="Name0" presStyleCnt="0">
        <dgm:presLayoutVars>
          <dgm:chMax val="7"/>
          <dgm:chPref val="7"/>
          <dgm:dir/>
        </dgm:presLayoutVars>
      </dgm:prSet>
      <dgm:spPr/>
      <dgm:t>
        <a:bodyPr/>
        <a:lstStyle/>
        <a:p>
          <a:endParaRPr lang="es-ES"/>
        </a:p>
      </dgm:t>
    </dgm:pt>
    <dgm:pt modelId="{8358D222-3523-B64E-9314-8BC0144A43CC}" type="pres">
      <dgm:prSet presAssocID="{6AD7A35E-85BA-BC45-8167-8739F2560702}" presName="dot1" presStyleLbl="alignNode1" presStyleIdx="0" presStyleCnt="12" custLinFactX="-700000" custLinFactY="6263" custLinFactNeighborX="-702432" custLinFactNeighborY="100000"/>
      <dgm:spPr/>
    </dgm:pt>
    <dgm:pt modelId="{2678F2D8-8EBC-214E-A27D-72F6EF8144F9}" type="pres">
      <dgm:prSet presAssocID="{6AD7A35E-85BA-BC45-8167-8739F2560702}" presName="dot2" presStyleLbl="alignNode1" presStyleIdx="1" presStyleCnt="12" custLinFactX="-700000" custLinFactY="100000" custLinFactNeighborX="-702432" custLinFactNeighborY="112524"/>
      <dgm:spPr/>
    </dgm:pt>
    <dgm:pt modelId="{B0E5F586-FAC0-8D4D-8044-8835F878BB19}" type="pres">
      <dgm:prSet presAssocID="{6AD7A35E-85BA-BC45-8167-8739F2560702}" presName="dot3" presStyleLbl="alignNode1" presStyleIdx="2" presStyleCnt="12" custLinFactX="-1699836" custLinFactY="708920" custLinFactNeighborX="-1700000" custLinFactNeighborY="800000"/>
      <dgm:spPr/>
    </dgm:pt>
    <dgm:pt modelId="{F16A12CF-4279-CD45-B8E4-BD5214BC9768}" type="pres">
      <dgm:prSet presAssocID="{6AD7A35E-85BA-BC45-8167-8739F2560702}" presName="dot4" presStyleLbl="alignNode1" presStyleIdx="3" presStyleCnt="12" custLinFactX="-498702" custLinFactY="-48765" custLinFactNeighborX="-500000" custLinFactNeighborY="-100000"/>
      <dgm:spPr/>
    </dgm:pt>
    <dgm:pt modelId="{FD02B910-B9A5-9E4A-AFE3-8C4DEFDC541B}" type="pres">
      <dgm:prSet presAssocID="{6AD7A35E-85BA-BC45-8167-8739F2560702}" presName="dot5" presStyleLbl="alignNode1" presStyleIdx="4" presStyleCnt="12" custLinFactX="-386213" custLinFactY="-200000" custLinFactNeighborX="-400000" custLinFactNeighborY="-246301"/>
      <dgm:spPr/>
    </dgm:pt>
    <dgm:pt modelId="{AF078746-63E4-BD42-A844-A3CFF5C17651}" type="pres">
      <dgm:prSet presAssocID="{6AD7A35E-85BA-BC45-8167-8739F2560702}" presName="dotArrow1" presStyleLbl="alignNode1" presStyleIdx="5" presStyleCnt="12" custLinFactX="-182482" custLinFactY="-400000" custLinFactNeighborX="-200000" custLinFactNeighborY="-407576"/>
      <dgm:spPr/>
    </dgm:pt>
    <dgm:pt modelId="{38AC6E66-5754-0540-A865-5EE916278FA3}" type="pres">
      <dgm:prSet presAssocID="{6AD7A35E-85BA-BC45-8167-8739F2560702}" presName="dotArrow2" presStyleLbl="alignNode1" presStyleIdx="6" presStyleCnt="12" custLinFactX="-182482" custLinFactY="-400000" custLinFactNeighborX="-200000" custLinFactNeighborY="-407576"/>
      <dgm:spPr/>
    </dgm:pt>
    <dgm:pt modelId="{A6A801A2-FBE9-B342-A0CA-F8F91B8A706A}" type="pres">
      <dgm:prSet presAssocID="{6AD7A35E-85BA-BC45-8167-8739F2560702}" presName="dotArrow3" presStyleLbl="alignNode1" presStyleIdx="7" presStyleCnt="12" custLinFactX="-182482" custLinFactY="-400000" custLinFactNeighborX="-200000" custLinFactNeighborY="-407576"/>
      <dgm:spPr/>
    </dgm:pt>
    <dgm:pt modelId="{59001320-4AB4-1648-B318-BBB25C5B9B88}" type="pres">
      <dgm:prSet presAssocID="{6AD7A35E-85BA-BC45-8167-8739F2560702}" presName="dotArrow4" presStyleLbl="alignNode1" presStyleIdx="8" presStyleCnt="12" custLinFactX="-182482" custLinFactY="-400000" custLinFactNeighborX="-200000" custLinFactNeighborY="-407576"/>
      <dgm:spPr/>
    </dgm:pt>
    <dgm:pt modelId="{FF77809A-F31C-E54C-BBC7-24591D399E44}" type="pres">
      <dgm:prSet presAssocID="{6AD7A35E-85BA-BC45-8167-8739F2560702}" presName="dotArrow5" presStyleLbl="alignNode1" presStyleIdx="9" presStyleCnt="12" custLinFactX="-182482" custLinFactY="-400000" custLinFactNeighborX="-200000" custLinFactNeighborY="-407576"/>
      <dgm:spPr/>
    </dgm:pt>
    <dgm:pt modelId="{66820C50-9B65-0F4B-97D4-8D116A53C58E}" type="pres">
      <dgm:prSet presAssocID="{6AD7A35E-85BA-BC45-8167-8739F2560702}" presName="dotArrow6" presStyleLbl="alignNode1" presStyleIdx="10" presStyleCnt="12" custLinFactX="-182482" custLinFactY="-400000" custLinFactNeighborX="-200000" custLinFactNeighborY="-407576"/>
      <dgm:spPr/>
    </dgm:pt>
    <dgm:pt modelId="{72A6DFA1-CCA3-D64E-8199-783037A0499A}" type="pres">
      <dgm:prSet presAssocID="{6AD7A35E-85BA-BC45-8167-8739F2560702}" presName="dotArrow7" presStyleLbl="alignNode1" presStyleIdx="11" presStyleCnt="12" custLinFactX="-182482" custLinFactY="-386340" custLinFactNeighborX="-200000" custLinFactNeighborY="-400000"/>
      <dgm:spPr/>
    </dgm:pt>
    <dgm:pt modelId="{BDFE1BA8-17DC-8F44-B807-1DF69A1EC382}" type="pres">
      <dgm:prSet presAssocID="{1AF23637-9031-4C40-A831-AE6323728398}" presName="parTx1" presStyleLbl="node1" presStyleIdx="0" presStyleCnt="3" custScaleX="140248" custScaleY="208928" custLinFactY="35963" custLinFactNeighborX="-14777" custLinFactNeighborY="100000"/>
      <dgm:spPr/>
      <dgm:t>
        <a:bodyPr/>
        <a:lstStyle/>
        <a:p>
          <a:endParaRPr lang="es-ES"/>
        </a:p>
      </dgm:t>
    </dgm:pt>
    <dgm:pt modelId="{F11C57FF-4742-8544-86EC-EBB1FAD44598}" type="pres">
      <dgm:prSet presAssocID="{3BCB443B-3DE0-D747-8391-520C0E3D2D85}" presName="picture1" presStyleCnt="0"/>
      <dgm:spPr/>
    </dgm:pt>
    <dgm:pt modelId="{FC71B60A-EB61-DF48-99F8-7C6F0AD608D3}" type="pres">
      <dgm:prSet presAssocID="{3BCB443B-3DE0-D747-8391-520C0E3D2D85}" presName="imageRepeatNode" presStyleLbl="fgImgPlace1" presStyleIdx="0" presStyleCnt="3" custScaleX="227057" custScaleY="221357" custLinFactX="-64672" custLinFactNeighborX="-100000" custLinFactNeighborY="45504"/>
      <dgm:spPr/>
      <dgm:t>
        <a:bodyPr/>
        <a:lstStyle/>
        <a:p>
          <a:endParaRPr lang="es-ES"/>
        </a:p>
      </dgm:t>
    </dgm:pt>
    <dgm:pt modelId="{493F3BBB-4790-C045-86BA-A35D5E72CBC2}" type="pres">
      <dgm:prSet presAssocID="{8836E677-DE93-7E49-85C1-F7ECBEF29421}" presName="parTx2" presStyleLbl="node1" presStyleIdx="1" presStyleCnt="3" custScaleX="162594" custScaleY="219815" custLinFactNeighborX="17617"/>
      <dgm:spPr/>
      <dgm:t>
        <a:bodyPr/>
        <a:lstStyle/>
        <a:p>
          <a:endParaRPr lang="es-ES"/>
        </a:p>
      </dgm:t>
    </dgm:pt>
    <dgm:pt modelId="{B4983BF1-EEFE-224D-A80E-A1868DA47A00}" type="pres">
      <dgm:prSet presAssocID="{268822EB-8790-604A-A89E-BF12FD78ECC8}" presName="picture2" presStyleCnt="0"/>
      <dgm:spPr/>
    </dgm:pt>
    <dgm:pt modelId="{F84A8B74-65DF-7D47-BD3B-2B638530E8B6}" type="pres">
      <dgm:prSet presAssocID="{268822EB-8790-604A-A89E-BF12FD78ECC8}" presName="imageRepeatNode" presStyleLbl="fgImgPlace1" presStyleIdx="1" presStyleCnt="3" custScaleX="165662" custScaleY="158670" custLinFactX="-9800" custLinFactNeighborX="-100000" custLinFactNeighborY="-6376"/>
      <dgm:spPr/>
      <dgm:t>
        <a:bodyPr/>
        <a:lstStyle/>
        <a:p>
          <a:endParaRPr lang="es-ES"/>
        </a:p>
      </dgm:t>
    </dgm:pt>
    <dgm:pt modelId="{B52328F1-5734-B046-827A-2B45784BADBD}" type="pres">
      <dgm:prSet presAssocID="{4199C59F-5B01-2349-B2B2-E598057663B3}" presName="parTx3" presStyleLbl="node1" presStyleIdx="2" presStyleCnt="3" custScaleX="145414" custScaleY="202069" custLinFactNeighborX="37518" custLinFactNeighborY="-51445"/>
      <dgm:spPr/>
      <dgm:t>
        <a:bodyPr/>
        <a:lstStyle/>
        <a:p>
          <a:endParaRPr lang="es-ES"/>
        </a:p>
      </dgm:t>
    </dgm:pt>
    <dgm:pt modelId="{4B462A0F-9639-724A-A9A7-BD13915F5AF8}" type="pres">
      <dgm:prSet presAssocID="{2795F6E5-C5D0-8F4C-A70A-136615E26133}" presName="picture3" presStyleCnt="0"/>
      <dgm:spPr/>
    </dgm:pt>
    <dgm:pt modelId="{881E64A4-A43A-6E49-BE4C-C5F799B916EA}" type="pres">
      <dgm:prSet presAssocID="{2795F6E5-C5D0-8F4C-A70A-136615E26133}" presName="imageRepeatNode" presStyleLbl="fgImgPlace1" presStyleIdx="2" presStyleCnt="3" custScaleX="170166" custScaleY="168890" custLinFactNeighborX="-48596" custLinFactNeighborY="-44633"/>
      <dgm:spPr/>
      <dgm:t>
        <a:bodyPr/>
        <a:lstStyle/>
        <a:p>
          <a:endParaRPr lang="es-ES"/>
        </a:p>
      </dgm:t>
    </dgm:pt>
  </dgm:ptLst>
  <dgm:cxnLst>
    <dgm:cxn modelId="{CB59FEB9-06C9-AE4D-B63D-D7D32A0E6DFC}" type="presOf" srcId="{2795F6E5-C5D0-8F4C-A70A-136615E26133}" destId="{881E64A4-A43A-6E49-BE4C-C5F799B916EA}" srcOrd="0" destOrd="0" presId="urn:microsoft.com/office/officeart/2008/layout/AscendingPictureAccentProcess"/>
    <dgm:cxn modelId="{E30555F9-A277-7947-ABCC-24B066E0B4B4}" type="presOf" srcId="{1AF23637-9031-4C40-A831-AE6323728398}" destId="{BDFE1BA8-17DC-8F44-B807-1DF69A1EC382}" srcOrd="0" destOrd="0" presId="urn:microsoft.com/office/officeart/2008/layout/AscendingPictureAccentProcess"/>
    <dgm:cxn modelId="{322B999D-39F7-0E4A-B2F4-C4E9D9D55979}" type="presOf" srcId="{3BCB443B-3DE0-D747-8391-520C0E3D2D85}" destId="{FC71B60A-EB61-DF48-99F8-7C6F0AD608D3}" srcOrd="0" destOrd="0" presId="urn:microsoft.com/office/officeart/2008/layout/AscendingPictureAccentProcess"/>
    <dgm:cxn modelId="{7D3FFD16-E9CC-DD4A-99D5-320CED6A626D}" type="presOf" srcId="{4199C59F-5B01-2349-B2B2-E598057663B3}" destId="{B52328F1-5734-B046-827A-2B45784BADBD}" srcOrd="0" destOrd="0" presId="urn:microsoft.com/office/officeart/2008/layout/AscendingPictureAccentProcess"/>
    <dgm:cxn modelId="{1AABCC7E-F059-5447-BD32-A1E811A202D1}" type="presOf" srcId="{6AD7A35E-85BA-BC45-8167-8739F2560702}" destId="{0E14FF59-988B-6448-919B-BE1AE1FE1A32}" srcOrd="0" destOrd="0" presId="urn:microsoft.com/office/officeart/2008/layout/AscendingPictureAccentProcess"/>
    <dgm:cxn modelId="{8ADB6F2E-0F3D-5F45-BBAF-3202E2AE4231}" type="presOf" srcId="{268822EB-8790-604A-A89E-BF12FD78ECC8}" destId="{F84A8B74-65DF-7D47-BD3B-2B638530E8B6}" srcOrd="0" destOrd="0" presId="urn:microsoft.com/office/officeart/2008/layout/AscendingPictureAccentProcess"/>
    <dgm:cxn modelId="{ABF37CC7-B508-D24E-8F7B-2A1582262051}" srcId="{6AD7A35E-85BA-BC45-8167-8739F2560702}" destId="{4199C59F-5B01-2349-B2B2-E598057663B3}" srcOrd="2" destOrd="0" parTransId="{24C5D53E-6FFF-774E-935B-5084A5BCA603}" sibTransId="{2795F6E5-C5D0-8F4C-A70A-136615E26133}"/>
    <dgm:cxn modelId="{C036FFBA-8445-EE40-BF25-4EECB7EB0EA3}" type="presOf" srcId="{8836E677-DE93-7E49-85C1-F7ECBEF29421}" destId="{493F3BBB-4790-C045-86BA-A35D5E72CBC2}" srcOrd="0" destOrd="0" presId="urn:microsoft.com/office/officeart/2008/layout/AscendingPictureAccentProcess"/>
    <dgm:cxn modelId="{B2BB449F-C592-B546-BAA5-085FDA2C814F}" srcId="{6AD7A35E-85BA-BC45-8167-8739F2560702}" destId="{8836E677-DE93-7E49-85C1-F7ECBEF29421}" srcOrd="1" destOrd="0" parTransId="{5493DEFE-158B-0C43-84C6-ADFD372F8C6A}" sibTransId="{268822EB-8790-604A-A89E-BF12FD78ECC8}"/>
    <dgm:cxn modelId="{C4A9B458-F4B6-B348-B441-7FD6FBB3E81E}" srcId="{6AD7A35E-85BA-BC45-8167-8739F2560702}" destId="{1AF23637-9031-4C40-A831-AE6323728398}" srcOrd="0" destOrd="0" parTransId="{9194DC02-412E-DA48-B435-0C76FF65B905}" sibTransId="{3BCB443B-3DE0-D747-8391-520C0E3D2D85}"/>
    <dgm:cxn modelId="{F086D065-FF68-6B48-B223-FF8E1F4D14EC}" type="presParOf" srcId="{0E14FF59-988B-6448-919B-BE1AE1FE1A32}" destId="{8358D222-3523-B64E-9314-8BC0144A43CC}" srcOrd="0" destOrd="0" presId="urn:microsoft.com/office/officeart/2008/layout/AscendingPictureAccentProcess"/>
    <dgm:cxn modelId="{FFEDD20E-C8F2-D748-86D0-FEA317243E3C}" type="presParOf" srcId="{0E14FF59-988B-6448-919B-BE1AE1FE1A32}" destId="{2678F2D8-8EBC-214E-A27D-72F6EF8144F9}" srcOrd="1" destOrd="0" presId="urn:microsoft.com/office/officeart/2008/layout/AscendingPictureAccentProcess"/>
    <dgm:cxn modelId="{96781173-4397-8847-AAAF-3EBBE3B2ACEA}" type="presParOf" srcId="{0E14FF59-988B-6448-919B-BE1AE1FE1A32}" destId="{B0E5F586-FAC0-8D4D-8044-8835F878BB19}" srcOrd="2" destOrd="0" presId="urn:microsoft.com/office/officeart/2008/layout/AscendingPictureAccentProcess"/>
    <dgm:cxn modelId="{2B823F44-D7CE-C146-A000-1C03769C0B54}" type="presParOf" srcId="{0E14FF59-988B-6448-919B-BE1AE1FE1A32}" destId="{F16A12CF-4279-CD45-B8E4-BD5214BC9768}" srcOrd="3" destOrd="0" presId="urn:microsoft.com/office/officeart/2008/layout/AscendingPictureAccentProcess"/>
    <dgm:cxn modelId="{5779DDAC-E3FB-3D41-942D-C6717AB2D88E}" type="presParOf" srcId="{0E14FF59-988B-6448-919B-BE1AE1FE1A32}" destId="{FD02B910-B9A5-9E4A-AFE3-8C4DEFDC541B}" srcOrd="4" destOrd="0" presId="urn:microsoft.com/office/officeart/2008/layout/AscendingPictureAccentProcess"/>
    <dgm:cxn modelId="{61FB143C-99A5-5D4B-9156-64FD70AC6C2F}" type="presParOf" srcId="{0E14FF59-988B-6448-919B-BE1AE1FE1A32}" destId="{AF078746-63E4-BD42-A844-A3CFF5C17651}" srcOrd="5" destOrd="0" presId="urn:microsoft.com/office/officeart/2008/layout/AscendingPictureAccentProcess"/>
    <dgm:cxn modelId="{344360D4-0FDF-FE42-80BC-7A748707ECF1}" type="presParOf" srcId="{0E14FF59-988B-6448-919B-BE1AE1FE1A32}" destId="{38AC6E66-5754-0540-A865-5EE916278FA3}" srcOrd="6" destOrd="0" presId="urn:microsoft.com/office/officeart/2008/layout/AscendingPictureAccentProcess"/>
    <dgm:cxn modelId="{57ADA4FA-AD9B-C14E-8841-C13E6E6096EB}" type="presParOf" srcId="{0E14FF59-988B-6448-919B-BE1AE1FE1A32}" destId="{A6A801A2-FBE9-B342-A0CA-F8F91B8A706A}" srcOrd="7" destOrd="0" presId="urn:microsoft.com/office/officeart/2008/layout/AscendingPictureAccentProcess"/>
    <dgm:cxn modelId="{DA4D754E-4ECB-4E4A-92E2-8F5698ADBF33}" type="presParOf" srcId="{0E14FF59-988B-6448-919B-BE1AE1FE1A32}" destId="{59001320-4AB4-1648-B318-BBB25C5B9B88}" srcOrd="8" destOrd="0" presId="urn:microsoft.com/office/officeart/2008/layout/AscendingPictureAccentProcess"/>
    <dgm:cxn modelId="{F9A33AAB-F799-E24E-A9C9-38E484A41E6B}" type="presParOf" srcId="{0E14FF59-988B-6448-919B-BE1AE1FE1A32}" destId="{FF77809A-F31C-E54C-BBC7-24591D399E44}" srcOrd="9" destOrd="0" presId="urn:microsoft.com/office/officeart/2008/layout/AscendingPictureAccentProcess"/>
    <dgm:cxn modelId="{81A81A3C-9D45-5641-904F-94AD8C390FE2}" type="presParOf" srcId="{0E14FF59-988B-6448-919B-BE1AE1FE1A32}" destId="{66820C50-9B65-0F4B-97D4-8D116A53C58E}" srcOrd="10" destOrd="0" presId="urn:microsoft.com/office/officeart/2008/layout/AscendingPictureAccentProcess"/>
    <dgm:cxn modelId="{BAF99C46-053D-E744-81AE-EFC18D055A46}" type="presParOf" srcId="{0E14FF59-988B-6448-919B-BE1AE1FE1A32}" destId="{72A6DFA1-CCA3-D64E-8199-783037A0499A}" srcOrd="11" destOrd="0" presId="urn:microsoft.com/office/officeart/2008/layout/AscendingPictureAccentProcess"/>
    <dgm:cxn modelId="{80B93976-99FC-1D4C-9760-B86C10473D99}" type="presParOf" srcId="{0E14FF59-988B-6448-919B-BE1AE1FE1A32}" destId="{BDFE1BA8-17DC-8F44-B807-1DF69A1EC382}" srcOrd="12" destOrd="0" presId="urn:microsoft.com/office/officeart/2008/layout/AscendingPictureAccentProcess"/>
    <dgm:cxn modelId="{C40A3F5F-5269-2745-9206-85DFDECC428F}" type="presParOf" srcId="{0E14FF59-988B-6448-919B-BE1AE1FE1A32}" destId="{F11C57FF-4742-8544-86EC-EBB1FAD44598}" srcOrd="13" destOrd="0" presId="urn:microsoft.com/office/officeart/2008/layout/AscendingPictureAccentProcess"/>
    <dgm:cxn modelId="{664375EC-897A-C240-9F8E-3CCC47942D14}" type="presParOf" srcId="{F11C57FF-4742-8544-86EC-EBB1FAD44598}" destId="{FC71B60A-EB61-DF48-99F8-7C6F0AD608D3}" srcOrd="0" destOrd="0" presId="urn:microsoft.com/office/officeart/2008/layout/AscendingPictureAccentProcess"/>
    <dgm:cxn modelId="{9E732276-2B8C-E04F-ADC0-77C3333EBE84}" type="presParOf" srcId="{0E14FF59-988B-6448-919B-BE1AE1FE1A32}" destId="{493F3BBB-4790-C045-86BA-A35D5E72CBC2}" srcOrd="14" destOrd="0" presId="urn:microsoft.com/office/officeart/2008/layout/AscendingPictureAccentProcess"/>
    <dgm:cxn modelId="{BEC96207-7543-F242-A385-B265997FBAB2}" type="presParOf" srcId="{0E14FF59-988B-6448-919B-BE1AE1FE1A32}" destId="{B4983BF1-EEFE-224D-A80E-A1868DA47A00}" srcOrd="15" destOrd="0" presId="urn:microsoft.com/office/officeart/2008/layout/AscendingPictureAccentProcess"/>
    <dgm:cxn modelId="{9641716C-50A3-034B-A453-25C0ACFC3B0A}" type="presParOf" srcId="{B4983BF1-EEFE-224D-A80E-A1868DA47A00}" destId="{F84A8B74-65DF-7D47-BD3B-2B638530E8B6}" srcOrd="0" destOrd="0" presId="urn:microsoft.com/office/officeart/2008/layout/AscendingPictureAccentProcess"/>
    <dgm:cxn modelId="{67CFC2D7-72CE-8346-9188-4C71FFC7F32E}" type="presParOf" srcId="{0E14FF59-988B-6448-919B-BE1AE1FE1A32}" destId="{B52328F1-5734-B046-827A-2B45784BADBD}" srcOrd="16" destOrd="0" presId="urn:microsoft.com/office/officeart/2008/layout/AscendingPictureAccentProcess"/>
    <dgm:cxn modelId="{90A52A18-3BA7-1E41-836E-77C793DDEA05}" type="presParOf" srcId="{0E14FF59-988B-6448-919B-BE1AE1FE1A32}" destId="{4B462A0F-9639-724A-A9A7-BD13915F5AF8}" srcOrd="17" destOrd="0" presId="urn:microsoft.com/office/officeart/2008/layout/AscendingPictureAccentProcess"/>
    <dgm:cxn modelId="{FB11E649-2B97-0247-973E-633B03600AC0}" type="presParOf" srcId="{4B462A0F-9639-724A-A9A7-BD13915F5AF8}" destId="{881E64A4-A43A-6E49-BE4C-C5F799B916EA}"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D7A35E-85BA-BC45-8167-8739F2560702}" type="doc">
      <dgm:prSet loTypeId="urn:microsoft.com/office/officeart/2008/layout/AscendingPictureAccentProcess" loCatId="" qsTypeId="urn:microsoft.com/office/officeart/2005/8/quickstyle/simple4" qsCatId="simple" csTypeId="urn:microsoft.com/office/officeart/2005/8/colors/accent0_1" csCatId="mainScheme" phldr="1"/>
      <dgm:spPr/>
      <dgm:t>
        <a:bodyPr/>
        <a:lstStyle/>
        <a:p>
          <a:endParaRPr lang="es-ES"/>
        </a:p>
      </dgm:t>
    </dgm:pt>
    <dgm:pt modelId="{1AF23637-9031-4C40-A831-AE6323728398}">
      <dgm:prSet phldrT="[Texto]" custT="1"/>
      <dgm:spPr/>
      <dgm:t>
        <a:bodyPr/>
        <a:lstStyle/>
        <a:p>
          <a:r>
            <a:rPr lang="es-ES" sz="2100" dirty="0" smtClean="0"/>
            <a:t>Servicios Públicos de Agua y Saneamiento</a:t>
          </a:r>
          <a:endParaRPr lang="es-ES" sz="2100" dirty="0"/>
        </a:p>
      </dgm:t>
    </dgm:pt>
    <dgm:pt modelId="{9194DC02-412E-DA48-B435-0C76FF65B905}" type="parTrans" cxnId="{C4A9B458-F4B6-B348-B441-7FD6FBB3E81E}">
      <dgm:prSet/>
      <dgm:spPr/>
      <dgm:t>
        <a:bodyPr/>
        <a:lstStyle/>
        <a:p>
          <a:endParaRPr lang="es-ES"/>
        </a:p>
      </dgm:t>
    </dgm:pt>
    <dgm:pt modelId="{3BCB443B-3DE0-D747-8391-520C0E3D2D85}" type="sibTrans" cxnId="{C4A9B458-F4B6-B348-B441-7FD6FBB3E81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s-ES"/>
        </a:p>
      </dgm:t>
    </dgm:pt>
    <dgm:pt modelId="{8836E677-DE93-7E49-85C1-F7ECBEF29421}">
      <dgm:prSet phldrT="[Texto]" custT="1"/>
      <dgm:spPr/>
      <dgm:t>
        <a:bodyPr/>
        <a:lstStyle/>
        <a:p>
          <a:r>
            <a:rPr lang="es-ES" sz="2100" dirty="0" smtClean="0"/>
            <a:t>Servicios Públicos de Emergencia </a:t>
          </a:r>
          <a:endParaRPr lang="es-ES" sz="2100" dirty="0"/>
        </a:p>
      </dgm:t>
    </dgm:pt>
    <dgm:pt modelId="{5493DEFE-158B-0C43-84C6-ADFD372F8C6A}" type="parTrans" cxnId="{B2BB449F-C592-B546-BAA5-085FDA2C814F}">
      <dgm:prSet/>
      <dgm:spPr/>
      <dgm:t>
        <a:bodyPr/>
        <a:lstStyle/>
        <a:p>
          <a:endParaRPr lang="es-ES"/>
        </a:p>
      </dgm:t>
    </dgm:pt>
    <dgm:pt modelId="{268822EB-8790-604A-A89E-BF12FD78ECC8}" type="sibTrans" cxnId="{B2BB449F-C592-B546-BAA5-085FDA2C814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4199C59F-5B01-2349-B2B2-E598057663B3}">
      <dgm:prSet custT="1"/>
      <dgm:spPr/>
      <dgm:t>
        <a:bodyPr/>
        <a:lstStyle/>
        <a:p>
          <a:r>
            <a:rPr lang="es-ES" sz="2000" dirty="0" smtClean="0"/>
            <a:t>Servicios Públicos de Transporte  </a:t>
          </a:r>
          <a:endParaRPr lang="es-ES" sz="2000" dirty="0"/>
        </a:p>
      </dgm:t>
    </dgm:pt>
    <dgm:pt modelId="{24C5D53E-6FFF-774E-935B-5084A5BCA603}" type="parTrans" cxnId="{ABF37CC7-B508-D24E-8F7B-2A1582262051}">
      <dgm:prSet/>
      <dgm:spPr/>
      <dgm:t>
        <a:bodyPr/>
        <a:lstStyle/>
        <a:p>
          <a:endParaRPr lang="es-ES"/>
        </a:p>
      </dgm:t>
    </dgm:pt>
    <dgm:pt modelId="{2795F6E5-C5D0-8F4C-A70A-136615E26133}" type="sibTrans" cxnId="{ABF37CC7-B508-D24E-8F7B-2A15822620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t>
        <a:bodyPr/>
        <a:lstStyle/>
        <a:p>
          <a:endParaRPr lang="es-ES"/>
        </a:p>
      </dgm:t>
    </dgm:pt>
    <dgm:pt modelId="{7149D144-E2BE-424E-B683-6DE431D3EF48}">
      <dgm:prSet custT="1"/>
      <dgm:spPr/>
      <dgm:t>
        <a:bodyPr/>
        <a:lstStyle/>
        <a:p>
          <a:r>
            <a:rPr lang="es-ES" sz="2100" dirty="0" smtClean="0"/>
            <a:t>Servicios Públicos de Energía</a:t>
          </a:r>
          <a:endParaRPr lang="es-ES" sz="2100" dirty="0"/>
        </a:p>
      </dgm:t>
    </dgm:pt>
    <dgm:pt modelId="{DAEC01D2-C30B-D14E-8521-042619DBB5E8}" type="parTrans" cxnId="{D3DFBEE7-D17C-B64B-9226-36BEC5520EFE}">
      <dgm:prSet/>
      <dgm:spPr/>
      <dgm:t>
        <a:bodyPr/>
        <a:lstStyle/>
        <a:p>
          <a:endParaRPr lang="es-ES"/>
        </a:p>
      </dgm:t>
    </dgm:pt>
    <dgm:pt modelId="{162205BE-3325-0140-BC5E-4E2D37C4F889}" type="sibTrans" cxnId="{D3DFBEE7-D17C-B64B-9226-36BEC5520EFE}">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0E14FF59-988B-6448-919B-BE1AE1FE1A32}" type="pres">
      <dgm:prSet presAssocID="{6AD7A35E-85BA-BC45-8167-8739F2560702}" presName="Name0" presStyleCnt="0">
        <dgm:presLayoutVars>
          <dgm:chMax val="7"/>
          <dgm:chPref val="7"/>
          <dgm:dir/>
        </dgm:presLayoutVars>
      </dgm:prSet>
      <dgm:spPr/>
      <dgm:t>
        <a:bodyPr/>
        <a:lstStyle/>
        <a:p>
          <a:endParaRPr lang="es-ES"/>
        </a:p>
      </dgm:t>
    </dgm:pt>
    <dgm:pt modelId="{8358D222-3523-B64E-9314-8BC0144A43CC}" type="pres">
      <dgm:prSet presAssocID="{6AD7A35E-85BA-BC45-8167-8739F2560702}" presName="dot1" presStyleLbl="alignNode1" presStyleIdx="0" presStyleCnt="13" custLinFactX="-300000" custLinFactY="-500000" custLinFactNeighborX="-391154" custLinFactNeighborY="-536901"/>
      <dgm:spPr/>
    </dgm:pt>
    <dgm:pt modelId="{2678F2D8-8EBC-214E-A27D-72F6EF8144F9}" type="pres">
      <dgm:prSet presAssocID="{6AD7A35E-85BA-BC45-8167-8739F2560702}" presName="dot2" presStyleLbl="alignNode1" presStyleIdx="1" presStyleCnt="13" custLinFactX="600000" custLinFactY="-1292257" custLinFactNeighborX="667118" custLinFactNeighborY="-1300000"/>
      <dgm:spPr/>
    </dgm:pt>
    <dgm:pt modelId="{B0E5F586-FAC0-8D4D-8044-8835F878BB19}" type="pres">
      <dgm:prSet presAssocID="{6AD7A35E-85BA-BC45-8167-8739F2560702}" presName="dot3" presStyleLbl="alignNode1" presStyleIdx="2" presStyleCnt="13" custLinFactX="-1400000" custLinFactY="174436" custLinFactNeighborX="-1422217" custLinFactNeighborY="200000"/>
      <dgm:spPr/>
    </dgm:pt>
    <dgm:pt modelId="{F16A12CF-4279-CD45-B8E4-BD5214BC9768}" type="pres">
      <dgm:prSet presAssocID="{6AD7A35E-85BA-BC45-8167-8739F2560702}" presName="dot4" presStyleLbl="alignNode1" presStyleIdx="3" presStyleCnt="13" custLinFactX="-1364623" custLinFactY="200000" custLinFactNeighborX="-1400000" custLinFactNeighborY="203240"/>
      <dgm:spPr/>
    </dgm:pt>
    <dgm:pt modelId="{FD02B910-B9A5-9E4A-AFE3-8C4DEFDC541B}" type="pres">
      <dgm:prSet presAssocID="{6AD7A35E-85BA-BC45-8167-8739F2560702}" presName="dot5" presStyleLbl="alignNode1" presStyleIdx="4" presStyleCnt="13" custLinFactX="100000" custLinFactY="-900000" custLinFactNeighborX="130386" custLinFactNeighborY="-943381"/>
      <dgm:spPr/>
    </dgm:pt>
    <dgm:pt modelId="{5688F53B-43E6-344E-8D7D-2578D58BBB38}" type="pres">
      <dgm:prSet presAssocID="{6AD7A35E-85BA-BC45-8167-8739F2560702}" presName="dot6" presStyleLbl="alignNode1" presStyleIdx="5" presStyleCnt="13" custLinFactX="-1234238" custLinFactY="600000" custLinFactNeighborX="-1300000" custLinFactNeighborY="667321"/>
      <dgm:spPr/>
    </dgm:pt>
    <dgm:pt modelId="{AF078746-63E4-BD42-A844-A3CFF5C17651}" type="pres">
      <dgm:prSet presAssocID="{6AD7A35E-85BA-BC45-8167-8739F2560702}" presName="dotArrow1" presStyleLbl="alignNode1" presStyleIdx="6" presStyleCnt="13" custLinFactX="399215" custLinFactY="-600000" custLinFactNeighborX="400000" custLinFactNeighborY="-647004"/>
      <dgm:spPr/>
    </dgm:pt>
    <dgm:pt modelId="{38AC6E66-5754-0540-A865-5EE916278FA3}" type="pres">
      <dgm:prSet presAssocID="{6AD7A35E-85BA-BC45-8167-8739F2560702}" presName="dotArrow2" presStyleLbl="alignNode1" presStyleIdx="7" presStyleCnt="13" custLinFactX="399215" custLinFactY="-600000" custLinFactNeighborX="400000" custLinFactNeighborY="-647004"/>
      <dgm:spPr/>
    </dgm:pt>
    <dgm:pt modelId="{A6A801A2-FBE9-B342-A0CA-F8F91B8A706A}" type="pres">
      <dgm:prSet presAssocID="{6AD7A35E-85BA-BC45-8167-8739F2560702}" presName="dotArrow3" presStyleLbl="alignNode1" presStyleIdx="8" presStyleCnt="13" custLinFactX="399215" custLinFactY="-600000" custLinFactNeighborX="400000" custLinFactNeighborY="-647004"/>
      <dgm:spPr/>
    </dgm:pt>
    <dgm:pt modelId="{59001320-4AB4-1648-B318-BBB25C5B9B88}" type="pres">
      <dgm:prSet presAssocID="{6AD7A35E-85BA-BC45-8167-8739F2560702}" presName="dotArrow4" presStyleLbl="alignNode1" presStyleIdx="9" presStyleCnt="13" custLinFactX="399215" custLinFactY="-600000" custLinFactNeighborX="400000" custLinFactNeighborY="-647004"/>
      <dgm:spPr/>
    </dgm:pt>
    <dgm:pt modelId="{FF77809A-F31C-E54C-BBC7-24591D399E44}" type="pres">
      <dgm:prSet presAssocID="{6AD7A35E-85BA-BC45-8167-8739F2560702}" presName="dotArrow5" presStyleLbl="alignNode1" presStyleIdx="10" presStyleCnt="13" custLinFactX="399215" custLinFactY="-600000" custLinFactNeighborX="400000" custLinFactNeighborY="-647004"/>
      <dgm:spPr/>
    </dgm:pt>
    <dgm:pt modelId="{66820C50-9B65-0F4B-97D4-8D116A53C58E}" type="pres">
      <dgm:prSet presAssocID="{6AD7A35E-85BA-BC45-8167-8739F2560702}" presName="dotArrow6" presStyleLbl="alignNode1" presStyleIdx="11" presStyleCnt="13" custLinFactX="399215" custLinFactY="-600000" custLinFactNeighborX="400000" custLinFactNeighborY="-647004"/>
      <dgm:spPr/>
    </dgm:pt>
    <dgm:pt modelId="{72A6DFA1-CCA3-D64E-8199-783037A0499A}" type="pres">
      <dgm:prSet presAssocID="{6AD7A35E-85BA-BC45-8167-8739F2560702}" presName="dotArrow7" presStyleLbl="alignNode1" presStyleIdx="12" presStyleCnt="13" custLinFactX="377573" custLinFactY="-600000" custLinFactNeighborX="400000" custLinFactNeighborY="-625360"/>
      <dgm:spPr/>
    </dgm:pt>
    <dgm:pt modelId="{BDFE1BA8-17DC-8F44-B807-1DF69A1EC382}" type="pres">
      <dgm:prSet presAssocID="{1AF23637-9031-4C40-A831-AE6323728398}" presName="parTx1" presStyleLbl="node1" presStyleIdx="0" presStyleCnt="4" custScaleX="216320" custScaleY="305566" custLinFactY="100000" custLinFactNeighborX="-44146" custLinFactNeighborY="159404"/>
      <dgm:spPr/>
      <dgm:t>
        <a:bodyPr/>
        <a:lstStyle/>
        <a:p>
          <a:endParaRPr lang="es-ES"/>
        </a:p>
      </dgm:t>
    </dgm:pt>
    <dgm:pt modelId="{F11C57FF-4742-8544-86EC-EBB1FAD44598}" type="pres">
      <dgm:prSet presAssocID="{3BCB443B-3DE0-D747-8391-520C0E3D2D85}" presName="picture1" presStyleCnt="0"/>
      <dgm:spPr/>
    </dgm:pt>
    <dgm:pt modelId="{FC71B60A-EB61-DF48-99F8-7C6F0AD608D3}" type="pres">
      <dgm:prSet presAssocID="{3BCB443B-3DE0-D747-8391-520C0E3D2D85}" presName="imageRepeatNode" presStyleLbl="fgImgPlace1" presStyleIdx="0" presStyleCnt="4" custScaleX="231150" custScaleY="226475" custLinFactX="-134719" custLinFactY="2221" custLinFactNeighborX="-200000" custLinFactNeighborY="100000"/>
      <dgm:spPr/>
      <dgm:t>
        <a:bodyPr/>
        <a:lstStyle/>
        <a:p>
          <a:endParaRPr lang="es-ES"/>
        </a:p>
      </dgm:t>
    </dgm:pt>
    <dgm:pt modelId="{C7BEDA91-03A7-6248-A002-1B199172D0F4}" type="pres">
      <dgm:prSet presAssocID="{7149D144-E2BE-424E-B683-6DE431D3EF48}" presName="parTx2" presStyleLbl="node1" presStyleIdx="1" presStyleCnt="4" custScaleX="197292" custScaleY="203902" custLinFactNeighborX="-18728" custLinFactNeighborY="29935"/>
      <dgm:spPr/>
      <dgm:t>
        <a:bodyPr/>
        <a:lstStyle/>
        <a:p>
          <a:endParaRPr lang="es-ES"/>
        </a:p>
      </dgm:t>
    </dgm:pt>
    <dgm:pt modelId="{03987AC4-1177-8541-9D1F-19A62A6CDB17}" type="pres">
      <dgm:prSet presAssocID="{162205BE-3325-0140-BC5E-4E2D37C4F889}" presName="picture2" presStyleCnt="0"/>
      <dgm:spPr/>
    </dgm:pt>
    <dgm:pt modelId="{B933E966-04AE-AE43-B06C-EA11C727AB7E}" type="pres">
      <dgm:prSet presAssocID="{162205BE-3325-0140-BC5E-4E2D37C4F889}" presName="imageRepeatNode" presStyleLbl="fgImgPlace1" presStyleIdx="1" presStyleCnt="4" custScaleX="204860" custScaleY="197444" custLinFactX="-100000" custLinFactNeighborX="-153880" custLinFactNeighborY="0"/>
      <dgm:spPr/>
      <dgm:t>
        <a:bodyPr/>
        <a:lstStyle/>
        <a:p>
          <a:endParaRPr lang="es-ES"/>
        </a:p>
      </dgm:t>
    </dgm:pt>
    <dgm:pt modelId="{996C5CDE-4C37-E34E-B3D6-342968B4841A}" type="pres">
      <dgm:prSet presAssocID="{8836E677-DE93-7E49-85C1-F7ECBEF29421}" presName="parTx3" presStyleLbl="node1" presStyleIdx="2" presStyleCnt="4" custScaleX="179715" custScaleY="243613" custLinFactNeighborX="48365" custLinFactNeighborY="-74838"/>
      <dgm:spPr/>
      <dgm:t>
        <a:bodyPr/>
        <a:lstStyle/>
        <a:p>
          <a:endParaRPr lang="es-ES"/>
        </a:p>
      </dgm:t>
    </dgm:pt>
    <dgm:pt modelId="{52FD158F-50B7-6D4F-AF6B-EC767107A13F}" type="pres">
      <dgm:prSet presAssocID="{268822EB-8790-604A-A89E-BF12FD78ECC8}" presName="picture3" presStyleCnt="0"/>
      <dgm:spPr/>
    </dgm:pt>
    <dgm:pt modelId="{F84A8B74-65DF-7D47-BD3B-2B638530E8B6}" type="pres">
      <dgm:prSet presAssocID="{268822EB-8790-604A-A89E-BF12FD78ECC8}" presName="imageRepeatNode" presStyleLbl="fgImgPlace1" presStyleIdx="2" presStyleCnt="4" custScaleX="198705" custScaleY="202340" custLinFactX="-9630" custLinFactNeighborX="-100000" custLinFactNeighborY="-23083"/>
      <dgm:spPr/>
      <dgm:t>
        <a:bodyPr/>
        <a:lstStyle/>
        <a:p>
          <a:endParaRPr lang="es-ES"/>
        </a:p>
      </dgm:t>
    </dgm:pt>
    <dgm:pt modelId="{A677C724-BFD8-BA4C-9CA9-1E2BA51D1670}" type="pres">
      <dgm:prSet presAssocID="{4199C59F-5B01-2349-B2B2-E598057663B3}" presName="parTx4" presStyleLbl="node1" presStyleIdx="3" presStyleCnt="4" custScaleX="181659" custScaleY="199206" custLinFactY="-29719" custLinFactNeighborX="96032" custLinFactNeighborY="-100000"/>
      <dgm:spPr/>
      <dgm:t>
        <a:bodyPr/>
        <a:lstStyle/>
        <a:p>
          <a:endParaRPr lang="es-ES"/>
        </a:p>
      </dgm:t>
    </dgm:pt>
    <dgm:pt modelId="{33019095-7AFC-3146-A489-73E5722647C4}" type="pres">
      <dgm:prSet presAssocID="{2795F6E5-C5D0-8F4C-A70A-136615E26133}" presName="picture4" presStyleCnt="0"/>
      <dgm:spPr/>
    </dgm:pt>
    <dgm:pt modelId="{881E64A4-A43A-6E49-BE4C-C5F799B916EA}" type="pres">
      <dgm:prSet presAssocID="{2795F6E5-C5D0-8F4C-A70A-136615E26133}" presName="imageRepeatNode" presStyleLbl="fgImgPlace1" presStyleIdx="3" presStyleCnt="4" custScaleX="180779" custScaleY="176660" custLinFactNeighborX="30948" custLinFactNeighborY="-83675"/>
      <dgm:spPr/>
      <dgm:t>
        <a:bodyPr/>
        <a:lstStyle/>
        <a:p>
          <a:endParaRPr lang="es-ES"/>
        </a:p>
      </dgm:t>
    </dgm:pt>
  </dgm:ptLst>
  <dgm:cxnLst>
    <dgm:cxn modelId="{D3DFBEE7-D17C-B64B-9226-36BEC5520EFE}" srcId="{6AD7A35E-85BA-BC45-8167-8739F2560702}" destId="{7149D144-E2BE-424E-B683-6DE431D3EF48}" srcOrd="1" destOrd="0" parTransId="{DAEC01D2-C30B-D14E-8521-042619DBB5E8}" sibTransId="{162205BE-3325-0140-BC5E-4E2D37C4F889}"/>
    <dgm:cxn modelId="{FAEABEA4-FB3E-964D-96C9-A58E228B51C4}" type="presOf" srcId="{8836E677-DE93-7E49-85C1-F7ECBEF29421}" destId="{996C5CDE-4C37-E34E-B3D6-342968B4841A}" srcOrd="0" destOrd="0" presId="urn:microsoft.com/office/officeart/2008/layout/AscendingPictureAccentProcess"/>
    <dgm:cxn modelId="{5C70F497-5224-874D-AFD9-7EDBED8E510E}" type="presOf" srcId="{4199C59F-5B01-2349-B2B2-E598057663B3}" destId="{A677C724-BFD8-BA4C-9CA9-1E2BA51D1670}" srcOrd="0" destOrd="0" presId="urn:microsoft.com/office/officeart/2008/layout/AscendingPictureAccentProcess"/>
    <dgm:cxn modelId="{1052315B-4BA7-9341-A81F-B97C70ABC0D8}" type="presOf" srcId="{7149D144-E2BE-424E-B683-6DE431D3EF48}" destId="{C7BEDA91-03A7-6248-A002-1B199172D0F4}" srcOrd="0" destOrd="0" presId="urn:microsoft.com/office/officeart/2008/layout/AscendingPictureAccentProcess"/>
    <dgm:cxn modelId="{64C597CF-63E0-C04F-942A-D2ADF5325F81}" type="presOf" srcId="{3BCB443B-3DE0-D747-8391-520C0E3D2D85}" destId="{FC71B60A-EB61-DF48-99F8-7C6F0AD608D3}" srcOrd="0" destOrd="0" presId="urn:microsoft.com/office/officeart/2008/layout/AscendingPictureAccentProcess"/>
    <dgm:cxn modelId="{ABF37CC7-B508-D24E-8F7B-2A1582262051}" srcId="{6AD7A35E-85BA-BC45-8167-8739F2560702}" destId="{4199C59F-5B01-2349-B2B2-E598057663B3}" srcOrd="3" destOrd="0" parTransId="{24C5D53E-6FFF-774E-935B-5084A5BCA603}" sibTransId="{2795F6E5-C5D0-8F4C-A70A-136615E26133}"/>
    <dgm:cxn modelId="{D4374EF5-BEA0-0D44-9FEA-592D74EF787F}" type="presOf" srcId="{6AD7A35E-85BA-BC45-8167-8739F2560702}" destId="{0E14FF59-988B-6448-919B-BE1AE1FE1A32}" srcOrd="0" destOrd="0" presId="urn:microsoft.com/office/officeart/2008/layout/AscendingPictureAccentProcess"/>
    <dgm:cxn modelId="{47DBD94A-5DFB-5642-B7BF-F875F82B7E23}" type="presOf" srcId="{162205BE-3325-0140-BC5E-4E2D37C4F889}" destId="{B933E966-04AE-AE43-B06C-EA11C727AB7E}" srcOrd="0" destOrd="0" presId="urn:microsoft.com/office/officeart/2008/layout/AscendingPictureAccentProcess"/>
    <dgm:cxn modelId="{B2BB449F-C592-B546-BAA5-085FDA2C814F}" srcId="{6AD7A35E-85BA-BC45-8167-8739F2560702}" destId="{8836E677-DE93-7E49-85C1-F7ECBEF29421}" srcOrd="2" destOrd="0" parTransId="{5493DEFE-158B-0C43-84C6-ADFD372F8C6A}" sibTransId="{268822EB-8790-604A-A89E-BF12FD78ECC8}"/>
    <dgm:cxn modelId="{FC981065-39E0-D043-9CE8-B0018E2C614D}" type="presOf" srcId="{2795F6E5-C5D0-8F4C-A70A-136615E26133}" destId="{881E64A4-A43A-6E49-BE4C-C5F799B916EA}" srcOrd="0" destOrd="0" presId="urn:microsoft.com/office/officeart/2008/layout/AscendingPictureAccentProcess"/>
    <dgm:cxn modelId="{39435307-860F-8640-80F0-1406AF42A4F3}" type="presOf" srcId="{268822EB-8790-604A-A89E-BF12FD78ECC8}" destId="{F84A8B74-65DF-7D47-BD3B-2B638530E8B6}" srcOrd="0" destOrd="0" presId="urn:microsoft.com/office/officeart/2008/layout/AscendingPictureAccentProcess"/>
    <dgm:cxn modelId="{C4A9B458-F4B6-B348-B441-7FD6FBB3E81E}" srcId="{6AD7A35E-85BA-BC45-8167-8739F2560702}" destId="{1AF23637-9031-4C40-A831-AE6323728398}" srcOrd="0" destOrd="0" parTransId="{9194DC02-412E-DA48-B435-0C76FF65B905}" sibTransId="{3BCB443B-3DE0-D747-8391-520C0E3D2D85}"/>
    <dgm:cxn modelId="{D5E64E4D-148D-784D-A238-2D7B62417C05}" type="presOf" srcId="{1AF23637-9031-4C40-A831-AE6323728398}" destId="{BDFE1BA8-17DC-8F44-B807-1DF69A1EC382}" srcOrd="0" destOrd="0" presId="urn:microsoft.com/office/officeart/2008/layout/AscendingPictureAccentProcess"/>
    <dgm:cxn modelId="{001ECAAB-7444-924C-A883-03A6A5B4E846}" type="presParOf" srcId="{0E14FF59-988B-6448-919B-BE1AE1FE1A32}" destId="{8358D222-3523-B64E-9314-8BC0144A43CC}" srcOrd="0" destOrd="0" presId="urn:microsoft.com/office/officeart/2008/layout/AscendingPictureAccentProcess"/>
    <dgm:cxn modelId="{B9B5C3BD-B3BD-124B-AA08-EFB423240506}" type="presParOf" srcId="{0E14FF59-988B-6448-919B-BE1AE1FE1A32}" destId="{2678F2D8-8EBC-214E-A27D-72F6EF8144F9}" srcOrd="1" destOrd="0" presId="urn:microsoft.com/office/officeart/2008/layout/AscendingPictureAccentProcess"/>
    <dgm:cxn modelId="{800F494E-F296-A04C-903D-BCE87046C6D0}" type="presParOf" srcId="{0E14FF59-988B-6448-919B-BE1AE1FE1A32}" destId="{B0E5F586-FAC0-8D4D-8044-8835F878BB19}" srcOrd="2" destOrd="0" presId="urn:microsoft.com/office/officeart/2008/layout/AscendingPictureAccentProcess"/>
    <dgm:cxn modelId="{F064FCC3-C7A8-6843-88BB-7A472DE9755C}" type="presParOf" srcId="{0E14FF59-988B-6448-919B-BE1AE1FE1A32}" destId="{F16A12CF-4279-CD45-B8E4-BD5214BC9768}" srcOrd="3" destOrd="0" presId="urn:microsoft.com/office/officeart/2008/layout/AscendingPictureAccentProcess"/>
    <dgm:cxn modelId="{308820E6-9BD2-1142-AEB7-5CB021B2E9C5}" type="presParOf" srcId="{0E14FF59-988B-6448-919B-BE1AE1FE1A32}" destId="{FD02B910-B9A5-9E4A-AFE3-8C4DEFDC541B}" srcOrd="4" destOrd="0" presId="urn:microsoft.com/office/officeart/2008/layout/AscendingPictureAccentProcess"/>
    <dgm:cxn modelId="{5C424230-D8FE-DA4C-9E71-EC0BEFA0BF4D}" type="presParOf" srcId="{0E14FF59-988B-6448-919B-BE1AE1FE1A32}" destId="{5688F53B-43E6-344E-8D7D-2578D58BBB38}" srcOrd="5" destOrd="0" presId="urn:microsoft.com/office/officeart/2008/layout/AscendingPictureAccentProcess"/>
    <dgm:cxn modelId="{61E50986-771F-CA45-B3F7-A228159697E6}" type="presParOf" srcId="{0E14FF59-988B-6448-919B-BE1AE1FE1A32}" destId="{AF078746-63E4-BD42-A844-A3CFF5C17651}" srcOrd="6" destOrd="0" presId="urn:microsoft.com/office/officeart/2008/layout/AscendingPictureAccentProcess"/>
    <dgm:cxn modelId="{4D7B9302-1CD4-0840-BD89-EFDD5B25540E}" type="presParOf" srcId="{0E14FF59-988B-6448-919B-BE1AE1FE1A32}" destId="{38AC6E66-5754-0540-A865-5EE916278FA3}" srcOrd="7" destOrd="0" presId="urn:microsoft.com/office/officeart/2008/layout/AscendingPictureAccentProcess"/>
    <dgm:cxn modelId="{78191B43-2C19-AC45-8468-F78C83B54B38}" type="presParOf" srcId="{0E14FF59-988B-6448-919B-BE1AE1FE1A32}" destId="{A6A801A2-FBE9-B342-A0CA-F8F91B8A706A}" srcOrd="8" destOrd="0" presId="urn:microsoft.com/office/officeart/2008/layout/AscendingPictureAccentProcess"/>
    <dgm:cxn modelId="{64A89312-D687-A349-AEE1-0F60ED367EBF}" type="presParOf" srcId="{0E14FF59-988B-6448-919B-BE1AE1FE1A32}" destId="{59001320-4AB4-1648-B318-BBB25C5B9B88}" srcOrd="9" destOrd="0" presId="urn:microsoft.com/office/officeart/2008/layout/AscendingPictureAccentProcess"/>
    <dgm:cxn modelId="{528E0E2B-5113-7B47-9C72-E020ADB9AE24}" type="presParOf" srcId="{0E14FF59-988B-6448-919B-BE1AE1FE1A32}" destId="{FF77809A-F31C-E54C-BBC7-24591D399E44}" srcOrd="10" destOrd="0" presId="urn:microsoft.com/office/officeart/2008/layout/AscendingPictureAccentProcess"/>
    <dgm:cxn modelId="{E3DEC2AE-F992-2B4B-92D8-90C9040B272B}" type="presParOf" srcId="{0E14FF59-988B-6448-919B-BE1AE1FE1A32}" destId="{66820C50-9B65-0F4B-97D4-8D116A53C58E}" srcOrd="11" destOrd="0" presId="urn:microsoft.com/office/officeart/2008/layout/AscendingPictureAccentProcess"/>
    <dgm:cxn modelId="{41C66B0E-AE73-6941-AAB8-BF211CF34DC6}" type="presParOf" srcId="{0E14FF59-988B-6448-919B-BE1AE1FE1A32}" destId="{72A6DFA1-CCA3-D64E-8199-783037A0499A}" srcOrd="12" destOrd="0" presId="urn:microsoft.com/office/officeart/2008/layout/AscendingPictureAccentProcess"/>
    <dgm:cxn modelId="{D5886D24-6AFD-A841-BCED-C44BD6420D30}" type="presParOf" srcId="{0E14FF59-988B-6448-919B-BE1AE1FE1A32}" destId="{BDFE1BA8-17DC-8F44-B807-1DF69A1EC382}" srcOrd="13" destOrd="0" presId="urn:microsoft.com/office/officeart/2008/layout/AscendingPictureAccentProcess"/>
    <dgm:cxn modelId="{FC08D1F5-E7BF-4F4C-80AF-6FC5B9785B8B}" type="presParOf" srcId="{0E14FF59-988B-6448-919B-BE1AE1FE1A32}" destId="{F11C57FF-4742-8544-86EC-EBB1FAD44598}" srcOrd="14" destOrd="0" presId="urn:microsoft.com/office/officeart/2008/layout/AscendingPictureAccentProcess"/>
    <dgm:cxn modelId="{4B75F573-44DF-BC47-BABF-64C0D2CB4830}" type="presParOf" srcId="{F11C57FF-4742-8544-86EC-EBB1FAD44598}" destId="{FC71B60A-EB61-DF48-99F8-7C6F0AD608D3}" srcOrd="0" destOrd="0" presId="urn:microsoft.com/office/officeart/2008/layout/AscendingPictureAccentProcess"/>
    <dgm:cxn modelId="{92BD2870-12FC-FD4E-8DF3-0A339AC7445A}" type="presParOf" srcId="{0E14FF59-988B-6448-919B-BE1AE1FE1A32}" destId="{C7BEDA91-03A7-6248-A002-1B199172D0F4}" srcOrd="15" destOrd="0" presId="urn:microsoft.com/office/officeart/2008/layout/AscendingPictureAccentProcess"/>
    <dgm:cxn modelId="{B8B40536-46F1-C444-89CD-80C80BD0A8A6}" type="presParOf" srcId="{0E14FF59-988B-6448-919B-BE1AE1FE1A32}" destId="{03987AC4-1177-8541-9D1F-19A62A6CDB17}" srcOrd="16" destOrd="0" presId="urn:microsoft.com/office/officeart/2008/layout/AscendingPictureAccentProcess"/>
    <dgm:cxn modelId="{0B130A2B-5C1C-E94B-8069-3FC50B800A12}" type="presParOf" srcId="{03987AC4-1177-8541-9D1F-19A62A6CDB17}" destId="{B933E966-04AE-AE43-B06C-EA11C727AB7E}" srcOrd="0" destOrd="0" presId="urn:microsoft.com/office/officeart/2008/layout/AscendingPictureAccentProcess"/>
    <dgm:cxn modelId="{E07CC8B3-1C7C-3348-B321-14C49174DBC1}" type="presParOf" srcId="{0E14FF59-988B-6448-919B-BE1AE1FE1A32}" destId="{996C5CDE-4C37-E34E-B3D6-342968B4841A}" srcOrd="17" destOrd="0" presId="urn:microsoft.com/office/officeart/2008/layout/AscendingPictureAccentProcess"/>
    <dgm:cxn modelId="{B3E14AC4-0630-0E43-B189-A0CC8CEADE07}" type="presParOf" srcId="{0E14FF59-988B-6448-919B-BE1AE1FE1A32}" destId="{52FD158F-50B7-6D4F-AF6B-EC767107A13F}" srcOrd="18" destOrd="0" presId="urn:microsoft.com/office/officeart/2008/layout/AscendingPictureAccentProcess"/>
    <dgm:cxn modelId="{CB59A29A-42A5-D849-A327-303E23705A4A}" type="presParOf" srcId="{52FD158F-50B7-6D4F-AF6B-EC767107A13F}" destId="{F84A8B74-65DF-7D47-BD3B-2B638530E8B6}" srcOrd="0" destOrd="0" presId="urn:microsoft.com/office/officeart/2008/layout/AscendingPictureAccentProcess"/>
    <dgm:cxn modelId="{7F293099-4F59-7848-8CAB-67EB578BC38D}" type="presParOf" srcId="{0E14FF59-988B-6448-919B-BE1AE1FE1A32}" destId="{A677C724-BFD8-BA4C-9CA9-1E2BA51D1670}" srcOrd="19" destOrd="0" presId="urn:microsoft.com/office/officeart/2008/layout/AscendingPictureAccentProcess"/>
    <dgm:cxn modelId="{5DA23DA7-9A96-E347-94F4-D6A97C176509}" type="presParOf" srcId="{0E14FF59-988B-6448-919B-BE1AE1FE1A32}" destId="{33019095-7AFC-3146-A489-73E5722647C4}" srcOrd="20" destOrd="0" presId="urn:microsoft.com/office/officeart/2008/layout/AscendingPictureAccentProcess"/>
    <dgm:cxn modelId="{97EB94E5-F25D-2942-B94C-23A48C79FC10}" type="presParOf" srcId="{33019095-7AFC-3146-A489-73E5722647C4}" destId="{881E64A4-A43A-6E49-BE4C-C5F799B916EA}"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2F4EC-B83F-1C4B-A4F8-2C87543AE565}">
      <dsp:nvSpPr>
        <dsp:cNvPr id="0" name=""/>
        <dsp:cNvSpPr/>
      </dsp:nvSpPr>
      <dsp:spPr>
        <a:xfrm>
          <a:off x="1107580" y="-27403"/>
          <a:ext cx="4702831" cy="4702831"/>
        </a:xfrm>
        <a:prstGeom prst="circularArrow">
          <a:avLst>
            <a:gd name="adj1" fmla="val 5544"/>
            <a:gd name="adj2" fmla="val 330680"/>
            <a:gd name="adj3" fmla="val 13796971"/>
            <a:gd name="adj4" fmla="val 17373169"/>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BEC62-0D3E-2C45-B663-D8E2CF405760}">
      <dsp:nvSpPr>
        <dsp:cNvPr id="0" name=""/>
        <dsp:cNvSpPr/>
      </dsp:nvSpPr>
      <dsp:spPr>
        <a:xfrm>
          <a:off x="2367925" y="930"/>
          <a:ext cx="2182140" cy="109107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Universales</a:t>
          </a:r>
          <a:endParaRPr lang="es-ES" sz="2500" kern="1200" dirty="0"/>
        </a:p>
      </dsp:txBody>
      <dsp:txXfrm>
        <a:off x="2421187" y="54192"/>
        <a:ext cx="2075616" cy="984546"/>
      </dsp:txXfrm>
    </dsp:sp>
    <dsp:sp modelId="{70F6809D-76D6-784F-B880-4A123CC1E396}">
      <dsp:nvSpPr>
        <dsp:cNvPr id="0" name=""/>
        <dsp:cNvSpPr/>
      </dsp:nvSpPr>
      <dsp:spPr>
        <a:xfrm>
          <a:off x="4275242" y="1386677"/>
          <a:ext cx="2182140" cy="109107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Públicos</a:t>
          </a:r>
          <a:endParaRPr lang="es-ES" sz="2500" kern="1200" dirty="0"/>
        </a:p>
      </dsp:txBody>
      <dsp:txXfrm>
        <a:off x="4328504" y="1439939"/>
        <a:ext cx="2075616" cy="984546"/>
      </dsp:txXfrm>
    </dsp:sp>
    <dsp:sp modelId="{5E86949C-44ED-B64F-8A18-D2D11209AE27}">
      <dsp:nvSpPr>
        <dsp:cNvPr id="0" name=""/>
        <dsp:cNvSpPr/>
      </dsp:nvSpPr>
      <dsp:spPr>
        <a:xfrm>
          <a:off x="3546712" y="3628862"/>
          <a:ext cx="2182140" cy="109107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Transparentes</a:t>
          </a:r>
          <a:endParaRPr lang="es-ES" sz="2500" kern="1200" dirty="0"/>
        </a:p>
      </dsp:txBody>
      <dsp:txXfrm>
        <a:off x="3599974" y="3682124"/>
        <a:ext cx="2075616" cy="984546"/>
      </dsp:txXfrm>
    </dsp:sp>
    <dsp:sp modelId="{A58E1363-39DA-884C-94FB-006207B5E203}">
      <dsp:nvSpPr>
        <dsp:cNvPr id="0" name=""/>
        <dsp:cNvSpPr/>
      </dsp:nvSpPr>
      <dsp:spPr>
        <a:xfrm>
          <a:off x="1189139" y="3628862"/>
          <a:ext cx="2182140" cy="109107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Participativos</a:t>
          </a:r>
          <a:endParaRPr lang="es-ES" sz="2500" kern="1200" dirty="0"/>
        </a:p>
      </dsp:txBody>
      <dsp:txXfrm>
        <a:off x="1242401" y="3682124"/>
        <a:ext cx="2075616" cy="984546"/>
      </dsp:txXfrm>
    </dsp:sp>
    <dsp:sp modelId="{CE29BD29-B011-8F48-A285-D634308E0C0E}">
      <dsp:nvSpPr>
        <dsp:cNvPr id="0" name=""/>
        <dsp:cNvSpPr/>
      </dsp:nvSpPr>
      <dsp:spPr>
        <a:xfrm>
          <a:off x="460608" y="1386677"/>
          <a:ext cx="2182140" cy="109107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Trabajo Digno</a:t>
          </a:r>
          <a:endParaRPr lang="es-ES" sz="2500" kern="1200" dirty="0"/>
        </a:p>
      </dsp:txBody>
      <dsp:txXfrm>
        <a:off x="513870" y="1439939"/>
        <a:ext cx="2075616" cy="984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6C10E-0C76-494F-AA78-1E044606CEA5}">
      <dsp:nvSpPr>
        <dsp:cNvPr id="0" name=""/>
        <dsp:cNvSpPr/>
      </dsp:nvSpPr>
      <dsp:spPr>
        <a:xfrm>
          <a:off x="4764" y="1082253"/>
          <a:ext cx="2639970" cy="129449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ctr" defTabSz="711200">
            <a:lnSpc>
              <a:spcPct val="90000"/>
            </a:lnSpc>
            <a:spcBef>
              <a:spcPct val="0"/>
            </a:spcBef>
            <a:spcAft>
              <a:spcPct val="15000"/>
            </a:spcAft>
            <a:buChar char="••"/>
          </a:pPr>
          <a:r>
            <a:rPr lang="es-EC" sz="1600" b="1" kern="1200" dirty="0" smtClean="0"/>
            <a:t>Clase</a:t>
          </a:r>
          <a:endParaRPr lang="es-EC" sz="1600" b="1" kern="1200" dirty="0"/>
        </a:p>
        <a:p>
          <a:pPr marL="171450" lvl="1" indent="-171450" algn="ctr" defTabSz="711200">
            <a:lnSpc>
              <a:spcPct val="90000"/>
            </a:lnSpc>
            <a:spcBef>
              <a:spcPct val="0"/>
            </a:spcBef>
            <a:spcAft>
              <a:spcPct val="15000"/>
            </a:spcAft>
            <a:buChar char="••"/>
          </a:pPr>
          <a:r>
            <a:rPr lang="es-EC" sz="1600" b="1" kern="1200" dirty="0" smtClean="0"/>
            <a:t>Raza-Etnia</a:t>
          </a:r>
          <a:endParaRPr lang="es-EC" sz="1600" b="1" kern="1200" dirty="0"/>
        </a:p>
        <a:p>
          <a:pPr marL="171450" lvl="1" indent="-171450" algn="ctr" defTabSz="711200">
            <a:lnSpc>
              <a:spcPct val="90000"/>
            </a:lnSpc>
            <a:spcBef>
              <a:spcPct val="0"/>
            </a:spcBef>
            <a:spcAft>
              <a:spcPct val="15000"/>
            </a:spcAft>
            <a:buChar char="••"/>
          </a:pPr>
          <a:r>
            <a:rPr lang="es-EC" sz="1600" b="1" kern="1200" dirty="0" smtClean="0"/>
            <a:t>Opción e identidad sexual</a:t>
          </a:r>
          <a:endParaRPr lang="es-EC" sz="1600" b="1" kern="1200" dirty="0"/>
        </a:p>
        <a:p>
          <a:pPr marL="171450" lvl="1" indent="-171450" algn="ctr" defTabSz="711200">
            <a:lnSpc>
              <a:spcPct val="90000"/>
            </a:lnSpc>
            <a:spcBef>
              <a:spcPct val="0"/>
            </a:spcBef>
            <a:spcAft>
              <a:spcPct val="15000"/>
            </a:spcAft>
            <a:buChar char="••"/>
          </a:pPr>
          <a:r>
            <a:rPr lang="es-EC" sz="1600" b="1" kern="1200" dirty="0" smtClean="0"/>
            <a:t>Edad</a:t>
          </a:r>
          <a:endParaRPr lang="es-EC" sz="1600" b="1" kern="1200" dirty="0"/>
        </a:p>
        <a:p>
          <a:pPr marL="57150" lvl="1" indent="-57150" algn="ctr" defTabSz="488950">
            <a:lnSpc>
              <a:spcPct val="90000"/>
            </a:lnSpc>
            <a:spcBef>
              <a:spcPct val="0"/>
            </a:spcBef>
            <a:spcAft>
              <a:spcPct val="15000"/>
            </a:spcAft>
            <a:buChar char="••"/>
          </a:pPr>
          <a:endParaRPr lang="es-EC" sz="1100" kern="1200" dirty="0">
            <a:solidFill>
              <a:srgbClr val="7030A0"/>
            </a:solidFill>
          </a:endParaRPr>
        </a:p>
        <a:p>
          <a:pPr marL="57150" lvl="1" indent="-57150" algn="l" defTabSz="488950">
            <a:lnSpc>
              <a:spcPct val="90000"/>
            </a:lnSpc>
            <a:spcBef>
              <a:spcPct val="0"/>
            </a:spcBef>
            <a:spcAft>
              <a:spcPct val="15000"/>
            </a:spcAft>
            <a:buChar char="••"/>
          </a:pPr>
          <a:endParaRPr lang="es-EC" sz="1100" kern="1200" dirty="0"/>
        </a:p>
      </dsp:txBody>
      <dsp:txXfrm>
        <a:off x="34554" y="1112043"/>
        <a:ext cx="2580390" cy="957527"/>
      </dsp:txXfrm>
    </dsp:sp>
    <dsp:sp modelId="{6662B15D-9BF0-4CD4-82F0-5177B08970B3}">
      <dsp:nvSpPr>
        <dsp:cNvPr id="0" name=""/>
        <dsp:cNvSpPr/>
      </dsp:nvSpPr>
      <dsp:spPr>
        <a:xfrm>
          <a:off x="1641589" y="1837987"/>
          <a:ext cx="2952225" cy="2952225"/>
        </a:xfrm>
        <a:prstGeom prst="leftCircularArrow">
          <a:avLst>
            <a:gd name="adj1" fmla="val 1951"/>
            <a:gd name="adj2" fmla="val 233428"/>
            <a:gd name="adj3" fmla="val 2533351"/>
            <a:gd name="adj4" fmla="val 9548901"/>
            <a:gd name="adj5" fmla="val 2276"/>
          </a:avLst>
        </a:prstGeom>
        <a:solidFill>
          <a:srgbClr val="C60000"/>
        </a:solidFill>
        <a:ln>
          <a:solidFill>
            <a:srgbClr val="C6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AD3351-11F7-4FD4-A908-618F735A7B76}">
      <dsp:nvSpPr>
        <dsp:cNvPr id="0" name=""/>
        <dsp:cNvSpPr/>
      </dsp:nvSpPr>
      <dsp:spPr>
        <a:xfrm>
          <a:off x="405525" y="2219784"/>
          <a:ext cx="2782081" cy="159753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b="1" kern="1200" dirty="0"/>
            <a:t>Dimensión </a:t>
          </a:r>
          <a:r>
            <a:rPr lang="es-EC" sz="2100" b="1" kern="1200" dirty="0" err="1"/>
            <a:t>interseccional</a:t>
          </a:r>
          <a:r>
            <a:rPr lang="es-EC" sz="2100" b="1" kern="1200" dirty="0"/>
            <a:t> de la transformación</a:t>
          </a:r>
        </a:p>
      </dsp:txBody>
      <dsp:txXfrm>
        <a:off x="452315" y="2266574"/>
        <a:ext cx="2688501" cy="1503950"/>
      </dsp:txXfrm>
    </dsp:sp>
    <dsp:sp modelId="{C77549F6-C133-4A57-85BF-C57264D5C05A}">
      <dsp:nvSpPr>
        <dsp:cNvPr id="0" name=""/>
        <dsp:cNvSpPr/>
      </dsp:nvSpPr>
      <dsp:spPr>
        <a:xfrm>
          <a:off x="3644967" y="2426309"/>
          <a:ext cx="1950441" cy="139074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ctr" defTabSz="889000">
            <a:lnSpc>
              <a:spcPct val="90000"/>
            </a:lnSpc>
            <a:spcBef>
              <a:spcPct val="0"/>
            </a:spcBef>
            <a:spcAft>
              <a:spcPct val="15000"/>
            </a:spcAft>
            <a:buChar char="••"/>
          </a:pPr>
          <a:r>
            <a:rPr lang="es-EC" sz="2000" b="1" u="none" kern="1200" smtClean="0"/>
            <a:t>Redistribución del trabajo de cuidado </a:t>
          </a:r>
          <a:endParaRPr lang="es-EC" sz="2000" b="1" u="none" kern="1200" dirty="0"/>
        </a:p>
      </dsp:txBody>
      <dsp:txXfrm>
        <a:off x="3676972" y="2756332"/>
        <a:ext cx="1886431" cy="1028719"/>
      </dsp:txXfrm>
    </dsp:sp>
    <dsp:sp modelId="{D16FADEF-37E7-44F7-A94D-FF4AB34B69E7}">
      <dsp:nvSpPr>
        <dsp:cNvPr id="0" name=""/>
        <dsp:cNvSpPr/>
      </dsp:nvSpPr>
      <dsp:spPr>
        <a:xfrm>
          <a:off x="4395052" y="188724"/>
          <a:ext cx="3203413" cy="3203413"/>
        </a:xfrm>
        <a:prstGeom prst="circularArrow">
          <a:avLst>
            <a:gd name="adj1" fmla="val 1798"/>
            <a:gd name="adj2" fmla="val 214376"/>
            <a:gd name="adj3" fmla="val 19044958"/>
            <a:gd name="adj4" fmla="val 12010356"/>
            <a:gd name="adj5" fmla="val 2097"/>
          </a:avLst>
        </a:prstGeom>
        <a:solidFill>
          <a:srgbClr val="C60000"/>
        </a:solidFill>
        <a:ln>
          <a:solidFill>
            <a:srgbClr val="C6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2F5975-E875-4FF1-8CB2-3D07EADADFC5}">
      <dsp:nvSpPr>
        <dsp:cNvPr id="0" name=""/>
        <dsp:cNvSpPr/>
      </dsp:nvSpPr>
      <dsp:spPr>
        <a:xfrm>
          <a:off x="3293033" y="1259597"/>
          <a:ext cx="2517655" cy="13573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a:t>Transformar la división sexual del trabajo</a:t>
          </a:r>
        </a:p>
      </dsp:txBody>
      <dsp:txXfrm>
        <a:off x="3332788" y="1299352"/>
        <a:ext cx="2438145" cy="1277816"/>
      </dsp:txXfrm>
    </dsp:sp>
    <dsp:sp modelId="{9B7BDB8A-24DA-45DD-90C1-86FEABD17111}">
      <dsp:nvSpPr>
        <dsp:cNvPr id="0" name=""/>
        <dsp:cNvSpPr/>
      </dsp:nvSpPr>
      <dsp:spPr>
        <a:xfrm>
          <a:off x="6048230" y="1142473"/>
          <a:ext cx="2672662" cy="149800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ctr" defTabSz="844550">
            <a:lnSpc>
              <a:spcPct val="90000"/>
            </a:lnSpc>
            <a:spcBef>
              <a:spcPct val="0"/>
            </a:spcBef>
            <a:spcAft>
              <a:spcPct val="15000"/>
            </a:spcAft>
            <a:buChar char="••"/>
          </a:pPr>
          <a:r>
            <a:rPr lang="es-EC" sz="1900" b="1" kern="1200" dirty="0" smtClean="0"/>
            <a:t>Vida sexual y </a:t>
          </a:r>
          <a:r>
            <a:rPr lang="es-EC" sz="1800" b="1" kern="1200" dirty="0" smtClean="0"/>
            <a:t>reproductiva</a:t>
          </a:r>
          <a:endParaRPr lang="es-EC" sz="1800" b="1" kern="1200" dirty="0"/>
        </a:p>
        <a:p>
          <a:pPr marL="171450" lvl="1" indent="-171450" algn="ctr" defTabSz="800100">
            <a:lnSpc>
              <a:spcPct val="90000"/>
            </a:lnSpc>
            <a:spcBef>
              <a:spcPct val="0"/>
            </a:spcBef>
            <a:spcAft>
              <a:spcPct val="15000"/>
            </a:spcAft>
            <a:buChar char="••"/>
          </a:pPr>
          <a:r>
            <a:rPr lang="es-EC" sz="1800" b="1" kern="1200" dirty="0" smtClean="0"/>
            <a:t>Despatriacalización</a:t>
          </a:r>
          <a:endParaRPr lang="es-EC" sz="1800" b="1" kern="1200" dirty="0"/>
        </a:p>
      </dsp:txBody>
      <dsp:txXfrm>
        <a:off x="6082703" y="1176946"/>
        <a:ext cx="2603716" cy="1108056"/>
      </dsp:txXfrm>
    </dsp:sp>
    <dsp:sp modelId="{4EB481E6-D7DB-4DD3-96BC-DCA13432C18E}">
      <dsp:nvSpPr>
        <dsp:cNvPr id="0" name=""/>
        <dsp:cNvSpPr/>
      </dsp:nvSpPr>
      <dsp:spPr>
        <a:xfrm>
          <a:off x="6415146" y="2299353"/>
          <a:ext cx="2504837" cy="149144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b="1" kern="1200" dirty="0"/>
            <a:t>Atención a las necesidades específicas de hombres y mujeres</a:t>
          </a:r>
        </a:p>
      </dsp:txBody>
      <dsp:txXfrm>
        <a:off x="6458829" y="2343036"/>
        <a:ext cx="2417471" cy="1404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9178B-2C06-40AD-852D-47D42C0A2D84}">
      <dsp:nvSpPr>
        <dsp:cNvPr id="0" name=""/>
        <dsp:cNvSpPr/>
      </dsp:nvSpPr>
      <dsp:spPr>
        <a:xfrm>
          <a:off x="978180" y="0"/>
          <a:ext cx="3014632" cy="226407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A929F-DB4F-4302-9CBA-E1E5DDE4F598}">
      <dsp:nvSpPr>
        <dsp:cNvPr id="0" name=""/>
        <dsp:cNvSpPr/>
      </dsp:nvSpPr>
      <dsp:spPr>
        <a:xfrm>
          <a:off x="1853990" y="817399"/>
          <a:ext cx="1257911" cy="62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b="1" kern="1200" dirty="0" err="1"/>
            <a:t>APPs</a:t>
          </a:r>
          <a:endParaRPr lang="es-EC" sz="3000" b="1" kern="1200" dirty="0"/>
        </a:p>
      </dsp:txBody>
      <dsp:txXfrm>
        <a:off x="1853990" y="817399"/>
        <a:ext cx="1257911" cy="628805"/>
      </dsp:txXfrm>
    </dsp:sp>
    <dsp:sp modelId="{07752FA5-30D2-42DC-9195-45CE0094F80F}">
      <dsp:nvSpPr>
        <dsp:cNvPr id="0" name=""/>
        <dsp:cNvSpPr/>
      </dsp:nvSpPr>
      <dsp:spPr>
        <a:xfrm>
          <a:off x="151236" y="1300878"/>
          <a:ext cx="3411034" cy="226407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E4C1D-BFCE-4FA5-B736-5007E60D94B0}">
      <dsp:nvSpPr>
        <dsp:cNvPr id="0" name=""/>
        <dsp:cNvSpPr/>
      </dsp:nvSpPr>
      <dsp:spPr>
        <a:xfrm>
          <a:off x="971360" y="2125803"/>
          <a:ext cx="1770786" cy="62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a:t>Evasión y elusión fiscal</a:t>
          </a:r>
        </a:p>
      </dsp:txBody>
      <dsp:txXfrm>
        <a:off x="971360" y="2125803"/>
        <a:ext cx="1770786" cy="628805"/>
      </dsp:txXfrm>
    </dsp:sp>
    <dsp:sp modelId="{FA5496F6-7669-405B-9418-08029D71091B}">
      <dsp:nvSpPr>
        <dsp:cNvPr id="0" name=""/>
        <dsp:cNvSpPr/>
      </dsp:nvSpPr>
      <dsp:spPr>
        <a:xfrm>
          <a:off x="791783" y="2757430"/>
          <a:ext cx="3390827" cy="1945674"/>
        </a:xfrm>
        <a:prstGeom prst="blockArc">
          <a:avLst>
            <a:gd name="adj1" fmla="val 13500000"/>
            <a:gd name="adj2" fmla="val 10800000"/>
            <a:gd name="adj3" fmla="val 1274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A0CF9-D128-4CDA-9E37-C348A162146E}">
      <dsp:nvSpPr>
        <dsp:cNvPr id="0" name=""/>
        <dsp:cNvSpPr/>
      </dsp:nvSpPr>
      <dsp:spPr>
        <a:xfrm>
          <a:off x="1317649" y="3436088"/>
          <a:ext cx="2336545" cy="62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a:t>Comercio en los servicios públicos</a:t>
          </a:r>
        </a:p>
      </dsp:txBody>
      <dsp:txXfrm>
        <a:off x="1317649" y="3436088"/>
        <a:ext cx="2336545" cy="628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9178B-2C06-40AD-852D-47D42C0A2D84}">
      <dsp:nvSpPr>
        <dsp:cNvPr id="0" name=""/>
        <dsp:cNvSpPr/>
      </dsp:nvSpPr>
      <dsp:spPr>
        <a:xfrm>
          <a:off x="906147" y="36581"/>
          <a:ext cx="2915914" cy="2189934"/>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A929F-DB4F-4302-9CBA-E1E5DDE4F598}">
      <dsp:nvSpPr>
        <dsp:cNvPr id="0" name=""/>
        <dsp:cNvSpPr/>
      </dsp:nvSpPr>
      <dsp:spPr>
        <a:xfrm>
          <a:off x="1753278" y="827214"/>
          <a:ext cx="1216719" cy="6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C" sz="3000" b="1" kern="1200" dirty="0" err="1"/>
            <a:t>PUPs</a:t>
          </a:r>
          <a:endParaRPr lang="es-EC" sz="3000" b="1" kern="1200" dirty="0"/>
        </a:p>
      </dsp:txBody>
      <dsp:txXfrm>
        <a:off x="1753278" y="827214"/>
        <a:ext cx="1216719" cy="608214"/>
      </dsp:txXfrm>
    </dsp:sp>
    <dsp:sp modelId="{07752FA5-30D2-42DC-9195-45CE0094F80F}">
      <dsp:nvSpPr>
        <dsp:cNvPr id="0" name=""/>
        <dsp:cNvSpPr/>
      </dsp:nvSpPr>
      <dsp:spPr>
        <a:xfrm>
          <a:off x="106283" y="1294861"/>
          <a:ext cx="3299335" cy="2189934"/>
        </a:xfrm>
        <a:prstGeom prst="leftCircularArrow">
          <a:avLst>
            <a:gd name="adj1" fmla="val 10980"/>
            <a:gd name="adj2" fmla="val 1142322"/>
            <a:gd name="adj3" fmla="val 6300000"/>
            <a:gd name="adj4" fmla="val 18900000"/>
            <a:gd name="adj5" fmla="val 125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E4C1D-BFCE-4FA5-B736-5007E60D94B0}">
      <dsp:nvSpPr>
        <dsp:cNvPr id="0" name=""/>
        <dsp:cNvSpPr/>
      </dsp:nvSpPr>
      <dsp:spPr>
        <a:xfrm>
          <a:off x="661767" y="2056997"/>
          <a:ext cx="2009509" cy="6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dirty="0"/>
            <a:t>Justicia fiscal</a:t>
          </a:r>
        </a:p>
      </dsp:txBody>
      <dsp:txXfrm>
        <a:off x="661767" y="2056997"/>
        <a:ext cx="2009509" cy="608214"/>
      </dsp:txXfrm>
    </dsp:sp>
    <dsp:sp modelId="{FA5496F6-7669-405B-9418-08029D71091B}">
      <dsp:nvSpPr>
        <dsp:cNvPr id="0" name=""/>
        <dsp:cNvSpPr/>
      </dsp:nvSpPr>
      <dsp:spPr>
        <a:xfrm>
          <a:off x="725854" y="2703716"/>
          <a:ext cx="3279790" cy="1881961"/>
        </a:xfrm>
        <a:prstGeom prst="blockArc">
          <a:avLst>
            <a:gd name="adj1" fmla="val 13500000"/>
            <a:gd name="adj2" fmla="val 10800000"/>
            <a:gd name="adj3" fmla="val 1274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A0CF9-D128-4CDA-9E37-C348A162146E}">
      <dsp:nvSpPr>
        <dsp:cNvPr id="0" name=""/>
        <dsp:cNvSpPr/>
      </dsp:nvSpPr>
      <dsp:spPr>
        <a:xfrm>
          <a:off x="1396208" y="3360151"/>
          <a:ext cx="1936615" cy="6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dirty="0"/>
            <a:t>Transición justa</a:t>
          </a:r>
        </a:p>
      </dsp:txBody>
      <dsp:txXfrm>
        <a:off x="1396208" y="3360151"/>
        <a:ext cx="1936615" cy="608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D222-3523-B64E-9314-8BC0144A43CC}">
      <dsp:nvSpPr>
        <dsp:cNvPr id="0" name=""/>
        <dsp:cNvSpPr/>
      </dsp:nvSpPr>
      <dsp:spPr>
        <a:xfrm>
          <a:off x="2552445" y="3068906"/>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78F2D8-8EBC-214E-A27D-72F6EF8144F9}">
      <dsp:nvSpPr>
        <dsp:cNvPr id="0" name=""/>
        <dsp:cNvSpPr/>
      </dsp:nvSpPr>
      <dsp:spPr>
        <a:xfrm>
          <a:off x="2393781" y="3234727"/>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E5F586-FAC0-8D4D-8044-8835F878BB19}">
      <dsp:nvSpPr>
        <dsp:cNvPr id="0" name=""/>
        <dsp:cNvSpPr/>
      </dsp:nvSpPr>
      <dsp:spPr>
        <a:xfrm>
          <a:off x="546298" y="4386253"/>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6A12CF-4279-CD45-B8E4-BD5214BC9768}">
      <dsp:nvSpPr>
        <dsp:cNvPr id="0" name=""/>
        <dsp:cNvSpPr/>
      </dsp:nvSpPr>
      <dsp:spPr>
        <a:xfrm>
          <a:off x="3654022" y="1970091"/>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D02B910-B9A5-9E4A-AFE3-8C4DEFDC541B}">
      <dsp:nvSpPr>
        <dsp:cNvPr id="0" name=""/>
        <dsp:cNvSpPr/>
      </dsp:nvSpPr>
      <dsp:spPr>
        <a:xfrm>
          <a:off x="3768907" y="1875084"/>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078746-63E4-BD42-A844-A3CFF5C17651}">
      <dsp:nvSpPr>
        <dsp:cNvPr id="0" name=""/>
        <dsp:cNvSpPr/>
      </dsp:nvSpPr>
      <dsp:spPr>
        <a:xfrm>
          <a:off x="4063281" y="245505"/>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8AC6E66-5754-0540-A865-5EE916278FA3}">
      <dsp:nvSpPr>
        <dsp:cNvPr id="0" name=""/>
        <dsp:cNvSpPr/>
      </dsp:nvSpPr>
      <dsp:spPr>
        <a:xfrm>
          <a:off x="4180279" y="171206"/>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A801A2-FBE9-B342-A0CA-F8F91B8A706A}">
      <dsp:nvSpPr>
        <dsp:cNvPr id="0" name=""/>
        <dsp:cNvSpPr/>
      </dsp:nvSpPr>
      <dsp:spPr>
        <a:xfrm>
          <a:off x="4297277" y="96907"/>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001320-4AB4-1648-B318-BBB25C5B9B88}">
      <dsp:nvSpPr>
        <dsp:cNvPr id="0" name=""/>
        <dsp:cNvSpPr/>
      </dsp:nvSpPr>
      <dsp:spPr>
        <a:xfrm>
          <a:off x="4414276" y="171206"/>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77809A-F31C-E54C-BBC7-24591D399E44}">
      <dsp:nvSpPr>
        <dsp:cNvPr id="0" name=""/>
        <dsp:cNvSpPr/>
      </dsp:nvSpPr>
      <dsp:spPr>
        <a:xfrm>
          <a:off x="4531274" y="245505"/>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820C50-9B65-0F4B-97D4-8D116A53C58E}">
      <dsp:nvSpPr>
        <dsp:cNvPr id="0" name=""/>
        <dsp:cNvSpPr/>
      </dsp:nvSpPr>
      <dsp:spPr>
        <a:xfrm>
          <a:off x="4297277" y="253529"/>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A6DFA1-CCA3-D64E-8199-783037A0499A}">
      <dsp:nvSpPr>
        <dsp:cNvPr id="0" name=""/>
        <dsp:cNvSpPr/>
      </dsp:nvSpPr>
      <dsp:spPr>
        <a:xfrm>
          <a:off x="4297277" y="428323"/>
          <a:ext cx="84171" cy="8417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DFE1BA8-17DC-8F44-B807-1DF69A1EC382}">
      <dsp:nvSpPr>
        <dsp:cNvPr id="0" name=""/>
        <dsp:cNvSpPr/>
      </dsp:nvSpPr>
      <dsp:spPr>
        <a:xfrm>
          <a:off x="2363999" y="3692006"/>
          <a:ext cx="2546313" cy="101707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298"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Servicios Públicos de Educación</a:t>
          </a:r>
          <a:endParaRPr lang="es-ES" sz="2100" kern="1200" dirty="0"/>
        </a:p>
      </dsp:txBody>
      <dsp:txXfrm>
        <a:off x="2413648" y="3741655"/>
        <a:ext cx="2447015" cy="917773"/>
      </dsp:txXfrm>
    </dsp:sp>
    <dsp:sp modelId="{FC71B60A-EB61-DF48-99F8-7C6F0AD608D3}">
      <dsp:nvSpPr>
        <dsp:cNvPr id="0" name=""/>
        <dsp:cNvSpPr/>
      </dsp:nvSpPr>
      <dsp:spPr>
        <a:xfrm>
          <a:off x="573512" y="2690254"/>
          <a:ext cx="1911172" cy="18630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3F3BBB-4790-C045-86BA-A35D5E72CBC2}">
      <dsp:nvSpPr>
        <dsp:cNvPr id="0" name=""/>
        <dsp:cNvSpPr/>
      </dsp:nvSpPr>
      <dsp:spPr>
        <a:xfrm>
          <a:off x="3917163" y="2371500"/>
          <a:ext cx="2952022" cy="107007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298" tIns="87630" rIns="87630" bIns="87630" numCol="1" spcCol="1270" anchor="ctr" anchorCtr="0">
          <a:noAutofit/>
        </a:bodyPr>
        <a:lstStyle/>
        <a:p>
          <a:pPr lvl="0" algn="l" defTabSz="1022350">
            <a:lnSpc>
              <a:spcPct val="90000"/>
            </a:lnSpc>
            <a:spcBef>
              <a:spcPct val="0"/>
            </a:spcBef>
            <a:spcAft>
              <a:spcPct val="35000"/>
            </a:spcAft>
          </a:pPr>
          <a:r>
            <a:rPr lang="es-ES" sz="2300" kern="1200" dirty="0" smtClean="0"/>
            <a:t>Servicios Públicos de Salud </a:t>
          </a:r>
          <a:endParaRPr lang="es-ES" sz="2300" kern="1200" dirty="0"/>
        </a:p>
      </dsp:txBody>
      <dsp:txXfrm>
        <a:off x="3969400" y="2423737"/>
        <a:ext cx="2847548" cy="965596"/>
      </dsp:txXfrm>
    </dsp:sp>
    <dsp:sp modelId="{F84A8B74-65DF-7D47-BD3B-2B638530E8B6}">
      <dsp:nvSpPr>
        <dsp:cNvPr id="0" name=""/>
        <dsp:cNvSpPr/>
      </dsp:nvSpPr>
      <dsp:spPr>
        <a:xfrm>
          <a:off x="2461642" y="1885274"/>
          <a:ext cx="1394401" cy="13354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2328F1-5734-B046-827A-2B45784BADBD}">
      <dsp:nvSpPr>
        <dsp:cNvPr id="0" name=""/>
        <dsp:cNvSpPr/>
      </dsp:nvSpPr>
      <dsp:spPr>
        <a:xfrm>
          <a:off x="4970612" y="1205507"/>
          <a:ext cx="2640105" cy="98368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298"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Servicios Públicos de Cuidado  </a:t>
          </a:r>
          <a:endParaRPr lang="es-ES" sz="2200" kern="1200" dirty="0"/>
        </a:p>
      </dsp:txBody>
      <dsp:txXfrm>
        <a:off x="5018631" y="1253526"/>
        <a:ext cx="2544067" cy="887643"/>
      </dsp:txXfrm>
    </dsp:sp>
    <dsp:sp modelId="{881E64A4-A43A-6E49-BE4C-C5F799B916EA}">
      <dsp:nvSpPr>
        <dsp:cNvPr id="0" name=""/>
        <dsp:cNvSpPr/>
      </dsp:nvSpPr>
      <dsp:spPr>
        <a:xfrm>
          <a:off x="3494022" y="561523"/>
          <a:ext cx="1432312" cy="1421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D222-3523-B64E-9314-8BC0144A43CC}">
      <dsp:nvSpPr>
        <dsp:cNvPr id="0" name=""/>
        <dsp:cNvSpPr/>
      </dsp:nvSpPr>
      <dsp:spPr>
        <a:xfrm>
          <a:off x="3348578" y="2676503"/>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78F2D8-8EBC-214E-A27D-72F6EF8144F9}">
      <dsp:nvSpPr>
        <dsp:cNvPr id="0" name=""/>
        <dsp:cNvSpPr/>
      </dsp:nvSpPr>
      <dsp:spPr>
        <a:xfrm>
          <a:off x="4426451" y="1773606"/>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E5F586-FAC0-8D4D-8044-8835F878BB19}">
      <dsp:nvSpPr>
        <dsp:cNvPr id="0" name=""/>
        <dsp:cNvSpPr/>
      </dsp:nvSpPr>
      <dsp:spPr>
        <a:xfrm>
          <a:off x="1744264" y="3668055"/>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6A12CF-4279-CD45-B8E4-BD5214BC9768}">
      <dsp:nvSpPr>
        <dsp:cNvPr id="0" name=""/>
        <dsp:cNvSpPr/>
      </dsp:nvSpPr>
      <dsp:spPr>
        <a:xfrm>
          <a:off x="1633506" y="3726434"/>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D02B910-B9A5-9E4A-AFE3-8C4DEFDC541B}">
      <dsp:nvSpPr>
        <dsp:cNvPr id="0" name=""/>
        <dsp:cNvSpPr/>
      </dsp:nvSpPr>
      <dsp:spPr>
        <a:xfrm>
          <a:off x="4567644" y="1648662"/>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88F53B-43E6-344E-8D7D-2578D58BBB38}">
      <dsp:nvSpPr>
        <dsp:cNvPr id="0" name=""/>
        <dsp:cNvSpPr/>
      </dsp:nvSpPr>
      <dsp:spPr>
        <a:xfrm>
          <a:off x="3219549" y="2807482"/>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078746-63E4-BD42-A844-A3CFF5C17651}">
      <dsp:nvSpPr>
        <dsp:cNvPr id="0" name=""/>
        <dsp:cNvSpPr/>
      </dsp:nvSpPr>
      <dsp:spPr>
        <a:xfrm>
          <a:off x="5190178" y="281188"/>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8AC6E66-5754-0540-A865-5EE916278FA3}">
      <dsp:nvSpPr>
        <dsp:cNvPr id="0" name=""/>
        <dsp:cNvSpPr/>
      </dsp:nvSpPr>
      <dsp:spPr>
        <a:xfrm>
          <a:off x="5278689" y="218399"/>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6A801A2-FBE9-B342-A0CA-F8F91B8A706A}">
      <dsp:nvSpPr>
        <dsp:cNvPr id="0" name=""/>
        <dsp:cNvSpPr/>
      </dsp:nvSpPr>
      <dsp:spPr>
        <a:xfrm>
          <a:off x="5367201" y="155609"/>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9001320-4AB4-1648-B318-BBB25C5B9B88}">
      <dsp:nvSpPr>
        <dsp:cNvPr id="0" name=""/>
        <dsp:cNvSpPr/>
      </dsp:nvSpPr>
      <dsp:spPr>
        <a:xfrm>
          <a:off x="5455712" y="218399"/>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77809A-F31C-E54C-BBC7-24591D399E44}">
      <dsp:nvSpPr>
        <dsp:cNvPr id="0" name=""/>
        <dsp:cNvSpPr/>
      </dsp:nvSpPr>
      <dsp:spPr>
        <a:xfrm>
          <a:off x="5544595" y="281188"/>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820C50-9B65-0F4B-97D4-8D116A53C58E}">
      <dsp:nvSpPr>
        <dsp:cNvPr id="0" name=""/>
        <dsp:cNvSpPr/>
      </dsp:nvSpPr>
      <dsp:spPr>
        <a:xfrm>
          <a:off x="5367201" y="288230"/>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A6DFA1-CCA3-D64E-8199-783037A0499A}">
      <dsp:nvSpPr>
        <dsp:cNvPr id="0" name=""/>
        <dsp:cNvSpPr/>
      </dsp:nvSpPr>
      <dsp:spPr>
        <a:xfrm>
          <a:off x="5353760" y="434293"/>
          <a:ext cx="62106" cy="621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9525" cap="flat" cmpd="sng" algn="ctr">
          <a:solidFill>
            <a:schemeClr val="dk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DFE1BA8-17DC-8F44-B807-1DF69A1EC382}">
      <dsp:nvSpPr>
        <dsp:cNvPr id="0" name=""/>
        <dsp:cNvSpPr/>
      </dsp:nvSpPr>
      <dsp:spPr>
        <a:xfrm>
          <a:off x="1628493" y="4162204"/>
          <a:ext cx="2892128" cy="1095595"/>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991"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Servicios Públicos de Agua y Saneamiento</a:t>
          </a:r>
          <a:endParaRPr lang="es-ES" sz="2100" kern="1200" dirty="0"/>
        </a:p>
      </dsp:txBody>
      <dsp:txXfrm>
        <a:off x="1681976" y="4215687"/>
        <a:ext cx="2785162" cy="988629"/>
      </dsp:txXfrm>
    </dsp:sp>
    <dsp:sp modelId="{FC71B60A-EB61-DF48-99F8-7C6F0AD608D3}">
      <dsp:nvSpPr>
        <dsp:cNvPr id="0" name=""/>
        <dsp:cNvSpPr/>
      </dsp:nvSpPr>
      <dsp:spPr>
        <a:xfrm>
          <a:off x="144068" y="3490683"/>
          <a:ext cx="1433017" cy="14040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BEDA91-03A7-6248-A002-1B199172D0F4}">
      <dsp:nvSpPr>
        <dsp:cNvPr id="0" name=""/>
        <dsp:cNvSpPr/>
      </dsp:nvSpPr>
      <dsp:spPr>
        <a:xfrm>
          <a:off x="3295632" y="3088930"/>
          <a:ext cx="2637729" cy="73108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991"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Servicios Públicos de Energía</a:t>
          </a:r>
          <a:endParaRPr lang="es-ES" sz="2100" kern="1200" dirty="0"/>
        </a:p>
      </dsp:txBody>
      <dsp:txXfrm>
        <a:off x="3331321" y="3124619"/>
        <a:ext cx="2566351" cy="659705"/>
      </dsp:txXfrm>
    </dsp:sp>
    <dsp:sp modelId="{B933E966-04AE-AE43-B06C-EA11C727AB7E}">
      <dsp:nvSpPr>
        <dsp:cNvPr id="0" name=""/>
        <dsp:cNvSpPr/>
      </dsp:nvSpPr>
      <dsp:spPr>
        <a:xfrm>
          <a:off x="1926833" y="2514152"/>
          <a:ext cx="1270032" cy="12241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6C5CDE-4C37-E34E-B3D6-342968B4841A}">
      <dsp:nvSpPr>
        <dsp:cNvPr id="0" name=""/>
        <dsp:cNvSpPr/>
      </dsp:nvSpPr>
      <dsp:spPr>
        <a:xfrm>
          <a:off x="4821129" y="1959609"/>
          <a:ext cx="2402731" cy="873465"/>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991"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Servicios Públicos de Emergencia </a:t>
          </a:r>
          <a:endParaRPr lang="es-ES" sz="2100" kern="1200" dirty="0"/>
        </a:p>
      </dsp:txBody>
      <dsp:txXfrm>
        <a:off x="4863768" y="2002248"/>
        <a:ext cx="2317453" cy="788187"/>
      </dsp:txXfrm>
    </dsp:sp>
    <dsp:sp modelId="{F84A8B74-65DF-7D47-BD3B-2B638530E8B6}">
      <dsp:nvSpPr>
        <dsp:cNvPr id="0" name=""/>
        <dsp:cNvSpPr/>
      </dsp:nvSpPr>
      <dsp:spPr>
        <a:xfrm>
          <a:off x="3351177" y="1673397"/>
          <a:ext cx="1231874" cy="12544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677C724-BFD8-BA4C-9CA9-1E2BA51D1670}">
      <dsp:nvSpPr>
        <dsp:cNvPr id="0" name=""/>
        <dsp:cNvSpPr/>
      </dsp:nvSpPr>
      <dsp:spPr>
        <a:xfrm>
          <a:off x="5669679" y="1029407"/>
          <a:ext cx="2428721" cy="714245"/>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2991"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Servicios Públicos de Transporte  </a:t>
          </a:r>
          <a:endParaRPr lang="es-ES" sz="2000" kern="1200" dirty="0"/>
        </a:p>
      </dsp:txBody>
      <dsp:txXfrm>
        <a:off x="5704546" y="1064274"/>
        <a:ext cx="2358987" cy="644511"/>
      </dsp:txXfrm>
    </dsp:sp>
    <dsp:sp modelId="{881E64A4-A43A-6E49-BE4C-C5F799B916EA}">
      <dsp:nvSpPr>
        <dsp:cNvPr id="0" name=""/>
        <dsp:cNvSpPr/>
      </dsp:nvSpPr>
      <dsp:spPr>
        <a:xfrm>
          <a:off x="4502512" y="564309"/>
          <a:ext cx="1120741" cy="109524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7000" r="-6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BBCE0E-CD0A-DB49-A47B-1BA4231F8BB5}" type="datetimeFigureOut">
              <a:rPr lang="es-ES" smtClean="0"/>
              <a:t>28-11-18</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018DA-6351-5043-94B0-B0B3DE478EA7}" type="slidenum">
              <a:rPr lang="es-ES" smtClean="0"/>
              <a:t>‹Nr.›</a:t>
            </a:fld>
            <a:endParaRPr lang="es-ES"/>
          </a:p>
        </p:txBody>
      </p:sp>
    </p:spTree>
    <p:extLst>
      <p:ext uri="{BB962C8B-B14F-4D97-AF65-F5344CB8AC3E}">
        <p14:creationId xmlns:p14="http://schemas.microsoft.com/office/powerpoint/2010/main" val="2719899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C8310-7AD7-A744-8DEA-94B25F2BE20C}" type="datetimeFigureOut">
              <a:rPr lang="es-ES" smtClean="0"/>
              <a:t>28-11-18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DFE19-38EA-FE49-ADDC-D9970DAFA27F}" type="slidenum">
              <a:rPr lang="es-ES" smtClean="0"/>
              <a:t>‹Nr.›</a:t>
            </a:fld>
            <a:endParaRPr lang="es-ES"/>
          </a:p>
        </p:txBody>
      </p:sp>
    </p:spTree>
    <p:extLst>
      <p:ext uri="{BB962C8B-B14F-4D97-AF65-F5344CB8AC3E}">
        <p14:creationId xmlns:p14="http://schemas.microsoft.com/office/powerpoint/2010/main" val="1175419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nografias.com/trabajos54/resumen-economia/resumen-economia.shtml" TargetMode="External"/><Relationship Id="rId4" Type="http://schemas.openxmlformats.org/officeDocument/2006/relationships/hyperlink" Target="https://www.monografias.com/trabajos6/napro/napro.shtml" TargetMode="External"/><Relationship Id="rId5" Type="http://schemas.openxmlformats.org/officeDocument/2006/relationships/hyperlink" Target="https://www.monografias.com/trabajos16/tecnicas-didacticas/tecnicas-didacticas.shtml%23DEBATE"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monografias.com/trabajos15/medio-ambiente-venezuela/medio-ambiente-venezuela.s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None/>
            </a:pPr>
            <a:r>
              <a:rPr lang="es-ES" sz="2900" b="1" dirty="0" smtClean="0"/>
              <a:t>CEDAW</a:t>
            </a:r>
            <a:r>
              <a:rPr lang="es-ES" sz="2900" dirty="0" smtClean="0"/>
              <a:t> (Convención sobre  la eliminación de todas las formas de discriminación hacia las mujeres): </a:t>
            </a:r>
          </a:p>
          <a:p>
            <a:pPr lvl="1"/>
            <a:r>
              <a:rPr lang="es-ES" sz="2300" dirty="0" smtClean="0"/>
              <a:t>Respetar, garantizar y proteger los derechos humanos de las mujeres. </a:t>
            </a:r>
          </a:p>
          <a:p>
            <a:pPr lvl="1"/>
            <a:r>
              <a:rPr lang="es-ES" sz="2300" dirty="0" smtClean="0"/>
              <a:t>Contextualizar discriminación y hablar de mujeres.</a:t>
            </a:r>
          </a:p>
          <a:p>
            <a:pPr lvl="1"/>
            <a:r>
              <a:rPr lang="es-ES" sz="2300" dirty="0" smtClean="0"/>
              <a:t>Definición de discriminación.</a:t>
            </a:r>
          </a:p>
          <a:p>
            <a:pPr lvl="1"/>
            <a:r>
              <a:rPr lang="es-ES" sz="2300" dirty="0" smtClean="0"/>
              <a:t>Espacio privado como ámbito de regulación de  DD.HH.</a:t>
            </a:r>
          </a:p>
          <a:p>
            <a:pPr lvl="1"/>
            <a:r>
              <a:rPr lang="es-ES" sz="2300" dirty="0" smtClean="0"/>
              <a:t>Incluir medidas especiales</a:t>
            </a:r>
          </a:p>
          <a:p>
            <a:pPr lvl="1"/>
            <a:r>
              <a:rPr lang="es-ES" sz="2300" dirty="0" smtClean="0"/>
              <a:t>Necesidad de modificar patrones culturales.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s-ES" sz="2400" dirty="0" smtClean="0"/>
              <a:t>Se deben eliminar las barreras que obstaculizan las oportunidades económicas y políticas, acceso a la educación y servicios básicos, de tal manera que las personas (sexo, edad, etnia..) puedan disfrutar de dichas oportunidades y beneficiarse de ellas. </a:t>
            </a:r>
          </a:p>
          <a:p>
            <a:pPr lvl="1"/>
            <a:endParaRPr lang="es-ES" sz="2300" dirty="0" smtClean="0"/>
          </a:p>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5</a:t>
            </a:fld>
            <a:endParaRPr lang="es-ES"/>
          </a:p>
        </p:txBody>
      </p:sp>
    </p:spTree>
    <p:extLst>
      <p:ext uri="{BB962C8B-B14F-4D97-AF65-F5344CB8AC3E}">
        <p14:creationId xmlns:p14="http://schemas.microsoft.com/office/powerpoint/2010/main" val="123079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6</a:t>
            </a:fld>
            <a:endParaRPr lang="es-ES"/>
          </a:p>
        </p:txBody>
      </p:sp>
    </p:spTree>
    <p:extLst>
      <p:ext uri="{BB962C8B-B14F-4D97-AF65-F5344CB8AC3E}">
        <p14:creationId xmlns:p14="http://schemas.microsoft.com/office/powerpoint/2010/main" val="123079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7</a:t>
            </a:fld>
            <a:endParaRPr lang="es-ES"/>
          </a:p>
        </p:txBody>
      </p:sp>
    </p:spTree>
    <p:extLst>
      <p:ext uri="{BB962C8B-B14F-4D97-AF65-F5344CB8AC3E}">
        <p14:creationId xmlns:p14="http://schemas.microsoft.com/office/powerpoint/2010/main" val="123079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Autonomía económica de las mujeres y superación de la pobreza.</a:t>
            </a:r>
            <a:endParaRPr lang="es-ES" dirty="0" smtClean="0"/>
          </a:p>
          <a:p>
            <a:r>
              <a:rPr lang="es-ES" dirty="0" smtClean="0"/>
              <a:t>Este componente está orientado a eliminar los obstáculos y prácticas discriminatorias que operan en el acceso al mercado laboral y los recursos productivos, mejorar el acceso a éste y estimular el desarrollo laboral de las mujeres, mejorar la representación de las organizaciones económicas, sociales y gremiales, estimular la capacidad de emprendimiento y superar la pobreza.</a:t>
            </a:r>
          </a:p>
          <a:p>
            <a:r>
              <a:rPr lang="es-ES" dirty="0" smtClean="0"/>
              <a:t>Dar a conocer la situación de las mujeres en el ámbito de la </a:t>
            </a:r>
            <a:r>
              <a:rPr lang="es-ES" dirty="0" smtClean="0">
                <a:hlinkClick r:id="rId3"/>
              </a:rPr>
              <a:t>economía</a:t>
            </a:r>
            <a:r>
              <a:rPr lang="es-ES" dirty="0" smtClean="0"/>
              <a:t> y del mercado del trabajo.</a:t>
            </a:r>
          </a:p>
          <a:p>
            <a:r>
              <a:rPr lang="es-ES" dirty="0" smtClean="0"/>
              <a:t>Eliminar los obstáculos que impiden el acceso de las mujeres a los recursos económicos en igualdad de condiciones con los hombres.</a:t>
            </a:r>
          </a:p>
          <a:p>
            <a:r>
              <a:rPr lang="es-ES" dirty="0" smtClean="0"/>
              <a:t>Garantizar en la legislación y estimular prácticas que aseguren el ejercicio de los derechos de las mujeres en el empleo, reconociendo las necesidades que surgen de los cambios en el sistema productivo y en la </a:t>
            </a:r>
            <a:r>
              <a:rPr lang="es-ES" dirty="0" smtClean="0">
                <a:hlinkClick r:id="rId4"/>
              </a:rPr>
              <a:t>organización</a:t>
            </a:r>
            <a:r>
              <a:rPr lang="es-ES" dirty="0" smtClean="0"/>
              <a:t> del trabajo.</a:t>
            </a:r>
          </a:p>
          <a:p>
            <a:r>
              <a:rPr lang="es-ES" dirty="0" smtClean="0"/>
              <a:t>Mejorar el acceso al mercado de trabajo y estimular al desarrollo laboral de las mujeres , especialmente de las mujeres de escasos recursos.</a:t>
            </a:r>
          </a:p>
          <a:p>
            <a:r>
              <a:rPr lang="es-ES" dirty="0" smtClean="0"/>
              <a:t>Mejorar la representación de mujeres en las organizaciones sindicales y gremiales, en las instancias tripartitas, en los foros de </a:t>
            </a:r>
            <a:r>
              <a:rPr lang="es-ES" dirty="0" smtClean="0">
                <a:hlinkClick r:id="rId5"/>
              </a:rPr>
              <a:t>debate</a:t>
            </a:r>
            <a:r>
              <a:rPr lang="es-ES" dirty="0" smtClean="0"/>
              <a:t> económico y laboral y en los distintos ámbitos de toma de decisiones.</a:t>
            </a:r>
          </a:p>
          <a:p>
            <a:r>
              <a:rPr lang="es-ES" dirty="0" smtClean="0"/>
              <a:t>Estimular la capacidad de las mujeres para el emprendimiento económico.</a:t>
            </a:r>
          </a:p>
          <a:p>
            <a:r>
              <a:rPr lang="es-ES" dirty="0" smtClean="0"/>
              <a:t>Disminuir los niveles de pobreza de las mujeres.</a:t>
            </a:r>
          </a:p>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16</a:t>
            </a:fld>
            <a:endParaRPr lang="es-ES"/>
          </a:p>
        </p:txBody>
      </p:sp>
    </p:spTree>
    <p:extLst>
      <p:ext uri="{BB962C8B-B14F-4D97-AF65-F5344CB8AC3E}">
        <p14:creationId xmlns:p14="http://schemas.microsoft.com/office/powerpoint/2010/main" val="35396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Bienestar en la vida cotidiana y calidad de vida.</a:t>
            </a:r>
            <a:endParaRPr lang="es-ES" dirty="0" smtClean="0"/>
          </a:p>
          <a:p>
            <a:r>
              <a:rPr lang="es-ES" dirty="0" smtClean="0"/>
              <a:t>En este ámbito los objetivos se orientan en torno a la adaptación de la legislación a la realidad actual de la familia, por un lado y a la promoción de un reparto más equitativo de las responsabilidades domésticas y familiares , así como del acceso a espacios de desarrollo cultural y recreativo, por otro. Los restantes objetivos están centrados en mejorar la calidad de los servicios públicos y promover la participación ciudadana en la marcha y evaluación de los servicios y en el cuidado del medio </a:t>
            </a:r>
            <a:r>
              <a:rPr lang="es-ES" dirty="0" smtClean="0">
                <a:hlinkClick r:id="rId3"/>
              </a:rPr>
              <a:t>ambiente</a:t>
            </a:r>
            <a:r>
              <a:rPr lang="es-ES" dirty="0" smtClean="0"/>
              <a:t>.</a:t>
            </a:r>
          </a:p>
          <a:p>
            <a:r>
              <a:rPr lang="es-ES" dirty="0" smtClean="0"/>
              <a:t>Los objetivos que se esperan logra en este ámbito dicen relación con</a:t>
            </a:r>
          </a:p>
          <a:p>
            <a:r>
              <a:rPr lang="es-ES" dirty="0" smtClean="0"/>
              <a:t>Adaptar la legislación a la realidad actual y asegurar la igualdad de derechos a todos los tipos de familias.</a:t>
            </a:r>
          </a:p>
          <a:p>
            <a:r>
              <a:rPr lang="es-ES" dirty="0" smtClean="0"/>
              <a:t>Promover responsabilidades familiares compartidas entre mujeres y hombres.</a:t>
            </a:r>
          </a:p>
          <a:p>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17</a:t>
            </a:fld>
            <a:endParaRPr lang="es-ES"/>
          </a:p>
        </p:txBody>
      </p:sp>
    </p:spTree>
    <p:extLst>
      <p:ext uri="{BB962C8B-B14F-4D97-AF65-F5344CB8AC3E}">
        <p14:creationId xmlns:p14="http://schemas.microsoft.com/office/powerpoint/2010/main" val="353964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importancia del desarrollo de los servicios públicos asistenciales como factor de cambio en las relaciones sociales y en los valores comunitarios de los habitantes de esta zona rural. En efecto, en los municipios de estudio, los servicios de asistencia para los mayores considerados dependientes han obtenido con el paso del tiempo una legitimidad socio-cultural por parte de la colectividad. De esta forma, en un proceso continuo, el cuidado formal y profesional se institucionaliza y legitima, al mismo tiempo que el cuidado familiar y el cuidado informal entre los vecinos residentes se transforma y disminuye. Esta dinámica conlleva entonces una mutación de las relaciones sociales en la comunidad y también un cambio en los tradicionales valores del cuidado. </a:t>
            </a:r>
            <a:endParaRPr lang="es-ES" dirty="0"/>
          </a:p>
        </p:txBody>
      </p:sp>
      <p:sp>
        <p:nvSpPr>
          <p:cNvPr id="4" name="Marcador de número de diapositiva 3"/>
          <p:cNvSpPr>
            <a:spLocks noGrp="1"/>
          </p:cNvSpPr>
          <p:nvPr>
            <p:ph type="sldNum" sz="quarter" idx="10"/>
          </p:nvPr>
        </p:nvSpPr>
        <p:spPr/>
        <p:txBody>
          <a:bodyPr/>
          <a:lstStyle/>
          <a:p>
            <a:fld id="{B86DFE19-38EA-FE49-ADDC-D9970DAFA27F}" type="slidenum">
              <a:rPr lang="es-ES" smtClean="0"/>
              <a:t>23</a:t>
            </a:fld>
            <a:endParaRPr lang="es-ES"/>
          </a:p>
        </p:txBody>
      </p:sp>
    </p:spTree>
    <p:extLst>
      <p:ext uri="{BB962C8B-B14F-4D97-AF65-F5344CB8AC3E}">
        <p14:creationId xmlns:p14="http://schemas.microsoft.com/office/powerpoint/2010/main" val="424798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28-11-18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193279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28-11-18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267990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28-11-18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254619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07D2F46-4467-B942-A26F-197FEF3E5953}" type="datetimeFigureOut">
              <a:rPr lang="es-ES" smtClean="0"/>
              <a:t>28-11-18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36642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07D2F46-4467-B942-A26F-197FEF3E5953}" type="datetimeFigureOut">
              <a:rPr lang="es-ES" smtClean="0"/>
              <a:t>28-11-18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15825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07D2F46-4467-B942-A26F-197FEF3E5953}" type="datetimeFigureOut">
              <a:rPr lang="es-ES" smtClean="0"/>
              <a:t>28-11-18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181599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07D2F46-4467-B942-A26F-197FEF3E5953}" type="datetimeFigureOut">
              <a:rPr lang="es-ES" smtClean="0"/>
              <a:t>28-11-18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129051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07D2F46-4467-B942-A26F-197FEF3E5953}" type="datetimeFigureOut">
              <a:rPr lang="es-ES" smtClean="0"/>
              <a:t>28-11-18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45722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07D2F46-4467-B942-A26F-197FEF3E5953}" type="datetimeFigureOut">
              <a:rPr lang="es-ES" smtClean="0"/>
              <a:t>28-11-18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11093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07D2F46-4467-B942-A26F-197FEF3E5953}" type="datetimeFigureOut">
              <a:rPr lang="es-ES" smtClean="0"/>
              <a:t>28-11-18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249969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07D2F46-4467-B942-A26F-197FEF3E5953}" type="datetimeFigureOut">
              <a:rPr lang="es-ES" smtClean="0"/>
              <a:t>28-11-18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81100F9-B06C-F74E-BC13-5C6BCE63217C}" type="slidenum">
              <a:rPr lang="es-ES" smtClean="0"/>
              <a:t>‹Nr.›</a:t>
            </a:fld>
            <a:endParaRPr lang="es-ES"/>
          </a:p>
        </p:txBody>
      </p:sp>
    </p:spTree>
    <p:extLst>
      <p:ext uri="{BB962C8B-B14F-4D97-AF65-F5344CB8AC3E}">
        <p14:creationId xmlns:p14="http://schemas.microsoft.com/office/powerpoint/2010/main" val="4291706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D2F46-4467-B942-A26F-197FEF3E5953}" type="datetimeFigureOut">
              <a:rPr lang="es-ES" smtClean="0"/>
              <a:t>28-11-18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100F9-B06C-F74E-BC13-5C6BCE63217C}" type="slidenum">
              <a:rPr lang="es-ES" smtClean="0"/>
              <a:t>‹Nr.›</a:t>
            </a:fld>
            <a:endParaRPr lang="es-ES"/>
          </a:p>
        </p:txBody>
      </p:sp>
    </p:spTree>
    <p:extLst>
      <p:ext uri="{BB962C8B-B14F-4D97-AF65-F5344CB8AC3E}">
        <p14:creationId xmlns:p14="http://schemas.microsoft.com/office/powerpoint/2010/main" val="381227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p:cNvSpPr txBox="1">
            <a:spLocks/>
          </p:cNvSpPr>
          <p:nvPr/>
        </p:nvSpPr>
        <p:spPr>
          <a:xfrm>
            <a:off x="2401513" y="6383985"/>
            <a:ext cx="6682948" cy="4249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s-ES" sz="2400" b="1" dirty="0" smtClean="0">
                <a:solidFill>
                  <a:schemeClr val="bg1"/>
                </a:solidFill>
              </a:rPr>
              <a:t>Carolina Espinoza Tapia, CONFUSAM - Chile</a:t>
            </a:r>
          </a:p>
        </p:txBody>
      </p:sp>
      <p:pic>
        <p:nvPicPr>
          <p:cNvPr id="2" name="Imagen 1" descr="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28"/>
            <a:ext cx="9142857" cy="6410418"/>
          </a:xfrm>
          <a:prstGeom prst="rect">
            <a:avLst/>
          </a:prstGeom>
        </p:spPr>
      </p:pic>
      <p:sp>
        <p:nvSpPr>
          <p:cNvPr id="9" name="Rectángulo 8"/>
          <p:cNvSpPr/>
          <p:nvPr/>
        </p:nvSpPr>
        <p:spPr>
          <a:xfrm>
            <a:off x="0" y="6366590"/>
            <a:ext cx="9144000" cy="49141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Título 1"/>
          <p:cNvSpPr>
            <a:spLocks noGrp="1"/>
          </p:cNvSpPr>
          <p:nvPr>
            <p:ph type="title"/>
          </p:nvPr>
        </p:nvSpPr>
        <p:spPr>
          <a:xfrm>
            <a:off x="1101093" y="2263428"/>
            <a:ext cx="6732801" cy="741838"/>
          </a:xfrm>
        </p:spPr>
        <p:txBody>
          <a:bodyPr>
            <a:noAutofit/>
          </a:bodyPr>
          <a:lstStyle/>
          <a:p>
            <a:pPr algn="l"/>
            <a:r>
              <a:rPr lang="es-ES" sz="4500" dirty="0" smtClean="0">
                <a:latin typeface="American Typewriter"/>
                <a:cs typeface="American Typewriter"/>
              </a:rPr>
              <a:t>Perspectiva de Género</a:t>
            </a:r>
            <a:endParaRPr lang="es-ES" sz="4500" dirty="0">
              <a:latin typeface="American Typewriter"/>
              <a:cs typeface="American Typewriter"/>
            </a:endParaRPr>
          </a:p>
        </p:txBody>
      </p:sp>
      <p:sp>
        <p:nvSpPr>
          <p:cNvPr id="11" name="Título 1"/>
          <p:cNvSpPr txBox="1">
            <a:spLocks/>
          </p:cNvSpPr>
          <p:nvPr/>
        </p:nvSpPr>
        <p:spPr>
          <a:xfrm>
            <a:off x="985197" y="3399695"/>
            <a:ext cx="6732801" cy="74183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dirty="0" smtClean="0">
                <a:latin typeface="American Typewriter"/>
                <a:cs typeface="American Typewriter"/>
              </a:rPr>
              <a:t>En los Servicios Públicos</a:t>
            </a:r>
            <a:endParaRPr lang="es-ES" dirty="0">
              <a:latin typeface="American Typewriter"/>
              <a:cs typeface="American Typewriter"/>
            </a:endParaRPr>
          </a:p>
        </p:txBody>
      </p:sp>
      <p:sp>
        <p:nvSpPr>
          <p:cNvPr id="12" name="Título 1"/>
          <p:cNvSpPr txBox="1">
            <a:spLocks/>
          </p:cNvSpPr>
          <p:nvPr/>
        </p:nvSpPr>
        <p:spPr>
          <a:xfrm>
            <a:off x="1468119" y="4116826"/>
            <a:ext cx="1930152" cy="7418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dirty="0" smtClean="0">
                <a:latin typeface="American Typewriter"/>
                <a:cs typeface="American Typewriter"/>
              </a:rPr>
              <a:t>América</a:t>
            </a:r>
            <a:endParaRPr lang="es-ES" sz="3000" dirty="0">
              <a:latin typeface="American Typewriter"/>
              <a:cs typeface="American Typewriter"/>
            </a:endParaRPr>
          </a:p>
        </p:txBody>
      </p:sp>
      <p:sp>
        <p:nvSpPr>
          <p:cNvPr id="13" name="Título 1"/>
          <p:cNvSpPr txBox="1">
            <a:spLocks/>
          </p:cNvSpPr>
          <p:nvPr/>
        </p:nvSpPr>
        <p:spPr>
          <a:xfrm>
            <a:off x="608111" y="6366590"/>
            <a:ext cx="7726568" cy="3709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800" dirty="0" smtClean="0">
                <a:solidFill>
                  <a:schemeClr val="bg1"/>
                </a:solidFill>
                <a:latin typeface="American Typewriter"/>
                <a:cs typeface="American Typewriter"/>
              </a:rPr>
              <a:t>Por Nayareth Quevedo</a:t>
            </a:r>
            <a:r>
              <a:rPr lang="es-ES" sz="1800" i="1" dirty="0" smtClean="0">
                <a:solidFill>
                  <a:schemeClr val="bg1"/>
                </a:solidFill>
                <a:latin typeface="American Typewriter"/>
                <a:cs typeface="American Typewriter"/>
              </a:rPr>
              <a:t>, </a:t>
            </a:r>
            <a:r>
              <a:rPr lang="es-ES" sz="1800" dirty="0" smtClean="0">
                <a:solidFill>
                  <a:schemeClr val="bg1"/>
                </a:solidFill>
                <a:latin typeface="American Typewriter"/>
                <a:cs typeface="American Typewriter"/>
              </a:rPr>
              <a:t>Secretaria Subregional ISP Cono Sur</a:t>
            </a:r>
            <a:endParaRPr lang="es-ES" sz="1800" dirty="0">
              <a:solidFill>
                <a:schemeClr val="bg1"/>
              </a:solidFill>
              <a:latin typeface="American Typewriter"/>
              <a:cs typeface="American Typewriter"/>
            </a:endParaRPr>
          </a:p>
        </p:txBody>
      </p:sp>
      <p:sp>
        <p:nvSpPr>
          <p:cNvPr id="14" name="Título 1"/>
          <p:cNvSpPr txBox="1">
            <a:spLocks/>
          </p:cNvSpPr>
          <p:nvPr/>
        </p:nvSpPr>
        <p:spPr>
          <a:xfrm>
            <a:off x="2401513" y="4546142"/>
            <a:ext cx="1416316" cy="7418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100" dirty="0" smtClean="0">
                <a:latin typeface="American Typewriter"/>
                <a:cs typeface="American Typewriter"/>
              </a:rPr>
              <a:t>Latina</a:t>
            </a:r>
            <a:endParaRPr lang="es-ES" sz="3100" dirty="0">
              <a:latin typeface="American Typewriter"/>
              <a:cs typeface="American Typewriter"/>
            </a:endParaRPr>
          </a:p>
        </p:txBody>
      </p:sp>
      <p:sp>
        <p:nvSpPr>
          <p:cNvPr id="3" name="Rectángulo 2"/>
          <p:cNvSpPr/>
          <p:nvPr/>
        </p:nvSpPr>
        <p:spPr>
          <a:xfrm>
            <a:off x="1073446" y="4361476"/>
            <a:ext cx="453970" cy="369332"/>
          </a:xfrm>
          <a:prstGeom prst="rect">
            <a:avLst/>
          </a:prstGeom>
        </p:spPr>
        <p:txBody>
          <a:bodyPr wrap="none">
            <a:spAutoFit/>
          </a:bodyPr>
          <a:lstStyle/>
          <a:p>
            <a:r>
              <a:rPr lang="es-ES" dirty="0">
                <a:latin typeface="American Typewriter"/>
                <a:cs typeface="American Typewriter"/>
              </a:rPr>
              <a:t>en</a:t>
            </a:r>
          </a:p>
        </p:txBody>
      </p:sp>
    </p:spTree>
    <p:extLst>
      <p:ext uri="{BB962C8B-B14F-4D97-AF65-F5344CB8AC3E}">
        <p14:creationId xmlns:p14="http://schemas.microsoft.com/office/powerpoint/2010/main" val="7296329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Equidad de Género en la agenda PP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a:solidFill>
                  <a:srgbClr val="FFFFFF"/>
                </a:solidFill>
                <a:cs typeface="Adobe Hebrew"/>
              </a:rPr>
              <a:t>e</a:t>
            </a:r>
            <a:r>
              <a:rPr lang="es-ES" sz="2700" dirty="0" smtClean="0">
                <a:solidFill>
                  <a:srgbClr val="FFFFFF"/>
                </a:solidFill>
                <a:cs typeface="Adobe Hebrew"/>
              </a:rPr>
              <a:t>n América Latina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lstStyle/>
          <a:p>
            <a:r>
              <a:rPr lang="es-ES" dirty="0"/>
              <a:t>Uno de los principales logros fue la visibilización de las principales demandas de las mujeres junto con la necesidad de una institucionalidad estatal responsable de atenderlas. </a:t>
            </a:r>
          </a:p>
        </p:txBody>
      </p:sp>
    </p:spTree>
    <p:extLst>
      <p:ext uri="{BB962C8B-B14F-4D97-AF65-F5344CB8AC3E}">
        <p14:creationId xmlns:p14="http://schemas.microsoft.com/office/powerpoint/2010/main" val="6062496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Equidad de Género en las PP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en América Latina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85000" lnSpcReduction="10000"/>
          </a:bodyPr>
          <a:lstStyle/>
          <a:p>
            <a:r>
              <a:rPr lang="es-ES" b="1" dirty="0"/>
              <a:t>Argentina</a:t>
            </a:r>
            <a:r>
              <a:rPr lang="es-ES" dirty="0"/>
              <a:t>: el Consejo Nacional de la Mujer (CNM), dependiente de la Presidencia y el Consejo Federal de la </a:t>
            </a:r>
            <a:r>
              <a:rPr lang="es-ES" dirty="0" smtClean="0"/>
              <a:t>Mujer</a:t>
            </a:r>
            <a:endParaRPr lang="es-ES" dirty="0"/>
          </a:p>
          <a:p>
            <a:r>
              <a:rPr lang="es-ES" b="1" dirty="0"/>
              <a:t>Brasil:</a:t>
            </a:r>
            <a:r>
              <a:rPr lang="es-ES" dirty="0"/>
              <a:t> el </a:t>
            </a:r>
            <a:r>
              <a:rPr lang="es-ES" dirty="0" err="1"/>
              <a:t>Conselho</a:t>
            </a:r>
            <a:r>
              <a:rPr lang="es-ES" dirty="0"/>
              <a:t> Nacional dos </a:t>
            </a:r>
            <a:r>
              <a:rPr lang="es-ES" dirty="0" err="1"/>
              <a:t>Direitos</a:t>
            </a:r>
            <a:r>
              <a:rPr lang="es-ES" dirty="0"/>
              <a:t> da </a:t>
            </a:r>
            <a:r>
              <a:rPr lang="es-ES" dirty="0" err="1"/>
              <a:t>Mulher</a:t>
            </a:r>
            <a:r>
              <a:rPr lang="es-ES" dirty="0"/>
              <a:t> (CNDM</a:t>
            </a:r>
            <a:r>
              <a:rPr lang="es-ES" dirty="0" smtClean="0"/>
              <a:t>)</a:t>
            </a:r>
            <a:endParaRPr lang="es-ES" dirty="0"/>
          </a:p>
          <a:p>
            <a:r>
              <a:rPr lang="es-ES" b="1" dirty="0"/>
              <a:t>Chile</a:t>
            </a:r>
            <a:r>
              <a:rPr lang="es-ES" dirty="0"/>
              <a:t>: el Servicio Nacional de la Mujer (SERNAM)</a:t>
            </a:r>
            <a:r>
              <a:rPr lang="es-ES" dirty="0" smtClean="0"/>
              <a:t>, </a:t>
            </a:r>
            <a:r>
              <a:rPr lang="es-ES" b="1" dirty="0" smtClean="0"/>
              <a:t>Paraguay</a:t>
            </a:r>
            <a:r>
              <a:rPr lang="es-ES" dirty="0"/>
              <a:t>: la Secretaría de la Mujer, dependiente de la Presidencia y cuya directora tiene rango de Ministra</a:t>
            </a:r>
            <a:r>
              <a:rPr lang="es-ES" dirty="0" smtClean="0"/>
              <a:t>.</a:t>
            </a:r>
            <a:endParaRPr lang="es-ES" dirty="0"/>
          </a:p>
          <a:p>
            <a:r>
              <a:rPr lang="es-ES" b="1" dirty="0"/>
              <a:t>Uruguay</a:t>
            </a:r>
            <a:r>
              <a:rPr lang="es-ES" dirty="0"/>
              <a:t>: el Instituto Nacional de la Familia y de la Mujer, en el ámbito del Ministerio de Educación y Cultura y sin presupuesto propio.</a:t>
            </a:r>
          </a:p>
          <a:p>
            <a:endParaRPr lang="es-ES" dirty="0"/>
          </a:p>
        </p:txBody>
      </p:sp>
    </p:spTree>
    <p:extLst>
      <p:ext uri="{BB962C8B-B14F-4D97-AF65-F5344CB8AC3E}">
        <p14:creationId xmlns:p14="http://schemas.microsoft.com/office/powerpoint/2010/main" val="1838834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Equidad de Género en la agenda PP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600" dirty="0" smtClean="0">
              <a:solidFill>
                <a:srgbClr val="FFFFFF"/>
              </a:solidFill>
              <a:cs typeface="Adobe Hebrew"/>
            </a:endParaRPr>
          </a:p>
          <a:p>
            <a:pPr algn="l"/>
            <a:r>
              <a:rPr lang="es-ES" sz="3600" dirty="0" smtClean="0">
                <a:solidFill>
                  <a:srgbClr val="FFFFFF"/>
                </a:solidFill>
                <a:cs typeface="Adobe Hebrew"/>
              </a:rPr>
              <a:t>en </a:t>
            </a:r>
            <a:r>
              <a:rPr lang="es-ES" sz="3600" dirty="0">
                <a:solidFill>
                  <a:srgbClr val="FFFFFF"/>
                </a:solidFill>
                <a:cs typeface="Adobe Hebrew"/>
              </a:rPr>
              <a:t>América Latina</a:t>
            </a:r>
          </a:p>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77500" lnSpcReduction="20000"/>
          </a:bodyPr>
          <a:lstStyle/>
          <a:p>
            <a:r>
              <a:rPr lang="es-ES" dirty="0" smtClean="0"/>
              <a:t>Los </a:t>
            </a:r>
            <a:r>
              <a:rPr lang="es-ES" dirty="0"/>
              <a:t>países han ratificado la Convención sobre la Eliminación de todas las formas de discriminación contra la Mujer (CEDAW) - que recoge toda la normativa precedente respecto a los derechos de las mujeres, han producido importantes reformas legales para eliminar diversas manifestaciones de la </a:t>
            </a:r>
            <a:r>
              <a:rPr lang="es-ES" dirty="0" smtClean="0"/>
              <a:t>discriminación,</a:t>
            </a:r>
          </a:p>
          <a:p>
            <a:r>
              <a:rPr lang="es-ES" dirty="0" smtClean="0"/>
              <a:t> Suscripción de Convenios </a:t>
            </a:r>
            <a:r>
              <a:rPr lang="es-ES" dirty="0"/>
              <a:t>Internacionales del Trabajo de la OIT </a:t>
            </a:r>
            <a:r>
              <a:rPr lang="es-ES" b="1" dirty="0"/>
              <a:t>Nro. 100 </a:t>
            </a:r>
            <a:r>
              <a:rPr lang="es-ES" dirty="0"/>
              <a:t>sobre Igualdad de Remuneración, que establece la igualdad de remuneración entre hombres y mujeres por un trabajo de igual valor y el </a:t>
            </a:r>
            <a:r>
              <a:rPr lang="es-ES" b="1" dirty="0"/>
              <a:t>Nro. 111 </a:t>
            </a:r>
            <a:r>
              <a:rPr lang="es-ES" dirty="0"/>
              <a:t>sobre Discriminación en el empleo y la ocupación, en el que se promueve la igualdad de derechos entre hombres y mujeres en el plano laboral y engloba la discriminación basada en motivos distintos del sexo.</a:t>
            </a:r>
          </a:p>
          <a:p>
            <a:endParaRPr lang="es-ES" dirty="0"/>
          </a:p>
        </p:txBody>
      </p:sp>
    </p:spTree>
    <p:extLst>
      <p:ext uri="{BB962C8B-B14F-4D97-AF65-F5344CB8AC3E}">
        <p14:creationId xmlns:p14="http://schemas.microsoft.com/office/powerpoint/2010/main" val="32599781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Equidad de Género en la agenda PP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S" sz="3600" dirty="0" smtClean="0">
              <a:solidFill>
                <a:srgbClr val="FFFFFF"/>
              </a:solidFill>
              <a:cs typeface="Adobe Hebrew"/>
            </a:endParaRPr>
          </a:p>
          <a:p>
            <a:pPr algn="l"/>
            <a:r>
              <a:rPr lang="es-ES" sz="3600" dirty="0" smtClean="0">
                <a:solidFill>
                  <a:srgbClr val="FFFFFF"/>
                </a:solidFill>
                <a:cs typeface="Adobe Hebrew"/>
              </a:rPr>
              <a:t>en </a:t>
            </a:r>
            <a:r>
              <a:rPr lang="es-ES" sz="3600" dirty="0">
                <a:solidFill>
                  <a:srgbClr val="FFFFFF"/>
                </a:solidFill>
                <a:cs typeface="Adobe Hebrew"/>
              </a:rPr>
              <a:t>América Latina</a:t>
            </a:r>
          </a:p>
          <a:p>
            <a:pPr algn="l"/>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Derechos laborales maternales.</a:t>
            </a:r>
          </a:p>
          <a:p>
            <a:r>
              <a:rPr lang="es-ES" dirty="0"/>
              <a:t>Leyes relativas al acoso sexual.</a:t>
            </a:r>
          </a:p>
          <a:p>
            <a:r>
              <a:rPr lang="es-ES" dirty="0"/>
              <a:t>Leyes y prácticas relativas a currículo ciego y tendientes a evitar la discriminación de entrada.</a:t>
            </a:r>
          </a:p>
          <a:p>
            <a:r>
              <a:rPr lang="es-ES" dirty="0"/>
              <a:t>Tablas unisex para el cálculo de los sistema de pensiones</a:t>
            </a:r>
            <a:r>
              <a:rPr lang="es-ES" dirty="0" smtClean="0"/>
              <a:t>.</a:t>
            </a:r>
            <a:endParaRPr lang="es-ES" dirty="0"/>
          </a:p>
        </p:txBody>
      </p:sp>
    </p:spTree>
    <p:extLst>
      <p:ext uri="{BB962C8B-B14F-4D97-AF65-F5344CB8AC3E}">
        <p14:creationId xmlns:p14="http://schemas.microsoft.com/office/powerpoint/2010/main" val="3029076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Las Políticas Públicas en el contexto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de la situación de Género en Chile</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smtClean="0"/>
              <a:t>Las mujeres </a:t>
            </a:r>
            <a:r>
              <a:rPr lang="es-ES" dirty="0"/>
              <a:t>superan en educación a los hombres, </a:t>
            </a:r>
            <a:r>
              <a:rPr lang="es-ES" dirty="0" smtClean="0"/>
              <a:t>pero </a:t>
            </a:r>
            <a:r>
              <a:rPr lang="es-ES" dirty="0"/>
              <a:t>no logran ampliar y diversificar sus oportunidades laborales y las trabajadoras siguen ganando menos que los hombres </a:t>
            </a:r>
            <a:r>
              <a:rPr lang="es-ES" dirty="0" smtClean="0"/>
              <a:t>.</a:t>
            </a:r>
          </a:p>
          <a:p>
            <a:r>
              <a:rPr lang="es-ES" dirty="0"/>
              <a:t> </a:t>
            </a:r>
            <a:r>
              <a:rPr lang="es-ES" dirty="0" smtClean="0"/>
              <a:t>Oportunidades laborales: los </a:t>
            </a:r>
            <a:r>
              <a:rPr lang="es-ES" dirty="0"/>
              <a:t>estratos medios y altos participan en un 47% respecto al 27,3% de participación de mujeres pobres.</a:t>
            </a:r>
          </a:p>
        </p:txBody>
      </p:sp>
    </p:spTree>
    <p:extLst>
      <p:ext uri="{BB962C8B-B14F-4D97-AF65-F5344CB8AC3E}">
        <p14:creationId xmlns:p14="http://schemas.microsoft.com/office/powerpoint/2010/main" val="6062496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Las Políticas Públicas en el contexto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de la situación de Género en Chile</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lnSpcReduction="10000"/>
          </a:bodyPr>
          <a:lstStyle/>
          <a:p>
            <a:r>
              <a:rPr lang="es-ES" dirty="0"/>
              <a:t>El Plan de Igualdad de Oportunidades entre mujeres y </a:t>
            </a:r>
            <a:r>
              <a:rPr lang="es-ES" dirty="0" smtClean="0"/>
              <a:t>hombres lanzado en el 2000,</a:t>
            </a:r>
          </a:p>
          <a:p>
            <a:r>
              <a:rPr lang="es-ES" dirty="0" smtClean="0"/>
              <a:t>El </a:t>
            </a:r>
            <a:r>
              <a:rPr lang="es-ES" dirty="0"/>
              <a:t>diseño y coordinación de programas sociales de alto impacto dirigido a mujeres vulnerables; la coordinación intersectorial (interministerial) que requirió la transversalidad del enfoque de género y la adecuación de las prioridades del Plan a la realidad de las regiones y comunas </a:t>
            </a:r>
            <a:r>
              <a:rPr lang="es-ES" dirty="0" smtClean="0"/>
              <a:t>de Chile.</a:t>
            </a:r>
            <a:endParaRPr lang="es-ES" dirty="0"/>
          </a:p>
        </p:txBody>
      </p:sp>
    </p:spTree>
    <p:extLst>
      <p:ext uri="{BB962C8B-B14F-4D97-AF65-F5344CB8AC3E}">
        <p14:creationId xmlns:p14="http://schemas.microsoft.com/office/powerpoint/2010/main" val="103746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Plan de Igualdad</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aspectos que contempla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smtClean="0"/>
              <a:t>La promoción de una cultura de igualdad</a:t>
            </a:r>
            <a:r>
              <a:rPr lang="es-ES" dirty="0"/>
              <a:t>,</a:t>
            </a:r>
            <a:endParaRPr lang="es-ES" dirty="0" smtClean="0"/>
          </a:p>
          <a:p>
            <a:r>
              <a:rPr lang="es-ES" dirty="0" smtClean="0"/>
              <a:t>Promoción de los derechos de las mujeres y garantizar su pleno ejercicio,</a:t>
            </a:r>
          </a:p>
          <a:p>
            <a:r>
              <a:rPr lang="es-ES" dirty="0"/>
              <a:t>Participación en las estructuras de poder y en la adopción de </a:t>
            </a:r>
            <a:r>
              <a:rPr lang="es-ES" dirty="0" smtClean="0"/>
              <a:t>decisiones</a:t>
            </a:r>
            <a:r>
              <a:rPr lang="es-ES" dirty="0"/>
              <a:t>,</a:t>
            </a:r>
            <a:endParaRPr lang="es-ES" dirty="0" smtClean="0"/>
          </a:p>
          <a:p>
            <a:r>
              <a:rPr lang="es-ES" dirty="0"/>
              <a:t>Autonomía económica de las mujeres y superación de la pobreza</a:t>
            </a:r>
          </a:p>
        </p:txBody>
      </p:sp>
    </p:spTree>
    <p:extLst>
      <p:ext uri="{BB962C8B-B14F-4D97-AF65-F5344CB8AC3E}">
        <p14:creationId xmlns:p14="http://schemas.microsoft.com/office/powerpoint/2010/main" val="1398364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Plan de Igualdad</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aspectos que contempla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sz="3000" dirty="0"/>
              <a:t>Bienestar en la vida cotidiana y calidad de vida </a:t>
            </a:r>
            <a:r>
              <a:rPr lang="es-ES" sz="2000" dirty="0" smtClean="0"/>
              <a:t>promover </a:t>
            </a:r>
            <a:r>
              <a:rPr lang="es-ES" sz="2000" dirty="0"/>
              <a:t>responsabilidades familiares compartidas entre mujeres y </a:t>
            </a:r>
            <a:r>
              <a:rPr lang="es-ES" sz="2000" dirty="0" smtClean="0"/>
              <a:t>hombres, prevenir </a:t>
            </a:r>
            <a:r>
              <a:rPr lang="es-ES" sz="2000" dirty="0"/>
              <a:t>la violencia contra las mujeres y entregar servicios para el apoyo a las </a:t>
            </a:r>
            <a:r>
              <a:rPr lang="es-ES" sz="2000" dirty="0" smtClean="0"/>
              <a:t>víctimas.</a:t>
            </a:r>
          </a:p>
          <a:p>
            <a:r>
              <a:rPr lang="es-ES" sz="3000" dirty="0"/>
              <a:t> Enfoque de género en las políticas públicas </a:t>
            </a:r>
            <a:r>
              <a:rPr lang="es-ES" sz="2000" dirty="0" smtClean="0"/>
              <a:t>consolidar </a:t>
            </a:r>
            <a:r>
              <a:rPr lang="es-ES" sz="2000" dirty="0"/>
              <a:t>el proceso de legitimación e institucionalización del enfoque de género en las políticas </a:t>
            </a:r>
            <a:r>
              <a:rPr lang="es-ES" sz="2000" dirty="0" smtClean="0"/>
              <a:t>públicas, fortalecer </a:t>
            </a:r>
            <a:r>
              <a:rPr lang="es-ES" sz="2000" dirty="0"/>
              <a:t>la coordinación intersectorial para abordar problemas específicos derivados de las </a:t>
            </a:r>
            <a:r>
              <a:rPr lang="es-ES" sz="2000" dirty="0" smtClean="0"/>
              <a:t>desigualdades.</a:t>
            </a:r>
          </a:p>
          <a:p>
            <a:r>
              <a:rPr lang="es-ES" sz="3000" dirty="0"/>
              <a:t>La inclusión de la perspectiva de género en el PMG.</a:t>
            </a:r>
          </a:p>
        </p:txBody>
      </p:sp>
    </p:spTree>
    <p:extLst>
      <p:ext uri="{BB962C8B-B14F-4D97-AF65-F5344CB8AC3E}">
        <p14:creationId xmlns:p14="http://schemas.microsoft.com/office/powerpoint/2010/main" val="825889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ujer-diseño.jpg"/>
          <p:cNvPicPr>
            <a:picLocks noChangeAspect="1"/>
          </p:cNvPicPr>
          <p:nvPr/>
        </p:nvPicPr>
        <p:blipFill rotWithShape="1">
          <a:blip r:embed="rId2">
            <a:extLst>
              <a:ext uri="{28A0092B-C50C-407E-A947-70E740481C1C}">
                <a14:useLocalDpi xmlns:a14="http://schemas.microsoft.com/office/drawing/2010/main" val="0"/>
              </a:ext>
            </a:extLst>
          </a:blip>
          <a:srcRect l="7134" t="2227"/>
          <a:stretch/>
        </p:blipFill>
        <p:spPr>
          <a:xfrm>
            <a:off x="0" y="87467"/>
            <a:ext cx="4936402" cy="6611713"/>
          </a:xfrm>
          <a:prstGeom prst="rect">
            <a:avLst/>
          </a:prstGeom>
        </p:spPr>
      </p:pic>
      <p:sp>
        <p:nvSpPr>
          <p:cNvPr id="2" name="Título 1"/>
          <p:cNvSpPr>
            <a:spLocks noGrp="1"/>
          </p:cNvSpPr>
          <p:nvPr>
            <p:ph type="title"/>
          </p:nvPr>
        </p:nvSpPr>
        <p:spPr>
          <a:xfrm>
            <a:off x="564514" y="4356382"/>
            <a:ext cx="8229600" cy="1143000"/>
          </a:xfrm>
        </p:spPr>
        <p:txBody>
          <a:bodyPr>
            <a:normAutofit fontScale="90000"/>
          </a:bodyPr>
          <a:lstStyle/>
          <a:p>
            <a:pPr algn="r"/>
            <a:r>
              <a:rPr lang="es-ES" u="sng" baseline="30000" dirty="0" smtClean="0">
                <a:solidFill>
                  <a:srgbClr val="FF0000"/>
                </a:solidFill>
                <a:latin typeface="American Typewriter"/>
                <a:cs typeface="American Typewriter"/>
              </a:rPr>
              <a:t>La Propuesta de la ISP</a:t>
            </a:r>
            <a:r>
              <a:rPr lang="es-ES" u="sng" dirty="0" smtClean="0">
                <a:solidFill>
                  <a:srgbClr val="FF0000"/>
                </a:solidFill>
                <a:latin typeface="American Typewriter"/>
                <a:cs typeface="American Typewriter"/>
              </a:rPr>
              <a:t/>
            </a:r>
            <a:br>
              <a:rPr lang="es-ES" u="sng" dirty="0" smtClean="0">
                <a:solidFill>
                  <a:srgbClr val="FF0000"/>
                </a:solidFill>
                <a:latin typeface="American Typewriter"/>
                <a:cs typeface="American Typewriter"/>
              </a:rPr>
            </a:br>
            <a:r>
              <a:rPr lang="es-ES" dirty="0" smtClean="0">
                <a:solidFill>
                  <a:srgbClr val="FF0000"/>
                </a:solidFill>
                <a:latin typeface="American Typewriter"/>
                <a:cs typeface="American Typewriter"/>
              </a:rPr>
              <a:t>Avanzar en los Derechos de las Mujeres a través de SPC que respondan al Género</a:t>
            </a:r>
            <a:endParaRPr lang="es-ES" dirty="0">
              <a:solidFill>
                <a:srgbClr val="FF0000"/>
              </a:solidFill>
              <a:latin typeface="American Typewriter"/>
              <a:cs typeface="American Typewriter"/>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0432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Plan de Acción (</a:t>
            </a:r>
            <a:r>
              <a:rPr lang="es-ES" sz="3000" b="1" dirty="0" err="1" smtClean="0">
                <a:solidFill>
                  <a:srgbClr val="FFFFFF"/>
                </a:solidFill>
              </a:rPr>
              <a:t>PoA</a:t>
            </a:r>
            <a:r>
              <a:rPr lang="es-ES" sz="3000" b="1" dirty="0" smtClean="0">
                <a:solidFill>
                  <a:srgbClr val="FFFFFF"/>
                </a:solidFill>
              </a:rPr>
              <a:t> 2017-22)</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“El Pueblo por encima del Lucro”</a:t>
            </a:r>
            <a:endParaRPr lang="es-ES" sz="3300" dirty="0">
              <a:solidFill>
                <a:srgbClr val="FFFFFF"/>
              </a:solidFill>
              <a:cs typeface="Adobe Hebrew"/>
            </a:endParaRPr>
          </a:p>
        </p:txBody>
      </p:sp>
      <p:sp>
        <p:nvSpPr>
          <p:cNvPr id="3" name="Marcador de contenido 2"/>
          <p:cNvSpPr>
            <a:spLocks noGrp="1"/>
          </p:cNvSpPr>
          <p:nvPr>
            <p:ph idx="1"/>
          </p:nvPr>
        </p:nvSpPr>
        <p:spPr>
          <a:xfrm>
            <a:off x="457201" y="2011636"/>
            <a:ext cx="8229600" cy="4525963"/>
          </a:xfrm>
        </p:spPr>
        <p:txBody>
          <a:bodyPr>
            <a:normAutofit fontScale="85000" lnSpcReduction="10000"/>
          </a:bodyPr>
          <a:lstStyle/>
          <a:p>
            <a:pPr marL="0" indent="0" algn="ctr">
              <a:buNone/>
            </a:pPr>
            <a:r>
              <a:rPr lang="es-ES" dirty="0" smtClean="0"/>
              <a:t>“Defender </a:t>
            </a:r>
            <a:r>
              <a:rPr lang="es-ES" dirty="0"/>
              <a:t>un estado democrático fuerte y una sociedad integradora que se comprometa a garantizar la igualdad de género, el respeto y la dignidad para todos/as, el desarrollo económico para todos/as, la redistribución de la riqueza y el fortalecimiento del poder de los/as trabajadores/as serán nuestros objetivos para los próximos cinco </a:t>
            </a:r>
            <a:r>
              <a:rPr lang="es-ES" dirty="0" smtClean="0"/>
              <a:t>años”</a:t>
            </a:r>
            <a:endParaRPr lang="es-ES" dirty="0"/>
          </a:p>
          <a:p>
            <a:endParaRPr lang="es-ES" dirty="0"/>
          </a:p>
          <a:p>
            <a:endParaRPr lang="es-ES" dirty="0"/>
          </a:p>
          <a:p>
            <a:pPr marL="0" indent="0" algn="ctr">
              <a:buNone/>
            </a:pPr>
            <a:r>
              <a:rPr lang="es-ES" dirty="0" smtClean="0"/>
              <a:t>INTRODUCCIÓN</a:t>
            </a:r>
            <a:r>
              <a:rPr lang="es-ES" dirty="0"/>
              <a:t>: NUESTRA VISIÓN PARA UN MUNDO MEJOR</a:t>
            </a:r>
          </a:p>
        </p:txBody>
      </p:sp>
    </p:spTree>
    <p:extLst>
      <p:ext uri="{BB962C8B-B14F-4D97-AF65-F5344CB8AC3E}">
        <p14:creationId xmlns:p14="http://schemas.microsoft.com/office/powerpoint/2010/main" val="3695907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Perspectiva de Género en las PP</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antecedentes para el debate</a:t>
            </a:r>
            <a:endParaRPr lang="es-ES" sz="3300" dirty="0">
              <a:solidFill>
                <a:srgbClr val="FFFFFF"/>
              </a:solidFill>
              <a:cs typeface="Adobe Hebrew"/>
            </a:endParaRPr>
          </a:p>
        </p:txBody>
      </p:sp>
      <p:sp>
        <p:nvSpPr>
          <p:cNvPr id="3" name="Marcador de contenido 2"/>
          <p:cNvSpPr>
            <a:spLocks noGrp="1"/>
          </p:cNvSpPr>
          <p:nvPr>
            <p:ph idx="1"/>
          </p:nvPr>
        </p:nvSpPr>
        <p:spPr>
          <a:xfrm>
            <a:off x="457201" y="2011636"/>
            <a:ext cx="8229600" cy="4525963"/>
          </a:xfrm>
        </p:spPr>
        <p:txBody>
          <a:bodyPr>
            <a:normAutofit/>
          </a:bodyPr>
          <a:lstStyle/>
          <a:p>
            <a:r>
              <a:rPr lang="es-ES" dirty="0" smtClean="0"/>
              <a:t>El concepto de “perspectiva de género”</a:t>
            </a:r>
          </a:p>
          <a:p>
            <a:r>
              <a:rPr lang="es-ES" dirty="0" smtClean="0"/>
              <a:t>La perspectiva de Género en las políticas públicas en América Latina</a:t>
            </a:r>
          </a:p>
          <a:p>
            <a:r>
              <a:rPr lang="es-ES" dirty="0" smtClean="0"/>
              <a:t>La Equidad de Género en la agenda pública en América Latina</a:t>
            </a:r>
          </a:p>
          <a:p>
            <a:r>
              <a:rPr lang="es-ES" dirty="0" smtClean="0"/>
              <a:t>Las políticas Públicas  en el contexto de la situación de Género en Chile</a:t>
            </a:r>
          </a:p>
          <a:p>
            <a:endParaRPr lang="es-ES" dirty="0" smtClean="0"/>
          </a:p>
        </p:txBody>
      </p:sp>
    </p:spTree>
    <p:extLst>
      <p:ext uri="{BB962C8B-B14F-4D97-AF65-F5344CB8AC3E}">
        <p14:creationId xmlns:p14="http://schemas.microsoft.com/office/powerpoint/2010/main" val="37242265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Servicios Públicos de Calidad</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Marco Conceptual y Político</a:t>
            </a:r>
            <a:endParaRPr lang="es-ES" sz="3300" dirty="0">
              <a:solidFill>
                <a:srgbClr val="FFFFFF"/>
              </a:solidFill>
              <a:cs typeface="Adobe Hebrew"/>
            </a:endParaRPr>
          </a:p>
        </p:txBody>
      </p:sp>
      <p:graphicFrame>
        <p:nvGraphicFramePr>
          <p:cNvPr id="7" name="Diagrama 6"/>
          <p:cNvGraphicFramePr/>
          <p:nvPr>
            <p:extLst>
              <p:ext uri="{D42A27DB-BD31-4B8C-83A1-F6EECF244321}">
                <p14:modId xmlns:p14="http://schemas.microsoft.com/office/powerpoint/2010/main" val="2116357429"/>
              </p:ext>
            </p:extLst>
          </p:nvPr>
        </p:nvGraphicFramePr>
        <p:xfrm>
          <a:off x="1019478" y="1917465"/>
          <a:ext cx="6917992" cy="472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808035" y="3452479"/>
            <a:ext cx="184666" cy="369332"/>
          </a:xfrm>
          <a:prstGeom prst="rect">
            <a:avLst/>
          </a:prstGeom>
          <a:noFill/>
        </p:spPr>
        <p:txBody>
          <a:bodyPr wrap="none" rtlCol="0">
            <a:spAutoFit/>
          </a:bodyPr>
          <a:lstStyle/>
          <a:p>
            <a:endParaRPr lang="es-ES" dirty="0"/>
          </a:p>
        </p:txBody>
      </p:sp>
      <p:sp>
        <p:nvSpPr>
          <p:cNvPr id="10" name="CuadroTexto 9"/>
          <p:cNvSpPr txBox="1"/>
          <p:nvPr/>
        </p:nvSpPr>
        <p:spPr>
          <a:xfrm>
            <a:off x="1645473" y="5169774"/>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9209861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dirty="0" smtClean="0">
                <a:solidFill>
                  <a:srgbClr val="FFFFFF"/>
                </a:solidFill>
              </a:rPr>
              <a:t>Que respondan al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Marco Conceptual y Político</a:t>
            </a:r>
            <a:endParaRPr lang="es-ES" sz="3300" dirty="0">
              <a:solidFill>
                <a:srgbClr val="FFFFFF"/>
              </a:solidFill>
              <a:cs typeface="Adobe Hebrew"/>
            </a:endParaRPr>
          </a:p>
        </p:txBody>
      </p:sp>
      <p:graphicFrame>
        <p:nvGraphicFramePr>
          <p:cNvPr id="8" name="Marcador de contenido 3">
            <a:extLst>
              <a:ext uri="{FF2B5EF4-FFF2-40B4-BE49-F238E27FC236}">
                <a16:creationId xmlns="" xmlns:a16="http://schemas.microsoft.com/office/drawing/2014/main" id="{39737C76-07C0-47A8-89A0-3828C5D681A0}"/>
              </a:ext>
            </a:extLst>
          </p:cNvPr>
          <p:cNvGraphicFramePr>
            <a:graphicFrameLocks noGrp="1"/>
          </p:cNvGraphicFramePr>
          <p:nvPr>
            <p:ph idx="1"/>
            <p:extLst>
              <p:ext uri="{D42A27DB-BD31-4B8C-83A1-F6EECF244321}">
                <p14:modId xmlns:p14="http://schemas.microsoft.com/office/powerpoint/2010/main" val="1814422450"/>
              </p:ext>
            </p:extLst>
          </p:nvPr>
        </p:nvGraphicFramePr>
        <p:xfrm>
          <a:off x="144066" y="1691322"/>
          <a:ext cx="8999934" cy="501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4475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Algunas TENSIONES!</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733429"/>
            <a:ext cx="4112701" cy="931118"/>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ODS y su transversalización </a:t>
            </a:r>
          </a:p>
          <a:p>
            <a:pPr algn="l"/>
            <a:r>
              <a:rPr lang="es-ES" sz="2700" dirty="0" smtClean="0">
                <a:solidFill>
                  <a:srgbClr val="FFFFFF"/>
                </a:solidFill>
                <a:cs typeface="Adobe Hebrew"/>
              </a:rPr>
              <a:t>con los SPCRG</a:t>
            </a:r>
            <a:endParaRPr lang="es-ES" sz="3300" dirty="0">
              <a:solidFill>
                <a:srgbClr val="FFFFFF"/>
              </a:solidFill>
              <a:cs typeface="Adobe Hebrew"/>
            </a:endParaRPr>
          </a:p>
        </p:txBody>
      </p:sp>
      <p:graphicFrame>
        <p:nvGraphicFramePr>
          <p:cNvPr id="7" name="Marcador de contenido 3">
            <a:extLst>
              <a:ext uri="{FF2B5EF4-FFF2-40B4-BE49-F238E27FC236}">
                <a16:creationId xmlns="" xmlns:a16="http://schemas.microsoft.com/office/drawing/2014/main" id="{D7BEDE45-A6D5-4B1A-953C-530081D5BB58}"/>
              </a:ext>
            </a:extLst>
          </p:cNvPr>
          <p:cNvGraphicFramePr>
            <a:graphicFrameLocks noGrp="1"/>
          </p:cNvGraphicFramePr>
          <p:nvPr>
            <p:ph idx="1"/>
            <p:extLst>
              <p:ext uri="{D42A27DB-BD31-4B8C-83A1-F6EECF244321}">
                <p14:modId xmlns:p14="http://schemas.microsoft.com/office/powerpoint/2010/main" val="2715142392"/>
              </p:ext>
            </p:extLst>
          </p:nvPr>
        </p:nvGraphicFramePr>
        <p:xfrm>
          <a:off x="226974" y="1844082"/>
          <a:ext cx="4333848" cy="4703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Marcador de contenido 3">
            <a:extLst>
              <a:ext uri="{FF2B5EF4-FFF2-40B4-BE49-F238E27FC236}">
                <a16:creationId xmlns="" xmlns:a16="http://schemas.microsoft.com/office/drawing/2014/main" id="{431F1C85-AB55-490F-BB69-602E6067DE58}"/>
              </a:ext>
            </a:extLst>
          </p:cNvPr>
          <p:cNvGraphicFramePr>
            <a:graphicFrameLocks/>
          </p:cNvGraphicFramePr>
          <p:nvPr>
            <p:extLst>
              <p:ext uri="{D42A27DB-BD31-4B8C-83A1-F6EECF244321}">
                <p14:modId xmlns:p14="http://schemas.microsoft.com/office/powerpoint/2010/main" val="906157829"/>
              </p:ext>
            </p:extLst>
          </p:nvPr>
        </p:nvGraphicFramePr>
        <p:xfrm>
          <a:off x="4739677" y="1924928"/>
          <a:ext cx="4111928" cy="4622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80856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Servicios Públicos de primera línea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Para la autonomía de las Mujeres</a:t>
            </a:r>
            <a:endParaRPr lang="es-ES" sz="3300" dirty="0">
              <a:solidFill>
                <a:srgbClr val="FFFFFF"/>
              </a:solidFill>
              <a:cs typeface="Adobe Hebrew"/>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10476359"/>
              </p:ext>
            </p:extLst>
          </p:nvPr>
        </p:nvGraphicFramePr>
        <p:xfrm>
          <a:off x="144066" y="1600200"/>
          <a:ext cx="8889130" cy="4946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25040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Servicios Públicos de primera línea</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Para la autonomía de las Mujeres</a:t>
            </a:r>
            <a:endParaRPr lang="es-ES" sz="3300" dirty="0">
              <a:solidFill>
                <a:srgbClr val="FFFFFF"/>
              </a:solidFill>
              <a:cs typeface="Adobe Hebrew"/>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15157662"/>
              </p:ext>
            </p:extLst>
          </p:nvPr>
        </p:nvGraphicFramePr>
        <p:xfrm>
          <a:off x="0" y="1600200"/>
          <a:ext cx="9033196"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4123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618535"/>
          </a:xfrm>
          <a:solidFill>
            <a:srgbClr val="C60000"/>
          </a:solidFill>
        </p:spPr>
        <p:txBody>
          <a:bodyPr>
            <a:normAutofit/>
          </a:bodyPr>
          <a:lstStyle/>
          <a:p>
            <a:pPr algn="l"/>
            <a:r>
              <a:rPr lang="es-ES" sz="3000" dirty="0" smtClean="0">
                <a:solidFill>
                  <a:srgbClr val="FFFFFF"/>
                </a:solidFill>
              </a:rPr>
              <a:t>El papel Estratégico, para la ISP ,</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733429"/>
            <a:ext cx="5042751" cy="661873"/>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a:solidFill>
                  <a:srgbClr val="FFFFFF"/>
                </a:solidFill>
                <a:cs typeface="Adobe Hebrew"/>
              </a:rPr>
              <a:t>d</a:t>
            </a:r>
            <a:r>
              <a:rPr lang="es-ES" sz="2700" dirty="0" smtClean="0">
                <a:solidFill>
                  <a:srgbClr val="FFFFFF"/>
                </a:solidFill>
                <a:cs typeface="Adobe Hebrew"/>
              </a:rPr>
              <a:t>e las Trabajadoras!</a:t>
            </a:r>
            <a:endParaRPr lang="es-ES" sz="3300" dirty="0">
              <a:solidFill>
                <a:srgbClr val="FFFFFF"/>
              </a:solidFill>
              <a:cs typeface="Adobe Hebrew"/>
            </a:endParaRPr>
          </a:p>
        </p:txBody>
      </p:sp>
      <p:sp>
        <p:nvSpPr>
          <p:cNvPr id="3" name="Marcador de contenido 2"/>
          <p:cNvSpPr>
            <a:spLocks noGrp="1"/>
          </p:cNvSpPr>
          <p:nvPr>
            <p:ph idx="1"/>
          </p:nvPr>
        </p:nvSpPr>
        <p:spPr>
          <a:xfrm>
            <a:off x="4020341" y="2162868"/>
            <a:ext cx="4833017" cy="4525963"/>
          </a:xfrm>
        </p:spPr>
        <p:txBody>
          <a:bodyPr>
            <a:normAutofit/>
          </a:bodyPr>
          <a:lstStyle/>
          <a:p>
            <a:r>
              <a:rPr lang="es-ES" sz="3000" dirty="0" smtClean="0"/>
              <a:t>Más y Mejores Derechos Sindicales</a:t>
            </a:r>
          </a:p>
          <a:p>
            <a:r>
              <a:rPr lang="es-ES" sz="3000" dirty="0" smtClean="0"/>
              <a:t>Justicia Salarial</a:t>
            </a:r>
          </a:p>
          <a:p>
            <a:r>
              <a:rPr lang="es-ES" sz="3000" dirty="0" smtClean="0"/>
              <a:t>Acabar </a:t>
            </a:r>
            <a:r>
              <a:rPr lang="es-ES" sz="3000" dirty="0"/>
              <a:t>con la Violencia y Acoso Laboral</a:t>
            </a:r>
          </a:p>
          <a:p>
            <a:r>
              <a:rPr lang="es-ES" sz="3000" dirty="0"/>
              <a:t>Mejorar las Condiciones de Trabajo</a:t>
            </a:r>
          </a:p>
          <a:p>
            <a:endParaRPr lang="es-ES" sz="3000" dirty="0" smtClean="0"/>
          </a:p>
        </p:txBody>
      </p:sp>
      <p:pic>
        <p:nvPicPr>
          <p:cNvPr id="13" name="Picture 3"/>
          <p:cNvPicPr/>
          <p:nvPr/>
        </p:nvPicPr>
        <p:blipFill>
          <a:blip r:embed="rId3">
            <a:extLst>
              <a:ext uri="{28A0092B-C50C-407E-A947-70E740481C1C}">
                <a14:useLocalDpi xmlns:a14="http://schemas.microsoft.com/office/drawing/2010/main" val="0"/>
              </a:ext>
            </a:extLst>
          </a:blip>
          <a:stretch>
            <a:fillRect/>
          </a:stretch>
        </p:blipFill>
        <p:spPr>
          <a:xfrm>
            <a:off x="429253" y="1669926"/>
            <a:ext cx="2897463" cy="5188074"/>
          </a:xfrm>
          <a:prstGeom prst="rect">
            <a:avLst/>
          </a:prstGeom>
        </p:spPr>
      </p:pic>
    </p:spTree>
    <p:extLst>
      <p:ext uri="{BB962C8B-B14F-4D97-AF65-F5344CB8AC3E}">
        <p14:creationId xmlns:p14="http://schemas.microsoft.com/office/powerpoint/2010/main" val="24305900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fontScale="90000"/>
          </a:bodyPr>
          <a:lstStyle/>
          <a:p>
            <a:pPr algn="l"/>
            <a:r>
              <a:rPr lang="es-ES" sz="3200" dirty="0">
                <a:solidFill>
                  <a:srgbClr val="FFFFFF"/>
                </a:solidFill>
              </a:rPr>
              <a:t>El concepto de “perspectiva de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alcances</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92500" lnSpcReduction="10000"/>
          </a:bodyPr>
          <a:lstStyle/>
          <a:p>
            <a:r>
              <a:rPr lang="es-ES" dirty="0"/>
              <a:t>Esta perspectiva tiene como fin el cambio de las estructuras del poder que colocan a las mujeres en desventaja frente a los hombres, hacia la construcción de una nueva configuración social y subjetiva en la que exista una relación de equidad entre los géneros. </a:t>
            </a:r>
          </a:p>
          <a:p>
            <a:r>
              <a:rPr lang="es-ES" dirty="0"/>
              <a:t>Se trata de Modificar la posición de desigualdad, subordinación de las mujeres en relación a los varones en los campos económicos, político, social, cultural y étnico</a:t>
            </a:r>
            <a:endParaRPr lang="es-ES" dirty="0"/>
          </a:p>
        </p:txBody>
      </p:sp>
    </p:spTree>
    <p:extLst>
      <p:ext uri="{BB962C8B-B14F-4D97-AF65-F5344CB8AC3E}">
        <p14:creationId xmlns:p14="http://schemas.microsoft.com/office/powerpoint/2010/main" val="1619036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fontScale="90000"/>
          </a:bodyPr>
          <a:lstStyle/>
          <a:p>
            <a:pPr algn="l"/>
            <a:r>
              <a:rPr lang="es-ES" sz="3200" dirty="0">
                <a:solidFill>
                  <a:srgbClr val="FFFFFF"/>
                </a:solidFill>
              </a:rPr>
              <a:t>El concepto de “perspectiva de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Algunos alcances</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H</a:t>
            </a:r>
            <a:r>
              <a:rPr lang="es-ES" dirty="0" smtClean="0"/>
              <a:t>erramienta </a:t>
            </a:r>
            <a:r>
              <a:rPr lang="es-ES" dirty="0"/>
              <a:t>o mecanismo de análisis, que busca explicar el fenómeno de la desigualdad y de la inequidad entre hombres y </a:t>
            </a:r>
            <a:r>
              <a:rPr lang="es-ES" dirty="0" smtClean="0"/>
              <a:t>mujeres.</a:t>
            </a:r>
          </a:p>
          <a:p>
            <a:r>
              <a:rPr lang="es-ES" dirty="0"/>
              <a:t>Se compara cómo y por qué las mujeres y los hombres se ven afectados diferencialmente, en vez de presuponer que las consecuencias de una política, programa o legislación afectan de la misma manera a hombres y a mujeres.</a:t>
            </a:r>
          </a:p>
        </p:txBody>
      </p:sp>
    </p:spTree>
    <p:extLst>
      <p:ext uri="{BB962C8B-B14F-4D97-AF65-F5344CB8AC3E}">
        <p14:creationId xmlns:p14="http://schemas.microsoft.com/office/powerpoint/2010/main" val="1172727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Otros conceptos sobre G</a:t>
            </a:r>
            <a:r>
              <a:rPr lang="es-ES" sz="3200" dirty="0" smtClean="0">
                <a:solidFill>
                  <a:srgbClr val="FFFFFF"/>
                </a:solidFill>
              </a:rPr>
              <a:t>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c</a:t>
            </a:r>
            <a:r>
              <a:rPr lang="es-ES" sz="2700" dirty="0" smtClean="0">
                <a:solidFill>
                  <a:srgbClr val="FFFFFF"/>
                </a:solidFill>
                <a:cs typeface="Adobe Hebrew"/>
              </a:rPr>
              <a:t>omo base conceptual </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b="1" dirty="0"/>
              <a:t>La igualdad de género</a:t>
            </a:r>
            <a:r>
              <a:rPr lang="es-ES" dirty="0"/>
              <a:t>: implica equivalencia, es decir, las personas tienen el mismo valor independiente del género, y por lo tanto, son iguales</a:t>
            </a:r>
            <a:r>
              <a:rPr lang="es-ES" dirty="0" smtClean="0"/>
              <a:t>.</a:t>
            </a:r>
          </a:p>
          <a:p>
            <a:pPr marL="342900" lvl="1" indent="-342900">
              <a:buFont typeface="Arial"/>
              <a:buChar char="•"/>
            </a:pPr>
            <a:r>
              <a:rPr lang="es-ES" sz="2900" b="1" dirty="0"/>
              <a:t>CEDAW</a:t>
            </a:r>
            <a:r>
              <a:rPr lang="es-ES" sz="2900" dirty="0"/>
              <a:t> (Convención sobre  la eliminación de todas las formas de discriminación hacia las mujeres</a:t>
            </a:r>
            <a:r>
              <a:rPr lang="es-ES" sz="2900" dirty="0" smtClean="0"/>
              <a:t>).</a:t>
            </a:r>
          </a:p>
          <a:p>
            <a:pPr marL="342900" lvl="1" indent="-342900">
              <a:buFont typeface="Arial"/>
              <a:buChar char="•"/>
            </a:pPr>
            <a:r>
              <a:rPr lang="es-ES" sz="2900" b="1" dirty="0" smtClean="0"/>
              <a:t>Equidad de G</a:t>
            </a:r>
            <a:r>
              <a:rPr lang="es-ES" sz="2900" b="1" dirty="0" smtClean="0"/>
              <a:t>énero</a:t>
            </a:r>
            <a:r>
              <a:rPr lang="es-ES" sz="2900" dirty="0" smtClean="0"/>
              <a:t>: a</a:t>
            </a:r>
            <a:r>
              <a:rPr lang="es-ES" sz="2900" dirty="0" smtClean="0"/>
              <a:t>cceso igual </a:t>
            </a:r>
            <a:r>
              <a:rPr lang="es-ES" sz="2900" dirty="0"/>
              <a:t>de las personas a </a:t>
            </a:r>
            <a:r>
              <a:rPr lang="es-ES" sz="2900" dirty="0" smtClean="0"/>
              <a:t>las oportunidades </a:t>
            </a:r>
            <a:r>
              <a:rPr lang="es-ES" sz="2900" dirty="0"/>
              <a:t>y al desarrollo de la capacidad básica. </a:t>
            </a:r>
            <a:r>
              <a:rPr lang="es-ES" sz="2900" u="sng" dirty="0"/>
              <a:t>Se deben eliminar las barreras </a:t>
            </a:r>
          </a:p>
          <a:p>
            <a:endParaRPr lang="es-ES" dirty="0"/>
          </a:p>
        </p:txBody>
      </p:sp>
    </p:spTree>
    <p:extLst>
      <p:ext uri="{BB962C8B-B14F-4D97-AF65-F5344CB8AC3E}">
        <p14:creationId xmlns:p14="http://schemas.microsoft.com/office/powerpoint/2010/main" val="26666125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200" dirty="0" smtClean="0">
                <a:solidFill>
                  <a:srgbClr val="FFFFFF"/>
                </a:solidFill>
              </a:rPr>
              <a:t>Otros conceptos sobre G</a:t>
            </a:r>
            <a:r>
              <a:rPr lang="es-ES" sz="3200" dirty="0" smtClean="0">
                <a:solidFill>
                  <a:srgbClr val="FFFFFF"/>
                </a:solidFill>
              </a:rPr>
              <a:t>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c</a:t>
            </a:r>
            <a:r>
              <a:rPr lang="es-ES" sz="2700" dirty="0" smtClean="0">
                <a:solidFill>
                  <a:srgbClr val="FFFFFF"/>
                </a:solidFill>
                <a:cs typeface="Adobe Hebrew"/>
              </a:rPr>
              <a:t>omo base conceptual </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b="1" dirty="0" smtClean="0"/>
              <a:t>Transversalizaci</a:t>
            </a:r>
            <a:r>
              <a:rPr lang="es-ES" b="1" dirty="0" smtClean="0"/>
              <a:t>ón de Género</a:t>
            </a:r>
            <a:r>
              <a:rPr lang="es-ES" dirty="0" smtClean="0"/>
              <a:t>: es el </a:t>
            </a:r>
            <a:r>
              <a:rPr lang="es-ES" dirty="0"/>
              <a:t>proceso de valorar las implicaciones que tiene para los hombres y para las mujeres cualquier acción que se planifique, ya se trate de legislación, políticas o programas, en todas las áreas y en todos los </a:t>
            </a:r>
            <a:r>
              <a:rPr lang="es-ES" dirty="0" smtClean="0"/>
              <a:t>niveles</a:t>
            </a:r>
          </a:p>
          <a:p>
            <a:r>
              <a:rPr lang="es-ES" sz="2900" b="1" dirty="0" smtClean="0"/>
              <a:t>Medidas de acci</a:t>
            </a:r>
            <a:r>
              <a:rPr lang="es-ES" sz="2900" b="1" dirty="0" smtClean="0"/>
              <a:t>ón positiva:</a:t>
            </a:r>
            <a:r>
              <a:rPr lang="es-ES" sz="2900" dirty="0" smtClean="0"/>
              <a:t> medidas especiales de carácter temporal. </a:t>
            </a:r>
          </a:p>
          <a:p>
            <a:pPr marL="0" indent="0">
              <a:buNone/>
            </a:pPr>
            <a:endParaRPr lang="es-ES" dirty="0"/>
          </a:p>
        </p:txBody>
      </p:sp>
    </p:spTree>
    <p:extLst>
      <p:ext uri="{BB962C8B-B14F-4D97-AF65-F5344CB8AC3E}">
        <p14:creationId xmlns:p14="http://schemas.microsoft.com/office/powerpoint/2010/main" val="3341548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fontScale="90000"/>
          </a:bodyPr>
          <a:lstStyle/>
          <a:p>
            <a:pPr algn="l"/>
            <a:r>
              <a:rPr lang="es-ES" sz="3200" dirty="0">
                <a:solidFill>
                  <a:srgbClr val="FFFFFF"/>
                </a:solidFill>
              </a:rPr>
              <a:t>El concepto de “perspectiva de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3">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Preguntas centrales</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846364"/>
          </a:xfrm>
        </p:spPr>
        <p:txBody>
          <a:bodyPr>
            <a:normAutofit fontScale="92500" lnSpcReduction="20000"/>
          </a:bodyPr>
          <a:lstStyle/>
          <a:p>
            <a:pPr marL="0" indent="0">
              <a:buNone/>
            </a:pPr>
            <a:r>
              <a:rPr lang="es-ES" sz="2800" b="1" dirty="0"/>
              <a:t>El problema </a:t>
            </a:r>
            <a:r>
              <a:rPr lang="es-ES" sz="2800" dirty="0"/>
              <a:t>: ¿Afecta de forma diferente a hombres y mujeres y por qué? ¿Qué implicaciones tiene este problema para la igualdad de género? ¿Equidad e igualdad de genero en la realización de los derechos?</a:t>
            </a:r>
          </a:p>
          <a:p>
            <a:pPr marL="0" indent="0">
              <a:buNone/>
            </a:pPr>
            <a:r>
              <a:rPr lang="es-ES" sz="2800" b="1" dirty="0"/>
              <a:t>El objetivo</a:t>
            </a:r>
            <a:r>
              <a:rPr lang="es-ES" sz="2800" dirty="0"/>
              <a:t>: ¿contribuye de alguna manera a reducir o incrementar la brechas entre hombres y mujeres? ¿Integra de igual manera los intereses y necesidades de hombres y mujeres?</a:t>
            </a:r>
          </a:p>
          <a:p>
            <a:pPr marL="0" indent="0">
              <a:buNone/>
            </a:pPr>
            <a:r>
              <a:rPr lang="es-ES" sz="2800" b="1" dirty="0"/>
              <a:t>Los resultados</a:t>
            </a:r>
            <a:r>
              <a:rPr lang="es-ES" sz="2800" dirty="0"/>
              <a:t>: ¿se benefician de igual manera hombres y mujeres? Se ha contribuido sustancialmente al igualdad de género y empoderamiento de mujeres? Se han realizado los derechos en pie de igualdad y conforme al principio de no discriminación ( así como al resto de principios de DDHH)? </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3305022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Perspectiva de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en la Agenda Pública en Am. Latina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fontScale="92500" lnSpcReduction="10000"/>
          </a:bodyPr>
          <a:lstStyle/>
          <a:p>
            <a:r>
              <a:rPr lang="es-ES" dirty="0"/>
              <a:t>L</a:t>
            </a:r>
            <a:r>
              <a:rPr lang="es-ES" dirty="0" smtClean="0"/>
              <a:t>as </a:t>
            </a:r>
            <a:r>
              <a:rPr lang="es-ES" dirty="0"/>
              <a:t>políticas públicas </a:t>
            </a:r>
            <a:r>
              <a:rPr lang="es-ES" dirty="0" smtClean="0"/>
              <a:t>en el continente son </a:t>
            </a:r>
            <a:r>
              <a:rPr lang="es-ES" dirty="0"/>
              <a:t>el resultado del "conjunto de procesos mediante los cuales las demandas sociales se transforman en opciones políticas y en tema de decisión de las autoridades públicas" por lo que no pueden ser consideradas como meros actos administrativos del poder central sino como productos sociales emanados de un contexto cultural y económico determinado, insertas en una estructura de poder y en un proyecto político específico.</a:t>
            </a:r>
          </a:p>
        </p:txBody>
      </p:sp>
    </p:spTree>
    <p:extLst>
      <p:ext uri="{BB962C8B-B14F-4D97-AF65-F5344CB8AC3E}">
        <p14:creationId xmlns:p14="http://schemas.microsoft.com/office/powerpoint/2010/main" val="606249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66" y="97005"/>
            <a:ext cx="6518768" cy="790143"/>
          </a:xfrm>
          <a:solidFill>
            <a:srgbClr val="C60000"/>
          </a:solidFill>
        </p:spPr>
        <p:txBody>
          <a:bodyPr>
            <a:normAutofit/>
          </a:bodyPr>
          <a:lstStyle/>
          <a:p>
            <a:pPr algn="l"/>
            <a:r>
              <a:rPr lang="es-ES" sz="3000" b="1" dirty="0" smtClean="0">
                <a:solidFill>
                  <a:srgbClr val="FFFFFF"/>
                </a:solidFill>
              </a:rPr>
              <a:t>La Perspectiva de Género</a:t>
            </a:r>
            <a:endParaRPr lang="es-ES" sz="3000" dirty="0">
              <a:solidFill>
                <a:srgbClr val="FFFFFF"/>
              </a:solidFill>
            </a:endParaRPr>
          </a:p>
        </p:txBody>
      </p:sp>
      <p:pic>
        <p:nvPicPr>
          <p:cNvPr id="5" name="Imagen 4" descr="Macintosh HD:Users:nayarethquevedo:Documents:DOCUMENTOS Nayi:2017:ISP:Reuniones Estatutarias:CONGRESO:Corporativo:Logo-Congreso:ES congres:New folder:ES Bandeau Header PSI Congress 2017 red line sm.jpg"/>
          <p:cNvPicPr/>
          <p:nvPr/>
        </p:nvPicPr>
        <p:blipFill rotWithShape="1">
          <a:blip r:embed="rId2">
            <a:extLst>
              <a:ext uri="{28A0092B-C50C-407E-A947-70E740481C1C}">
                <a14:useLocalDpi xmlns:a14="http://schemas.microsoft.com/office/drawing/2010/main" val="0"/>
              </a:ext>
            </a:extLst>
          </a:blip>
          <a:srcRect l="71027" t="18738" r="2886" b="7240"/>
          <a:stretch/>
        </p:blipFill>
        <p:spPr bwMode="auto">
          <a:xfrm>
            <a:off x="6662834" y="69580"/>
            <a:ext cx="2383307" cy="1600346"/>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144066" y="939333"/>
            <a:ext cx="5388000" cy="707325"/>
          </a:xfrm>
          <a:prstGeom prst="rect">
            <a:avLst/>
          </a:prstGeom>
          <a:solidFill>
            <a:schemeClr val="tx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700" dirty="0" smtClean="0">
                <a:solidFill>
                  <a:srgbClr val="FFFFFF"/>
                </a:solidFill>
                <a:cs typeface="Adobe Hebrew"/>
              </a:rPr>
              <a:t>en la Agenda Pública en Am. Latina</a:t>
            </a:r>
            <a:endParaRPr lang="es-ES" sz="3300" dirty="0">
              <a:solidFill>
                <a:srgbClr val="FFFFFF"/>
              </a:solidFill>
              <a:cs typeface="Adobe Hebrew"/>
            </a:endParaRPr>
          </a:p>
        </p:txBody>
      </p:sp>
      <p:sp>
        <p:nvSpPr>
          <p:cNvPr id="3" name="Marcador de contenido 2"/>
          <p:cNvSpPr>
            <a:spLocks noGrp="1"/>
          </p:cNvSpPr>
          <p:nvPr>
            <p:ph idx="1"/>
          </p:nvPr>
        </p:nvSpPr>
        <p:spPr>
          <a:xfrm>
            <a:off x="457200" y="2011636"/>
            <a:ext cx="8229600" cy="4525963"/>
          </a:xfrm>
        </p:spPr>
        <p:txBody>
          <a:bodyPr>
            <a:normAutofit/>
          </a:bodyPr>
          <a:lstStyle/>
          <a:p>
            <a:r>
              <a:rPr lang="es-ES" dirty="0"/>
              <a:t>El Estado reproduce el sistema de discriminación y de generación de desigualdades a través del sistema educativo, del ordenamiento jurídico, de los mensajes que emite a la sociedad como empleador, de las normas que elabora para regular el mercado, etc. </a:t>
            </a:r>
          </a:p>
        </p:txBody>
      </p:sp>
    </p:spTree>
    <p:extLst>
      <p:ext uri="{BB962C8B-B14F-4D97-AF65-F5344CB8AC3E}">
        <p14:creationId xmlns:p14="http://schemas.microsoft.com/office/powerpoint/2010/main" val="9200914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575</TotalTime>
  <Words>2144</Words>
  <Application>Microsoft Macintosh PowerPoint</Application>
  <PresentationFormat>Presentación en pantalla (4:3)</PresentationFormat>
  <Paragraphs>162</Paragraphs>
  <Slides>25</Slides>
  <Notes>6</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Perspectiva de Género</vt:lpstr>
      <vt:lpstr>La Perspectiva de Género en las PP</vt:lpstr>
      <vt:lpstr>El concepto de “perspectiva de género</vt:lpstr>
      <vt:lpstr>El concepto de “perspectiva de género</vt:lpstr>
      <vt:lpstr>Otros conceptos sobre Género</vt:lpstr>
      <vt:lpstr>Otros conceptos sobre Género</vt:lpstr>
      <vt:lpstr>El concepto de “perspectiva de género</vt:lpstr>
      <vt:lpstr>La Perspectiva de Género</vt:lpstr>
      <vt:lpstr>La Perspectiva de Género</vt:lpstr>
      <vt:lpstr>La Equidad de Género en la agenda PP</vt:lpstr>
      <vt:lpstr>La Equidad de Género en las PP</vt:lpstr>
      <vt:lpstr>La Equidad de Género en la agenda PP</vt:lpstr>
      <vt:lpstr>La Equidad de Género en la agenda PP</vt:lpstr>
      <vt:lpstr>Las Políticas Públicas en el contexto</vt:lpstr>
      <vt:lpstr>Las Políticas Públicas en el contexto</vt:lpstr>
      <vt:lpstr>Plan de Igualdad</vt:lpstr>
      <vt:lpstr>Plan de Igualdad</vt:lpstr>
      <vt:lpstr>La Propuesta de la ISP Avanzar en los Derechos de las Mujeres a través de SPC que respondan al Género</vt:lpstr>
      <vt:lpstr>Plan de Acción (PoA 2017-22)</vt:lpstr>
      <vt:lpstr>Servicios Públicos de Calidad</vt:lpstr>
      <vt:lpstr>Que respondan al Género!</vt:lpstr>
      <vt:lpstr>Algunas TENSIONES!</vt:lpstr>
      <vt:lpstr>Servicios Públicos de primera línea</vt:lpstr>
      <vt:lpstr>Servicios Públicos de primera línea</vt:lpstr>
      <vt:lpstr>El papel Estratégico, para la ISP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Nuestra Salud No está a la Venta</dc:title>
  <dc:creator>Nayareth Quevedo</dc:creator>
  <cp:lastModifiedBy>Nayareth Quevedo</cp:lastModifiedBy>
  <cp:revision>24</cp:revision>
  <cp:lastPrinted>2018-11-28T02:50:52Z</cp:lastPrinted>
  <dcterms:created xsi:type="dcterms:W3CDTF">2017-10-27T14:49:03Z</dcterms:created>
  <dcterms:modified xsi:type="dcterms:W3CDTF">2018-11-28T09:53:57Z</dcterms:modified>
</cp:coreProperties>
</file>