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Lst>
  <p:notesMasterIdLst>
    <p:notesMasterId r:id="rId31"/>
  </p:notesMasterIdLst>
  <p:sldIdLst>
    <p:sldId id="256" r:id="rId2"/>
    <p:sldId id="348" r:id="rId3"/>
    <p:sldId id="349" r:id="rId4"/>
    <p:sldId id="316" r:id="rId5"/>
    <p:sldId id="317" r:id="rId6"/>
    <p:sldId id="318" r:id="rId7"/>
    <p:sldId id="347" r:id="rId8"/>
    <p:sldId id="304" r:id="rId9"/>
    <p:sldId id="275" r:id="rId10"/>
    <p:sldId id="328" r:id="rId11"/>
    <p:sldId id="330" r:id="rId12"/>
    <p:sldId id="331" r:id="rId13"/>
    <p:sldId id="350" r:id="rId14"/>
    <p:sldId id="361" r:id="rId15"/>
    <p:sldId id="351" r:id="rId16"/>
    <p:sldId id="356" r:id="rId17"/>
    <p:sldId id="357" r:id="rId18"/>
    <p:sldId id="358" r:id="rId19"/>
    <p:sldId id="355" r:id="rId20"/>
    <p:sldId id="359" r:id="rId21"/>
    <p:sldId id="337" r:id="rId22"/>
    <p:sldId id="352" r:id="rId23"/>
    <p:sldId id="353" r:id="rId24"/>
    <p:sldId id="338" r:id="rId25"/>
    <p:sldId id="354" r:id="rId26"/>
    <p:sldId id="339" r:id="rId27"/>
    <p:sldId id="340" r:id="rId28"/>
    <p:sldId id="341" r:id="rId29"/>
    <p:sldId id="360" r:id="rId3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18"/>
    <p:restoredTop sz="94674"/>
  </p:normalViewPr>
  <p:slideViewPr>
    <p:cSldViewPr snapToGrid="0" snapToObjects="1">
      <p:cViewPr varScale="1">
        <p:scale>
          <a:sx n="89" d="100"/>
          <a:sy n="89" d="100"/>
        </p:scale>
        <p:origin x="47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5055B8-6627-4448-8557-BBAC5D6C573B}"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s-CL"/>
        </a:p>
      </dgm:t>
    </dgm:pt>
    <dgm:pt modelId="{078FE478-D709-460B-992B-F29C6484BBD6}">
      <dgm:prSet phldrT="[Texto]"/>
      <dgm:spPr/>
      <dgm:t>
        <a:bodyPr/>
        <a:lstStyle/>
        <a:p>
          <a:r>
            <a:rPr lang="es-CL" b="1" spc="-5">
              <a:latin typeface="Calibri"/>
              <a:cs typeface="Calibri"/>
            </a:rPr>
            <a:t>Planificación  </a:t>
          </a:r>
          <a:r>
            <a:rPr lang="es-CL" b="1" spc="-15">
              <a:latin typeface="Calibri"/>
              <a:cs typeface="Calibri"/>
            </a:rPr>
            <a:t>Estratégica</a:t>
          </a:r>
          <a:r>
            <a:rPr lang="es-CL" b="1" spc="-95">
              <a:latin typeface="Calibri"/>
              <a:cs typeface="Calibri"/>
            </a:rPr>
            <a:t> </a:t>
          </a:r>
          <a:r>
            <a:rPr lang="es-CL" b="1">
              <a:latin typeface="Calibri"/>
              <a:cs typeface="Calibri"/>
            </a:rPr>
            <a:t>SLE</a:t>
          </a:r>
          <a:endParaRPr lang="es-CL" dirty="0"/>
        </a:p>
      </dgm:t>
    </dgm:pt>
    <dgm:pt modelId="{37485345-DD7A-45BB-880C-45EB21535CC8}" type="parTrans" cxnId="{666D8753-2024-4239-9208-A641E09C97CA}">
      <dgm:prSet/>
      <dgm:spPr/>
      <dgm:t>
        <a:bodyPr/>
        <a:lstStyle/>
        <a:p>
          <a:endParaRPr lang="es-CL"/>
        </a:p>
      </dgm:t>
    </dgm:pt>
    <dgm:pt modelId="{2567E885-93B7-45AC-9DEC-DD8EA9834179}" type="sibTrans" cxnId="{666D8753-2024-4239-9208-A641E09C97CA}">
      <dgm:prSet/>
      <dgm:spPr/>
      <dgm:t>
        <a:bodyPr/>
        <a:lstStyle/>
        <a:p>
          <a:endParaRPr lang="es-CL"/>
        </a:p>
      </dgm:t>
    </dgm:pt>
    <dgm:pt modelId="{548BF612-63CA-4F9E-88CB-693AF48AEABF}">
      <dgm:prSet phldrT="[Texto]"/>
      <dgm:spPr/>
      <dgm:t>
        <a:bodyPr/>
        <a:lstStyle/>
        <a:p>
          <a:r>
            <a:rPr lang="es-CL" b="1" spc="-5">
              <a:latin typeface="Calibri"/>
              <a:cs typeface="Calibri"/>
            </a:rPr>
            <a:t>Articulación </a:t>
          </a:r>
          <a:r>
            <a:rPr lang="es-CL" b="1">
              <a:latin typeface="Calibri"/>
              <a:cs typeface="Calibri"/>
            </a:rPr>
            <a:t>y </a:t>
          </a:r>
          <a:r>
            <a:rPr lang="es-CL" b="1" spc="-5">
              <a:latin typeface="Calibri"/>
              <a:cs typeface="Calibri"/>
            </a:rPr>
            <a:t>vinculación  con políticas </a:t>
          </a:r>
          <a:r>
            <a:rPr lang="es-CL" b="1">
              <a:latin typeface="Calibri"/>
              <a:cs typeface="Calibri"/>
            </a:rPr>
            <a:t>y </a:t>
          </a:r>
          <a:r>
            <a:rPr lang="es-CL" b="1" spc="-10">
              <a:latin typeface="Calibri"/>
              <a:cs typeface="Calibri"/>
            </a:rPr>
            <a:t>normativas  </a:t>
          </a:r>
          <a:r>
            <a:rPr lang="es-CL" b="1">
              <a:latin typeface="Calibri"/>
              <a:cs typeface="Calibri"/>
            </a:rPr>
            <a:t>nacionales y</a:t>
          </a:r>
          <a:r>
            <a:rPr lang="es-CL" b="1" spc="-35">
              <a:latin typeface="Calibri"/>
              <a:cs typeface="Calibri"/>
            </a:rPr>
            <a:t> </a:t>
          </a:r>
          <a:r>
            <a:rPr lang="es-CL" b="1" spc="-5">
              <a:latin typeface="Calibri"/>
              <a:cs typeface="Calibri"/>
            </a:rPr>
            <a:t>regionales</a:t>
          </a:r>
          <a:endParaRPr lang="es-CL" dirty="0"/>
        </a:p>
      </dgm:t>
    </dgm:pt>
    <dgm:pt modelId="{A813DB3B-CD30-4888-8211-D96CA88D8320}" type="parTrans" cxnId="{605910F4-3C5C-4AC0-B57F-98CC1F27DAA1}">
      <dgm:prSet/>
      <dgm:spPr/>
      <dgm:t>
        <a:bodyPr/>
        <a:lstStyle/>
        <a:p>
          <a:endParaRPr lang="es-CL"/>
        </a:p>
      </dgm:t>
    </dgm:pt>
    <dgm:pt modelId="{169DC573-C457-4B20-94B7-F75EDA74BDD6}" type="sibTrans" cxnId="{605910F4-3C5C-4AC0-B57F-98CC1F27DAA1}">
      <dgm:prSet/>
      <dgm:spPr/>
      <dgm:t>
        <a:bodyPr/>
        <a:lstStyle/>
        <a:p>
          <a:endParaRPr lang="es-CL"/>
        </a:p>
      </dgm:t>
    </dgm:pt>
    <dgm:pt modelId="{0B9F282F-FC0F-448A-BF4B-86F495B8B4E0}">
      <dgm:prSet phldrT="[Texto]"/>
      <dgm:spPr/>
      <dgm:t>
        <a:bodyPr/>
        <a:lstStyle/>
        <a:p>
          <a:r>
            <a:rPr lang="es-CL" b="1" spc="-5">
              <a:latin typeface="Calibri"/>
              <a:cs typeface="Calibri"/>
            </a:rPr>
            <a:t>Desarrollo </a:t>
          </a:r>
          <a:r>
            <a:rPr lang="es-CL" b="1">
              <a:latin typeface="Calibri"/>
              <a:cs typeface="Calibri"/>
            </a:rPr>
            <a:t>de</a:t>
          </a:r>
          <a:r>
            <a:rPr lang="es-CL" b="1" spc="-55">
              <a:latin typeface="Calibri"/>
              <a:cs typeface="Calibri"/>
            </a:rPr>
            <a:t> </a:t>
          </a:r>
          <a:r>
            <a:rPr lang="es-CL" b="1" spc="-5">
              <a:latin typeface="Calibri"/>
              <a:cs typeface="Calibri"/>
            </a:rPr>
            <a:t>capacidades</a:t>
          </a:r>
          <a:endParaRPr lang="es-CL">
            <a:latin typeface="Calibri"/>
            <a:cs typeface="Calibri"/>
          </a:endParaRPr>
        </a:p>
        <a:p>
          <a:r>
            <a:rPr lang="es-CL" b="1" spc="-5">
              <a:latin typeface="Calibri"/>
              <a:cs typeface="Calibri"/>
            </a:rPr>
            <a:t>en los</a:t>
          </a:r>
          <a:r>
            <a:rPr lang="es-CL" b="1" spc="-20">
              <a:latin typeface="Calibri"/>
              <a:cs typeface="Calibri"/>
            </a:rPr>
            <a:t> </a:t>
          </a:r>
          <a:r>
            <a:rPr lang="es-CL" b="1" spc="-10">
              <a:latin typeface="Calibri"/>
              <a:cs typeface="Calibri"/>
            </a:rPr>
            <a:t>establecimientos</a:t>
          </a:r>
          <a:endParaRPr lang="es-CL">
            <a:latin typeface="Calibri"/>
            <a:cs typeface="Calibri"/>
          </a:endParaRPr>
        </a:p>
        <a:p>
          <a:r>
            <a:rPr lang="es-CL" b="1" spc="-10">
              <a:latin typeface="Calibri"/>
              <a:cs typeface="Calibri"/>
            </a:rPr>
            <a:t>(apoyo </a:t>
          </a:r>
          <a:r>
            <a:rPr lang="es-CL" b="1">
              <a:latin typeface="Calibri"/>
              <a:cs typeface="Calibri"/>
            </a:rPr>
            <a:t>– </a:t>
          </a:r>
          <a:r>
            <a:rPr lang="es-CL" b="1" spc="-5">
              <a:latin typeface="Calibri"/>
              <a:cs typeface="Calibri"/>
            </a:rPr>
            <a:t>acompañamiento</a:t>
          </a:r>
          <a:r>
            <a:rPr lang="es-CL" b="1" spc="-65">
              <a:latin typeface="Calibri"/>
              <a:cs typeface="Calibri"/>
            </a:rPr>
            <a:t> </a:t>
          </a:r>
          <a:r>
            <a:rPr lang="es-CL" b="1">
              <a:latin typeface="Calibri"/>
              <a:cs typeface="Calibri"/>
            </a:rPr>
            <a:t>–  </a:t>
          </a:r>
          <a:r>
            <a:rPr lang="es-CL" b="1" spc="-5">
              <a:latin typeface="Calibri"/>
              <a:cs typeface="Calibri"/>
            </a:rPr>
            <a:t>desarrollo</a:t>
          </a:r>
          <a:r>
            <a:rPr lang="es-CL" b="1" spc="-15">
              <a:latin typeface="Calibri"/>
              <a:cs typeface="Calibri"/>
            </a:rPr>
            <a:t> </a:t>
          </a:r>
          <a:r>
            <a:rPr lang="es-CL" b="1" spc="-10">
              <a:latin typeface="Calibri"/>
              <a:cs typeface="Calibri"/>
            </a:rPr>
            <a:t>profesional)</a:t>
          </a:r>
          <a:endParaRPr lang="es-CL" dirty="0"/>
        </a:p>
      </dgm:t>
    </dgm:pt>
    <dgm:pt modelId="{919B2BF8-5FB3-4226-9FF9-6170EAEB4C94}" type="parTrans" cxnId="{DB51A418-CF4D-4368-AA44-9437E34E375F}">
      <dgm:prSet/>
      <dgm:spPr/>
      <dgm:t>
        <a:bodyPr/>
        <a:lstStyle/>
        <a:p>
          <a:endParaRPr lang="es-CL"/>
        </a:p>
      </dgm:t>
    </dgm:pt>
    <dgm:pt modelId="{CE628329-ABF9-4797-9E9C-56B6754A4617}" type="sibTrans" cxnId="{DB51A418-CF4D-4368-AA44-9437E34E375F}">
      <dgm:prSet/>
      <dgm:spPr/>
      <dgm:t>
        <a:bodyPr/>
        <a:lstStyle/>
        <a:p>
          <a:endParaRPr lang="es-CL"/>
        </a:p>
      </dgm:t>
    </dgm:pt>
    <dgm:pt modelId="{A4EDF3B7-E8AB-4076-8E7D-FC10FF37D67B}">
      <dgm:prSet phldrT="[Texto]" custT="1"/>
      <dgm:spPr>
        <a:solidFill>
          <a:srgbClr val="FF0000"/>
        </a:solidFill>
      </dgm:spPr>
      <dgm:t>
        <a:bodyPr/>
        <a:lstStyle/>
        <a:p>
          <a:r>
            <a:rPr lang="es-CL" sz="2800" b="1" spc="-10" dirty="0">
              <a:latin typeface="Calibri"/>
              <a:cs typeface="Calibri"/>
            </a:rPr>
            <a:t>G</a:t>
          </a:r>
          <a:r>
            <a:rPr lang="es-CL" sz="2800" b="1" i="1" spc="-10" dirty="0">
              <a:latin typeface="Calibri"/>
              <a:cs typeface="Calibri"/>
            </a:rPr>
            <a:t>estión </a:t>
          </a:r>
          <a:r>
            <a:rPr lang="es-CL" sz="2800" b="1" i="1" spc="-15" dirty="0">
              <a:latin typeface="Calibri"/>
              <a:cs typeface="Calibri"/>
            </a:rPr>
            <a:t>Administrativa  </a:t>
          </a:r>
          <a:r>
            <a:rPr lang="es-CL" sz="2800" b="1" i="1" spc="-5" dirty="0">
              <a:latin typeface="Calibri"/>
              <a:cs typeface="Calibri"/>
            </a:rPr>
            <a:t>y </a:t>
          </a:r>
          <a:r>
            <a:rPr lang="es-CL" sz="2800" b="1" i="1" spc="-10" dirty="0">
              <a:latin typeface="Calibri"/>
              <a:cs typeface="Calibri"/>
            </a:rPr>
            <a:t>Financiera </a:t>
          </a:r>
          <a:r>
            <a:rPr lang="es-CL" sz="2800" b="1" i="1" spc="-5" dirty="0">
              <a:latin typeface="Calibri"/>
              <a:cs typeface="Calibri"/>
            </a:rPr>
            <a:t>en </a:t>
          </a:r>
          <a:r>
            <a:rPr lang="es-CL" sz="2800" b="1" i="1" spc="-15" dirty="0">
              <a:latin typeface="Calibri"/>
              <a:cs typeface="Calibri"/>
            </a:rPr>
            <a:t>apoyo </a:t>
          </a:r>
          <a:r>
            <a:rPr lang="es-CL" sz="2800" b="1" i="1" spc="-5" dirty="0">
              <a:latin typeface="Calibri"/>
              <a:cs typeface="Calibri"/>
            </a:rPr>
            <a:t>a  los </a:t>
          </a:r>
          <a:r>
            <a:rPr lang="es-CL" sz="2800" b="1" i="1" spc="-15" dirty="0">
              <a:latin typeface="Calibri"/>
              <a:cs typeface="Calibri"/>
            </a:rPr>
            <a:t>establecimientos  </a:t>
          </a:r>
          <a:r>
            <a:rPr lang="es-CL" sz="2800" b="1" i="1" spc="-10" dirty="0">
              <a:latin typeface="Calibri"/>
              <a:cs typeface="Calibri"/>
            </a:rPr>
            <a:t>educacionales</a:t>
          </a:r>
          <a:endParaRPr lang="es-CL" sz="2800" i="1" dirty="0"/>
        </a:p>
      </dgm:t>
    </dgm:pt>
    <dgm:pt modelId="{D79A0F4C-5D8E-4877-82C4-810ACCE2C550}" type="parTrans" cxnId="{474D5AF5-2A66-4998-941D-689F1F76BC0A}">
      <dgm:prSet/>
      <dgm:spPr/>
      <dgm:t>
        <a:bodyPr/>
        <a:lstStyle/>
        <a:p>
          <a:endParaRPr lang="es-CL"/>
        </a:p>
      </dgm:t>
    </dgm:pt>
    <dgm:pt modelId="{AC46EFE3-2102-48D4-827C-42DEBFDA822B}" type="sibTrans" cxnId="{474D5AF5-2A66-4998-941D-689F1F76BC0A}">
      <dgm:prSet/>
      <dgm:spPr/>
      <dgm:t>
        <a:bodyPr/>
        <a:lstStyle/>
        <a:p>
          <a:endParaRPr lang="es-CL"/>
        </a:p>
      </dgm:t>
    </dgm:pt>
    <dgm:pt modelId="{1969481F-8148-4E9B-BD15-ED4C03036310}">
      <dgm:prSet phldrT="[Texto]"/>
      <dgm:spPr/>
      <dgm:t>
        <a:bodyPr/>
        <a:lstStyle/>
        <a:p>
          <a:r>
            <a:rPr lang="es-CL" b="1" spc="-10">
              <a:latin typeface="Calibri"/>
              <a:cs typeface="Calibri"/>
            </a:rPr>
            <a:t>Vinculación con </a:t>
          </a:r>
          <a:r>
            <a:rPr lang="es-CL" b="1" spc="-5">
              <a:latin typeface="Calibri"/>
              <a:cs typeface="Calibri"/>
            </a:rPr>
            <a:t>la </a:t>
          </a:r>
          <a:r>
            <a:rPr lang="es-CL" b="1" spc="-10">
              <a:latin typeface="Calibri"/>
              <a:cs typeface="Calibri"/>
            </a:rPr>
            <a:t>comunidad  </a:t>
          </a:r>
          <a:r>
            <a:rPr lang="es-CL" b="1" spc="-15">
              <a:latin typeface="Calibri"/>
              <a:cs typeface="Calibri"/>
            </a:rPr>
            <a:t>educativa </a:t>
          </a:r>
          <a:r>
            <a:rPr lang="es-CL" b="1" spc="-5">
              <a:latin typeface="Calibri"/>
              <a:cs typeface="Calibri"/>
            </a:rPr>
            <a:t>e </a:t>
          </a:r>
          <a:r>
            <a:rPr lang="es-CL" b="1" spc="-10">
              <a:latin typeface="Calibri"/>
              <a:cs typeface="Calibri"/>
            </a:rPr>
            <a:t>instituciones </a:t>
          </a:r>
          <a:r>
            <a:rPr lang="es-CL" b="1" spc="-5">
              <a:latin typeface="Calibri"/>
              <a:cs typeface="Calibri"/>
            </a:rPr>
            <a:t>del  </a:t>
          </a:r>
          <a:r>
            <a:rPr lang="es-CL" b="1" spc="-15">
              <a:latin typeface="Calibri"/>
              <a:cs typeface="Calibri"/>
            </a:rPr>
            <a:t>entorno </a:t>
          </a:r>
          <a:r>
            <a:rPr lang="es-CL" b="1" spc="-5">
              <a:latin typeface="Calibri"/>
              <a:cs typeface="Calibri"/>
            </a:rPr>
            <a:t>y </a:t>
          </a:r>
          <a:r>
            <a:rPr lang="es-CL" b="1" spc="-20">
              <a:latin typeface="Calibri"/>
              <a:cs typeface="Calibri"/>
            </a:rPr>
            <a:t>fomento </a:t>
          </a:r>
          <a:r>
            <a:rPr lang="es-CL" b="1" spc="-5">
              <a:latin typeface="Calibri"/>
              <a:cs typeface="Calibri"/>
            </a:rPr>
            <a:t>de la  participación</a:t>
          </a:r>
          <a:endParaRPr lang="es-CL" dirty="0"/>
        </a:p>
      </dgm:t>
    </dgm:pt>
    <dgm:pt modelId="{6FBE4273-3FDE-40DD-BEB4-473650B147D6}" type="parTrans" cxnId="{076D830E-993E-4D88-B756-AC6D42A0F666}">
      <dgm:prSet/>
      <dgm:spPr/>
      <dgm:t>
        <a:bodyPr/>
        <a:lstStyle/>
        <a:p>
          <a:endParaRPr lang="es-CL"/>
        </a:p>
      </dgm:t>
    </dgm:pt>
    <dgm:pt modelId="{576C3278-A068-4F3D-925C-4A07251D7758}" type="sibTrans" cxnId="{076D830E-993E-4D88-B756-AC6D42A0F666}">
      <dgm:prSet/>
      <dgm:spPr/>
      <dgm:t>
        <a:bodyPr/>
        <a:lstStyle/>
        <a:p>
          <a:endParaRPr lang="es-CL"/>
        </a:p>
      </dgm:t>
    </dgm:pt>
    <dgm:pt modelId="{B206B874-12A2-45D6-9A91-311950455C9A}" type="pres">
      <dgm:prSet presAssocID="{715055B8-6627-4448-8557-BBAC5D6C573B}" presName="diagram" presStyleCnt="0">
        <dgm:presLayoutVars>
          <dgm:chMax val="1"/>
          <dgm:dir/>
          <dgm:animLvl val="ctr"/>
          <dgm:resizeHandles val="exact"/>
        </dgm:presLayoutVars>
      </dgm:prSet>
      <dgm:spPr/>
      <dgm:t>
        <a:bodyPr/>
        <a:lstStyle/>
        <a:p>
          <a:endParaRPr lang="es-CL"/>
        </a:p>
      </dgm:t>
    </dgm:pt>
    <dgm:pt modelId="{99B8B355-B498-4BAE-A150-95417273222B}" type="pres">
      <dgm:prSet presAssocID="{715055B8-6627-4448-8557-BBAC5D6C573B}" presName="matrix" presStyleCnt="0"/>
      <dgm:spPr/>
    </dgm:pt>
    <dgm:pt modelId="{9C571473-1469-41F0-8AF1-6C0FD4D5B215}" type="pres">
      <dgm:prSet presAssocID="{715055B8-6627-4448-8557-BBAC5D6C573B}" presName="tile1" presStyleLbl="node1" presStyleIdx="0" presStyleCnt="4"/>
      <dgm:spPr/>
      <dgm:t>
        <a:bodyPr/>
        <a:lstStyle/>
        <a:p>
          <a:endParaRPr lang="es-CL"/>
        </a:p>
      </dgm:t>
    </dgm:pt>
    <dgm:pt modelId="{EA7E4A91-E231-47D6-92AB-AFAEC6E57429}" type="pres">
      <dgm:prSet presAssocID="{715055B8-6627-4448-8557-BBAC5D6C573B}" presName="tile1text" presStyleLbl="node1" presStyleIdx="0" presStyleCnt="4">
        <dgm:presLayoutVars>
          <dgm:chMax val="0"/>
          <dgm:chPref val="0"/>
          <dgm:bulletEnabled val="1"/>
        </dgm:presLayoutVars>
      </dgm:prSet>
      <dgm:spPr/>
      <dgm:t>
        <a:bodyPr/>
        <a:lstStyle/>
        <a:p>
          <a:endParaRPr lang="es-CL"/>
        </a:p>
      </dgm:t>
    </dgm:pt>
    <dgm:pt modelId="{89D58182-0EDB-45DB-89C7-A6F1C0F2CF70}" type="pres">
      <dgm:prSet presAssocID="{715055B8-6627-4448-8557-BBAC5D6C573B}" presName="tile2" presStyleLbl="node1" presStyleIdx="1" presStyleCnt="4"/>
      <dgm:spPr/>
      <dgm:t>
        <a:bodyPr/>
        <a:lstStyle/>
        <a:p>
          <a:endParaRPr lang="es-CL"/>
        </a:p>
      </dgm:t>
    </dgm:pt>
    <dgm:pt modelId="{17A90F23-F683-4BC3-9DC8-D8104DB7634C}" type="pres">
      <dgm:prSet presAssocID="{715055B8-6627-4448-8557-BBAC5D6C573B}" presName="tile2text" presStyleLbl="node1" presStyleIdx="1" presStyleCnt="4">
        <dgm:presLayoutVars>
          <dgm:chMax val="0"/>
          <dgm:chPref val="0"/>
          <dgm:bulletEnabled val="1"/>
        </dgm:presLayoutVars>
      </dgm:prSet>
      <dgm:spPr/>
      <dgm:t>
        <a:bodyPr/>
        <a:lstStyle/>
        <a:p>
          <a:endParaRPr lang="es-CL"/>
        </a:p>
      </dgm:t>
    </dgm:pt>
    <dgm:pt modelId="{DF008638-C9AB-4CFD-8795-AA836A6AC9DD}" type="pres">
      <dgm:prSet presAssocID="{715055B8-6627-4448-8557-BBAC5D6C573B}" presName="tile3" presStyleLbl="node1" presStyleIdx="2" presStyleCnt="4"/>
      <dgm:spPr/>
      <dgm:t>
        <a:bodyPr/>
        <a:lstStyle/>
        <a:p>
          <a:endParaRPr lang="es-CL"/>
        </a:p>
      </dgm:t>
    </dgm:pt>
    <dgm:pt modelId="{47739257-9A98-48BF-81F1-6B768268713A}" type="pres">
      <dgm:prSet presAssocID="{715055B8-6627-4448-8557-BBAC5D6C573B}" presName="tile3text" presStyleLbl="node1" presStyleIdx="2" presStyleCnt="4">
        <dgm:presLayoutVars>
          <dgm:chMax val="0"/>
          <dgm:chPref val="0"/>
          <dgm:bulletEnabled val="1"/>
        </dgm:presLayoutVars>
      </dgm:prSet>
      <dgm:spPr/>
      <dgm:t>
        <a:bodyPr/>
        <a:lstStyle/>
        <a:p>
          <a:endParaRPr lang="es-CL"/>
        </a:p>
      </dgm:t>
    </dgm:pt>
    <dgm:pt modelId="{ED1F8AAE-4CA2-455B-9C70-D5628D6B40C5}" type="pres">
      <dgm:prSet presAssocID="{715055B8-6627-4448-8557-BBAC5D6C573B}" presName="tile4" presStyleLbl="node1" presStyleIdx="3" presStyleCnt="4"/>
      <dgm:spPr/>
      <dgm:t>
        <a:bodyPr/>
        <a:lstStyle/>
        <a:p>
          <a:endParaRPr lang="es-CL"/>
        </a:p>
      </dgm:t>
    </dgm:pt>
    <dgm:pt modelId="{ACF3FDEE-75BF-4CEB-BDB6-497BD5E42209}" type="pres">
      <dgm:prSet presAssocID="{715055B8-6627-4448-8557-BBAC5D6C573B}" presName="tile4text" presStyleLbl="node1" presStyleIdx="3" presStyleCnt="4">
        <dgm:presLayoutVars>
          <dgm:chMax val="0"/>
          <dgm:chPref val="0"/>
          <dgm:bulletEnabled val="1"/>
        </dgm:presLayoutVars>
      </dgm:prSet>
      <dgm:spPr/>
      <dgm:t>
        <a:bodyPr/>
        <a:lstStyle/>
        <a:p>
          <a:endParaRPr lang="es-CL"/>
        </a:p>
      </dgm:t>
    </dgm:pt>
    <dgm:pt modelId="{096B4994-AE27-4236-9B90-2A549C171354}" type="pres">
      <dgm:prSet presAssocID="{715055B8-6627-4448-8557-BBAC5D6C573B}" presName="centerTile" presStyleLbl="fgShp" presStyleIdx="0" presStyleCnt="1">
        <dgm:presLayoutVars>
          <dgm:chMax val="0"/>
          <dgm:chPref val="0"/>
        </dgm:presLayoutVars>
      </dgm:prSet>
      <dgm:spPr/>
      <dgm:t>
        <a:bodyPr/>
        <a:lstStyle/>
        <a:p>
          <a:endParaRPr lang="es-CL"/>
        </a:p>
      </dgm:t>
    </dgm:pt>
  </dgm:ptLst>
  <dgm:cxnLst>
    <dgm:cxn modelId="{076D830E-993E-4D88-B756-AC6D42A0F666}" srcId="{078FE478-D709-460B-992B-F29C6484BBD6}" destId="{1969481F-8148-4E9B-BD15-ED4C03036310}" srcOrd="3" destOrd="0" parTransId="{6FBE4273-3FDE-40DD-BEB4-473650B147D6}" sibTransId="{576C3278-A068-4F3D-925C-4A07251D7758}"/>
    <dgm:cxn modelId="{C0486C35-35B4-4173-B5FE-6813D0D4B161}" type="presOf" srcId="{A4EDF3B7-E8AB-4076-8E7D-FC10FF37D67B}" destId="{47739257-9A98-48BF-81F1-6B768268713A}" srcOrd="1" destOrd="0" presId="urn:microsoft.com/office/officeart/2005/8/layout/matrix1"/>
    <dgm:cxn modelId="{652FB65D-7641-48AF-82DF-ED89CF416D09}" type="presOf" srcId="{1969481F-8148-4E9B-BD15-ED4C03036310}" destId="{ACF3FDEE-75BF-4CEB-BDB6-497BD5E42209}" srcOrd="1" destOrd="0" presId="urn:microsoft.com/office/officeart/2005/8/layout/matrix1"/>
    <dgm:cxn modelId="{DD7219AB-6E3F-4BBD-8B66-F22B4BE603F2}" type="presOf" srcId="{715055B8-6627-4448-8557-BBAC5D6C573B}" destId="{B206B874-12A2-45D6-9A91-311950455C9A}" srcOrd="0" destOrd="0" presId="urn:microsoft.com/office/officeart/2005/8/layout/matrix1"/>
    <dgm:cxn modelId="{5A10B602-6D66-4D5F-A9D0-F4548C2A5DC3}" type="presOf" srcId="{0B9F282F-FC0F-448A-BF4B-86F495B8B4E0}" destId="{17A90F23-F683-4BC3-9DC8-D8104DB7634C}" srcOrd="1" destOrd="0" presId="urn:microsoft.com/office/officeart/2005/8/layout/matrix1"/>
    <dgm:cxn modelId="{605910F4-3C5C-4AC0-B57F-98CC1F27DAA1}" srcId="{078FE478-D709-460B-992B-F29C6484BBD6}" destId="{548BF612-63CA-4F9E-88CB-693AF48AEABF}" srcOrd="0" destOrd="0" parTransId="{A813DB3B-CD30-4888-8211-D96CA88D8320}" sibTransId="{169DC573-C457-4B20-94B7-F75EDA74BDD6}"/>
    <dgm:cxn modelId="{2334BDA5-6B95-4B8E-B1C6-224FD4BDA763}" type="presOf" srcId="{1969481F-8148-4E9B-BD15-ED4C03036310}" destId="{ED1F8AAE-4CA2-455B-9C70-D5628D6B40C5}" srcOrd="0" destOrd="0" presId="urn:microsoft.com/office/officeart/2005/8/layout/matrix1"/>
    <dgm:cxn modelId="{99B14241-202A-4C9F-8AF5-F593C83F036B}" type="presOf" srcId="{548BF612-63CA-4F9E-88CB-693AF48AEABF}" destId="{EA7E4A91-E231-47D6-92AB-AFAEC6E57429}" srcOrd="1" destOrd="0" presId="urn:microsoft.com/office/officeart/2005/8/layout/matrix1"/>
    <dgm:cxn modelId="{474D5AF5-2A66-4998-941D-689F1F76BC0A}" srcId="{078FE478-D709-460B-992B-F29C6484BBD6}" destId="{A4EDF3B7-E8AB-4076-8E7D-FC10FF37D67B}" srcOrd="2" destOrd="0" parTransId="{D79A0F4C-5D8E-4877-82C4-810ACCE2C550}" sibTransId="{AC46EFE3-2102-48D4-827C-42DEBFDA822B}"/>
    <dgm:cxn modelId="{813EEE51-F3AD-47FD-BE3F-B7BDB28A5CB8}" type="presOf" srcId="{A4EDF3B7-E8AB-4076-8E7D-FC10FF37D67B}" destId="{DF008638-C9AB-4CFD-8795-AA836A6AC9DD}" srcOrd="0" destOrd="0" presId="urn:microsoft.com/office/officeart/2005/8/layout/matrix1"/>
    <dgm:cxn modelId="{82B13CB0-F5EF-41B4-AB54-6B22A31962F1}" type="presOf" srcId="{548BF612-63CA-4F9E-88CB-693AF48AEABF}" destId="{9C571473-1469-41F0-8AF1-6C0FD4D5B215}" srcOrd="0" destOrd="0" presId="urn:microsoft.com/office/officeart/2005/8/layout/matrix1"/>
    <dgm:cxn modelId="{DB51A418-CF4D-4368-AA44-9437E34E375F}" srcId="{078FE478-D709-460B-992B-F29C6484BBD6}" destId="{0B9F282F-FC0F-448A-BF4B-86F495B8B4E0}" srcOrd="1" destOrd="0" parTransId="{919B2BF8-5FB3-4226-9FF9-6170EAEB4C94}" sibTransId="{CE628329-ABF9-4797-9E9C-56B6754A4617}"/>
    <dgm:cxn modelId="{666D8753-2024-4239-9208-A641E09C97CA}" srcId="{715055B8-6627-4448-8557-BBAC5D6C573B}" destId="{078FE478-D709-460B-992B-F29C6484BBD6}" srcOrd="0" destOrd="0" parTransId="{37485345-DD7A-45BB-880C-45EB21535CC8}" sibTransId="{2567E885-93B7-45AC-9DEC-DD8EA9834179}"/>
    <dgm:cxn modelId="{6ED838D1-B797-41F6-AC36-D17F186D22A6}" type="presOf" srcId="{0B9F282F-FC0F-448A-BF4B-86F495B8B4E0}" destId="{89D58182-0EDB-45DB-89C7-A6F1C0F2CF70}" srcOrd="0" destOrd="0" presId="urn:microsoft.com/office/officeart/2005/8/layout/matrix1"/>
    <dgm:cxn modelId="{5FDFA396-382E-4016-9598-34E203F51FE2}" type="presOf" srcId="{078FE478-D709-460B-992B-F29C6484BBD6}" destId="{096B4994-AE27-4236-9B90-2A549C171354}" srcOrd="0" destOrd="0" presId="urn:microsoft.com/office/officeart/2005/8/layout/matrix1"/>
    <dgm:cxn modelId="{22A5A51B-88D4-457C-9F33-F7992383FF7C}" type="presParOf" srcId="{B206B874-12A2-45D6-9A91-311950455C9A}" destId="{99B8B355-B498-4BAE-A150-95417273222B}" srcOrd="0" destOrd="0" presId="urn:microsoft.com/office/officeart/2005/8/layout/matrix1"/>
    <dgm:cxn modelId="{BB95F1F8-79F1-42BF-9E59-3A77615E8E96}" type="presParOf" srcId="{99B8B355-B498-4BAE-A150-95417273222B}" destId="{9C571473-1469-41F0-8AF1-6C0FD4D5B215}" srcOrd="0" destOrd="0" presId="urn:microsoft.com/office/officeart/2005/8/layout/matrix1"/>
    <dgm:cxn modelId="{2AC8B629-08C5-46C9-BA3D-FC68DD0DF44D}" type="presParOf" srcId="{99B8B355-B498-4BAE-A150-95417273222B}" destId="{EA7E4A91-E231-47D6-92AB-AFAEC6E57429}" srcOrd="1" destOrd="0" presId="urn:microsoft.com/office/officeart/2005/8/layout/matrix1"/>
    <dgm:cxn modelId="{5CA9A7CB-2454-40C7-A185-787FA54BFBD6}" type="presParOf" srcId="{99B8B355-B498-4BAE-A150-95417273222B}" destId="{89D58182-0EDB-45DB-89C7-A6F1C0F2CF70}" srcOrd="2" destOrd="0" presId="urn:microsoft.com/office/officeart/2005/8/layout/matrix1"/>
    <dgm:cxn modelId="{1A7888B8-D8DB-44FC-81D9-91BC12D6F7EF}" type="presParOf" srcId="{99B8B355-B498-4BAE-A150-95417273222B}" destId="{17A90F23-F683-4BC3-9DC8-D8104DB7634C}" srcOrd="3" destOrd="0" presId="urn:microsoft.com/office/officeart/2005/8/layout/matrix1"/>
    <dgm:cxn modelId="{26894D63-A573-4869-9821-93A19C12295C}" type="presParOf" srcId="{99B8B355-B498-4BAE-A150-95417273222B}" destId="{DF008638-C9AB-4CFD-8795-AA836A6AC9DD}" srcOrd="4" destOrd="0" presId="urn:microsoft.com/office/officeart/2005/8/layout/matrix1"/>
    <dgm:cxn modelId="{CBD6DD45-0A00-40E0-85AD-112AD265CAD3}" type="presParOf" srcId="{99B8B355-B498-4BAE-A150-95417273222B}" destId="{47739257-9A98-48BF-81F1-6B768268713A}" srcOrd="5" destOrd="0" presId="urn:microsoft.com/office/officeart/2005/8/layout/matrix1"/>
    <dgm:cxn modelId="{1C236E75-8C1E-4BDC-A5B7-DACFB341E952}" type="presParOf" srcId="{99B8B355-B498-4BAE-A150-95417273222B}" destId="{ED1F8AAE-4CA2-455B-9C70-D5628D6B40C5}" srcOrd="6" destOrd="0" presId="urn:microsoft.com/office/officeart/2005/8/layout/matrix1"/>
    <dgm:cxn modelId="{BD328E4B-543F-4C63-872A-64527A64126F}" type="presParOf" srcId="{99B8B355-B498-4BAE-A150-95417273222B}" destId="{ACF3FDEE-75BF-4CEB-BDB6-497BD5E42209}" srcOrd="7" destOrd="0" presId="urn:microsoft.com/office/officeart/2005/8/layout/matrix1"/>
    <dgm:cxn modelId="{B6129E39-BC0D-41B5-86C6-EB5622CE0096}" type="presParOf" srcId="{B206B874-12A2-45D6-9A91-311950455C9A}" destId="{096B4994-AE27-4236-9B90-2A549C17135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F5018B-794E-40F8-B0C1-400C54F392EB}"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91F51031-F6A1-4E92-A637-47C434995730}">
      <dgm:prSet/>
      <dgm:spPr/>
      <dgm:t>
        <a:bodyPr/>
        <a:lstStyle/>
        <a:p>
          <a:r>
            <a:rPr lang="es-CL"/>
            <a:t>Artículo trigésimo octavo.- Protección de derechos del personal. </a:t>
          </a:r>
          <a:endParaRPr lang="en-US"/>
        </a:p>
      </dgm:t>
    </dgm:pt>
    <dgm:pt modelId="{C11D4A34-2D90-414C-B84B-0EF609EEE26F}" type="parTrans" cxnId="{74BFAD67-28F0-46BA-BC63-8E94D8C27BC6}">
      <dgm:prSet/>
      <dgm:spPr/>
      <dgm:t>
        <a:bodyPr/>
        <a:lstStyle/>
        <a:p>
          <a:endParaRPr lang="en-US"/>
        </a:p>
      </dgm:t>
    </dgm:pt>
    <dgm:pt modelId="{A4F16621-38C2-4EBF-9337-ABC59C3E49DA}" type="sibTrans" cxnId="{74BFAD67-28F0-46BA-BC63-8E94D8C27BC6}">
      <dgm:prSet/>
      <dgm:spPr/>
      <dgm:t>
        <a:bodyPr/>
        <a:lstStyle/>
        <a:p>
          <a:endParaRPr lang="en-US"/>
        </a:p>
      </dgm:t>
    </dgm:pt>
    <dgm:pt modelId="{1FFA1660-D93A-4CA9-A30C-86DA2EE605AA}">
      <dgm:prSet/>
      <dgm:spPr/>
      <dgm:t>
        <a:bodyPr/>
        <a:lstStyle/>
        <a:p>
          <a:r>
            <a:rPr lang="es-CL" b="1" i="1" dirty="0"/>
            <a:t>El traspaso al que alude este párrafo, en ningún caso, podrá tener como consecuencia, ni podrá ser considerado causal de término de servicios, supresión de cargos, cese de funciones, pérdida del empleo o término de la relación laboral del personal traspasado</a:t>
          </a:r>
          <a:r>
            <a:rPr lang="es-CL" dirty="0"/>
            <a:t>. </a:t>
          </a:r>
          <a:endParaRPr lang="en-US" dirty="0"/>
        </a:p>
      </dgm:t>
    </dgm:pt>
    <dgm:pt modelId="{656F46B3-1FC0-4C49-A4BF-408DCE55B7DE}" type="parTrans" cxnId="{B5E69193-CDA6-40B9-9047-00BB6B85A723}">
      <dgm:prSet/>
      <dgm:spPr/>
      <dgm:t>
        <a:bodyPr/>
        <a:lstStyle/>
        <a:p>
          <a:endParaRPr lang="en-US"/>
        </a:p>
      </dgm:t>
    </dgm:pt>
    <dgm:pt modelId="{B830333C-DC19-47CE-A21F-495352591220}" type="sibTrans" cxnId="{B5E69193-CDA6-40B9-9047-00BB6B85A723}">
      <dgm:prSet/>
      <dgm:spPr/>
      <dgm:t>
        <a:bodyPr/>
        <a:lstStyle/>
        <a:p>
          <a:endParaRPr lang="en-US"/>
        </a:p>
      </dgm:t>
    </dgm:pt>
    <dgm:pt modelId="{4FDC6E0A-ECE6-264C-B65B-62993160801C}" type="pres">
      <dgm:prSet presAssocID="{04F5018B-794E-40F8-B0C1-400C54F392EB}" presName="vert0" presStyleCnt="0">
        <dgm:presLayoutVars>
          <dgm:dir/>
          <dgm:animOne val="branch"/>
          <dgm:animLvl val="lvl"/>
        </dgm:presLayoutVars>
      </dgm:prSet>
      <dgm:spPr/>
      <dgm:t>
        <a:bodyPr/>
        <a:lstStyle/>
        <a:p>
          <a:endParaRPr lang="es-CL"/>
        </a:p>
      </dgm:t>
    </dgm:pt>
    <dgm:pt modelId="{B2847555-31F6-F746-8164-B05B5630289D}" type="pres">
      <dgm:prSet presAssocID="{91F51031-F6A1-4E92-A637-47C434995730}" presName="thickLine" presStyleLbl="alignNode1" presStyleIdx="0" presStyleCnt="2"/>
      <dgm:spPr/>
    </dgm:pt>
    <dgm:pt modelId="{3319D7AF-132B-D949-806B-60150940059C}" type="pres">
      <dgm:prSet presAssocID="{91F51031-F6A1-4E92-A637-47C434995730}" presName="horz1" presStyleCnt="0"/>
      <dgm:spPr/>
    </dgm:pt>
    <dgm:pt modelId="{5535DD7D-2404-C949-A0D1-75D71970D760}" type="pres">
      <dgm:prSet presAssocID="{91F51031-F6A1-4E92-A637-47C434995730}" presName="tx1" presStyleLbl="revTx" presStyleIdx="0" presStyleCnt="2"/>
      <dgm:spPr/>
      <dgm:t>
        <a:bodyPr/>
        <a:lstStyle/>
        <a:p>
          <a:endParaRPr lang="es-CL"/>
        </a:p>
      </dgm:t>
    </dgm:pt>
    <dgm:pt modelId="{93100CD3-735E-BE4A-9847-6FFDA2673D89}" type="pres">
      <dgm:prSet presAssocID="{91F51031-F6A1-4E92-A637-47C434995730}" presName="vert1" presStyleCnt="0"/>
      <dgm:spPr/>
    </dgm:pt>
    <dgm:pt modelId="{1939480B-26B9-F04D-BA4E-02E8B5634E48}" type="pres">
      <dgm:prSet presAssocID="{1FFA1660-D93A-4CA9-A30C-86DA2EE605AA}" presName="thickLine" presStyleLbl="alignNode1" presStyleIdx="1" presStyleCnt="2" custLinFactNeighborX="-942" custLinFactNeighborY="-2430"/>
      <dgm:spPr/>
    </dgm:pt>
    <dgm:pt modelId="{6DC4BB0F-E6BA-9E4F-B3FD-75C79F7519B5}" type="pres">
      <dgm:prSet presAssocID="{1FFA1660-D93A-4CA9-A30C-86DA2EE605AA}" presName="horz1" presStyleCnt="0"/>
      <dgm:spPr/>
    </dgm:pt>
    <dgm:pt modelId="{AFBCBA82-92F2-0140-A269-110535723EE0}" type="pres">
      <dgm:prSet presAssocID="{1FFA1660-D93A-4CA9-A30C-86DA2EE605AA}" presName="tx1" presStyleLbl="revTx" presStyleIdx="1" presStyleCnt="2" custScaleY="155665"/>
      <dgm:spPr/>
      <dgm:t>
        <a:bodyPr/>
        <a:lstStyle/>
        <a:p>
          <a:endParaRPr lang="es-CL"/>
        </a:p>
      </dgm:t>
    </dgm:pt>
    <dgm:pt modelId="{4DF0BAA4-F91F-C347-8D8E-1F825418BE47}" type="pres">
      <dgm:prSet presAssocID="{1FFA1660-D93A-4CA9-A30C-86DA2EE605AA}" presName="vert1" presStyleCnt="0"/>
      <dgm:spPr/>
    </dgm:pt>
  </dgm:ptLst>
  <dgm:cxnLst>
    <dgm:cxn modelId="{4D0667C0-1323-0F48-A81D-D7F6C48E3E3F}" type="presOf" srcId="{1FFA1660-D93A-4CA9-A30C-86DA2EE605AA}" destId="{AFBCBA82-92F2-0140-A269-110535723EE0}" srcOrd="0" destOrd="0" presId="urn:microsoft.com/office/officeart/2008/layout/LinedList"/>
    <dgm:cxn modelId="{B5E69193-CDA6-40B9-9047-00BB6B85A723}" srcId="{04F5018B-794E-40F8-B0C1-400C54F392EB}" destId="{1FFA1660-D93A-4CA9-A30C-86DA2EE605AA}" srcOrd="1" destOrd="0" parTransId="{656F46B3-1FC0-4C49-A4BF-408DCE55B7DE}" sibTransId="{B830333C-DC19-47CE-A21F-495352591220}"/>
    <dgm:cxn modelId="{57D7DD75-1CEB-A540-8D63-1EDF2646E0CE}" type="presOf" srcId="{04F5018B-794E-40F8-B0C1-400C54F392EB}" destId="{4FDC6E0A-ECE6-264C-B65B-62993160801C}" srcOrd="0" destOrd="0" presId="urn:microsoft.com/office/officeart/2008/layout/LinedList"/>
    <dgm:cxn modelId="{74BFAD67-28F0-46BA-BC63-8E94D8C27BC6}" srcId="{04F5018B-794E-40F8-B0C1-400C54F392EB}" destId="{91F51031-F6A1-4E92-A637-47C434995730}" srcOrd="0" destOrd="0" parTransId="{C11D4A34-2D90-414C-B84B-0EF609EEE26F}" sibTransId="{A4F16621-38C2-4EBF-9337-ABC59C3E49DA}"/>
    <dgm:cxn modelId="{DBB735A7-0F24-FD4F-A239-87622765120C}" type="presOf" srcId="{91F51031-F6A1-4E92-A637-47C434995730}" destId="{5535DD7D-2404-C949-A0D1-75D71970D760}" srcOrd="0" destOrd="0" presId="urn:microsoft.com/office/officeart/2008/layout/LinedList"/>
    <dgm:cxn modelId="{6AE24461-88B6-0A42-8EDD-BF6389A2378F}" type="presParOf" srcId="{4FDC6E0A-ECE6-264C-B65B-62993160801C}" destId="{B2847555-31F6-F746-8164-B05B5630289D}" srcOrd="0" destOrd="0" presId="urn:microsoft.com/office/officeart/2008/layout/LinedList"/>
    <dgm:cxn modelId="{537B67DD-B077-D244-B0E7-562D4A8E2775}" type="presParOf" srcId="{4FDC6E0A-ECE6-264C-B65B-62993160801C}" destId="{3319D7AF-132B-D949-806B-60150940059C}" srcOrd="1" destOrd="0" presId="urn:microsoft.com/office/officeart/2008/layout/LinedList"/>
    <dgm:cxn modelId="{37E8B889-30A7-1443-BB27-95E27E6285D9}" type="presParOf" srcId="{3319D7AF-132B-D949-806B-60150940059C}" destId="{5535DD7D-2404-C949-A0D1-75D71970D760}" srcOrd="0" destOrd="0" presId="urn:microsoft.com/office/officeart/2008/layout/LinedList"/>
    <dgm:cxn modelId="{94F46107-DA8F-3D43-9B28-5C1259EE6719}" type="presParOf" srcId="{3319D7AF-132B-D949-806B-60150940059C}" destId="{93100CD3-735E-BE4A-9847-6FFDA2673D89}" srcOrd="1" destOrd="0" presId="urn:microsoft.com/office/officeart/2008/layout/LinedList"/>
    <dgm:cxn modelId="{8D71860E-6D92-2C4F-9758-0C9ABC274018}" type="presParOf" srcId="{4FDC6E0A-ECE6-264C-B65B-62993160801C}" destId="{1939480B-26B9-F04D-BA4E-02E8B5634E48}" srcOrd="2" destOrd="0" presId="urn:microsoft.com/office/officeart/2008/layout/LinedList"/>
    <dgm:cxn modelId="{08EDC8C7-3F1B-D447-8DF6-AB269A0D4D11}" type="presParOf" srcId="{4FDC6E0A-ECE6-264C-B65B-62993160801C}" destId="{6DC4BB0F-E6BA-9E4F-B3FD-75C79F7519B5}" srcOrd="3" destOrd="0" presId="urn:microsoft.com/office/officeart/2008/layout/LinedList"/>
    <dgm:cxn modelId="{D93F2CB1-514B-6F4B-8F05-9575AC5CCA2E}" type="presParOf" srcId="{6DC4BB0F-E6BA-9E4F-B3FD-75C79F7519B5}" destId="{AFBCBA82-92F2-0140-A269-110535723EE0}" srcOrd="0" destOrd="0" presId="urn:microsoft.com/office/officeart/2008/layout/LinedList"/>
    <dgm:cxn modelId="{805DDB33-1BDA-604D-B785-674D9FB91F4A}" type="presParOf" srcId="{6DC4BB0F-E6BA-9E4F-B3FD-75C79F7519B5}" destId="{4DF0BAA4-F91F-C347-8D8E-1F825418BE4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AD27A-7603-DA4C-8694-EC60B38378DD}" type="datetimeFigureOut">
              <a:rPr lang="es-CL" smtClean="0"/>
              <a:t>18-07-2018</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E25DE-F7AB-5A4A-97AB-866F1E591E58}" type="slidenum">
              <a:rPr lang="es-CL" smtClean="0"/>
              <a:t>‹Nº›</a:t>
            </a:fld>
            <a:endParaRPr lang="es-CL"/>
          </a:p>
        </p:txBody>
      </p:sp>
    </p:spTree>
    <p:extLst>
      <p:ext uri="{BB962C8B-B14F-4D97-AF65-F5344CB8AC3E}">
        <p14:creationId xmlns:p14="http://schemas.microsoft.com/office/powerpoint/2010/main" val="37292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0743EE0-8B65-498A-A463-FA21BD7F40D6}" type="slidenum">
              <a:rPr lang="es-CL" smtClean="0"/>
              <a:t>7</a:t>
            </a:fld>
            <a:endParaRPr lang="es-CL"/>
          </a:p>
        </p:txBody>
      </p:sp>
    </p:spTree>
    <p:extLst>
      <p:ext uri="{BB962C8B-B14F-4D97-AF65-F5344CB8AC3E}">
        <p14:creationId xmlns:p14="http://schemas.microsoft.com/office/powerpoint/2010/main" val="1058485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0743EE0-8B65-498A-A463-FA21BD7F40D6}" type="slidenum">
              <a:rPr lang="es-CL" smtClean="0"/>
              <a:t>8</a:t>
            </a:fld>
            <a:endParaRPr lang="es-CL"/>
          </a:p>
        </p:txBody>
      </p:sp>
    </p:spTree>
    <p:extLst>
      <p:ext uri="{BB962C8B-B14F-4D97-AF65-F5344CB8AC3E}">
        <p14:creationId xmlns:p14="http://schemas.microsoft.com/office/powerpoint/2010/main" val="351715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19EE123-5618-514F-83DB-FDA6233DAF0A}" type="datetimeFigureOut">
              <a:rPr lang="es-CL" smtClean="0"/>
              <a:t>18-07-2018</a:t>
            </a:fld>
            <a:endParaRPr lang="es-CL"/>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s-CL"/>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A30308D-86CE-B04A-8A2D-4BE1D7E43085}" type="slidenum">
              <a:rPr lang="es-CL" smtClean="0"/>
              <a:t>‹Nº›</a:t>
            </a:fld>
            <a:endParaRPr lang="es-CL"/>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0119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19EE123-5618-514F-83DB-FDA6233DAF0A}" type="datetimeFigureOut">
              <a:rPr lang="es-CL" smtClean="0"/>
              <a:t>18-07-2018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A30308D-86CE-B04A-8A2D-4BE1D7E43085}" type="slidenum">
              <a:rPr lang="es-CL" smtClean="0"/>
              <a:t>‹Nº›</a:t>
            </a:fld>
            <a:endParaRPr lang="es-CL"/>
          </a:p>
        </p:txBody>
      </p:sp>
    </p:spTree>
    <p:extLst>
      <p:ext uri="{BB962C8B-B14F-4D97-AF65-F5344CB8AC3E}">
        <p14:creationId xmlns:p14="http://schemas.microsoft.com/office/powerpoint/2010/main" val="3273042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19EE123-5618-514F-83DB-FDA6233DAF0A}" type="datetimeFigureOut">
              <a:rPr lang="es-CL" smtClean="0"/>
              <a:t>18-07-2018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A30308D-86CE-B04A-8A2D-4BE1D7E43085}" type="slidenum">
              <a:rPr lang="es-CL" smtClean="0"/>
              <a:t>‹Nº›</a:t>
            </a:fld>
            <a:endParaRPr lang="es-CL"/>
          </a:p>
        </p:txBody>
      </p:sp>
    </p:spTree>
    <p:extLst>
      <p:ext uri="{BB962C8B-B14F-4D97-AF65-F5344CB8AC3E}">
        <p14:creationId xmlns:p14="http://schemas.microsoft.com/office/powerpoint/2010/main" val="299617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419EE123-5618-514F-83DB-FDA6233DAF0A}" type="datetimeFigureOut">
              <a:rPr lang="es-CL" smtClean="0"/>
              <a:t>18-07-2018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DA30308D-86CE-B04A-8A2D-4BE1D7E43085}" type="slidenum">
              <a:rPr lang="es-CL" smtClean="0"/>
              <a:t>‹Nº›</a:t>
            </a:fld>
            <a:endParaRPr lang="es-CL"/>
          </a:p>
        </p:txBody>
      </p:sp>
    </p:spTree>
    <p:extLst>
      <p:ext uri="{BB962C8B-B14F-4D97-AF65-F5344CB8AC3E}">
        <p14:creationId xmlns:p14="http://schemas.microsoft.com/office/powerpoint/2010/main" val="1873828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19EE123-5618-514F-83DB-FDA6233DAF0A}" type="datetimeFigureOut">
              <a:rPr lang="es-CL" smtClean="0"/>
              <a:t>18-07-2018</a:t>
            </a:fld>
            <a:endParaRPr lang="es-CL"/>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s-CL"/>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A30308D-86CE-B04A-8A2D-4BE1D7E43085}" type="slidenum">
              <a:rPr lang="es-CL" smtClean="0"/>
              <a:t>‹Nº›</a:t>
            </a:fld>
            <a:endParaRPr lang="es-CL"/>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8764637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419EE123-5618-514F-83DB-FDA6233DAF0A}" type="datetimeFigureOut">
              <a:rPr lang="es-CL" smtClean="0"/>
              <a:t>18-07-2018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DA30308D-86CE-B04A-8A2D-4BE1D7E43085}" type="slidenum">
              <a:rPr lang="es-CL" smtClean="0"/>
              <a:t>‹Nº›</a:t>
            </a:fld>
            <a:endParaRPr lang="es-CL"/>
          </a:p>
        </p:txBody>
      </p:sp>
    </p:spTree>
    <p:extLst>
      <p:ext uri="{BB962C8B-B14F-4D97-AF65-F5344CB8AC3E}">
        <p14:creationId xmlns:p14="http://schemas.microsoft.com/office/powerpoint/2010/main" val="222011579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1257300" y="2909102"/>
            <a:ext cx="4800600" cy="2996398"/>
          </a:xfrm>
        </p:spPr>
        <p:txBody>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6633864" y="2909102"/>
            <a:ext cx="4800600" cy="2996398"/>
          </a:xfrm>
        </p:spPr>
        <p:txBody>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419EE123-5618-514F-83DB-FDA6233DAF0A}" type="datetimeFigureOut">
              <a:rPr lang="es-CL" smtClean="0"/>
              <a:t>18-07-2018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DA30308D-86CE-B04A-8A2D-4BE1D7E43085}" type="slidenum">
              <a:rPr lang="es-CL" smtClean="0"/>
              <a:t>‹Nº›</a:t>
            </a:fld>
            <a:endParaRPr lang="es-CL"/>
          </a:p>
        </p:txBody>
      </p:sp>
    </p:spTree>
    <p:extLst>
      <p:ext uri="{BB962C8B-B14F-4D97-AF65-F5344CB8AC3E}">
        <p14:creationId xmlns:p14="http://schemas.microsoft.com/office/powerpoint/2010/main" val="2034426878"/>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19EE123-5618-514F-83DB-FDA6233DAF0A}" type="datetimeFigureOut">
              <a:rPr lang="es-CL" smtClean="0"/>
              <a:t>18-07-2018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DA30308D-86CE-B04A-8A2D-4BE1D7E43085}" type="slidenum">
              <a:rPr lang="es-CL" smtClean="0"/>
              <a:t>‹Nº›</a:t>
            </a:fld>
            <a:endParaRPr lang="es-CL"/>
          </a:p>
        </p:txBody>
      </p:sp>
    </p:spTree>
    <p:extLst>
      <p:ext uri="{BB962C8B-B14F-4D97-AF65-F5344CB8AC3E}">
        <p14:creationId xmlns:p14="http://schemas.microsoft.com/office/powerpoint/2010/main" val="399029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EE123-5618-514F-83DB-FDA6233DAF0A}" type="datetimeFigureOut">
              <a:rPr lang="es-CL" smtClean="0"/>
              <a:t>18-07-2018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DA30308D-86CE-B04A-8A2D-4BE1D7E43085}" type="slidenum">
              <a:rPr lang="es-CL" smtClean="0"/>
              <a:t>‹Nº›</a:t>
            </a:fld>
            <a:endParaRPr lang="es-CL"/>
          </a:p>
        </p:txBody>
      </p:sp>
    </p:spTree>
    <p:extLst>
      <p:ext uri="{BB962C8B-B14F-4D97-AF65-F5344CB8AC3E}">
        <p14:creationId xmlns:p14="http://schemas.microsoft.com/office/powerpoint/2010/main" val="296520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65051" y="6375679"/>
            <a:ext cx="1233355" cy="348462"/>
          </a:xfrm>
        </p:spPr>
        <p:txBody>
          <a:bodyPr/>
          <a:lstStyle/>
          <a:p>
            <a:fld id="{419EE123-5618-514F-83DB-FDA6233DAF0A}" type="datetimeFigureOut">
              <a:rPr lang="es-CL" smtClean="0"/>
              <a:t>18-07-2018</a:t>
            </a:fld>
            <a:endParaRPr lang="es-CL"/>
          </a:p>
        </p:txBody>
      </p:sp>
      <p:sp>
        <p:nvSpPr>
          <p:cNvPr id="6" name="Footer Placeholder 5"/>
          <p:cNvSpPr>
            <a:spLocks noGrp="1"/>
          </p:cNvSpPr>
          <p:nvPr>
            <p:ph type="ftr" sz="quarter" idx="11"/>
          </p:nvPr>
        </p:nvSpPr>
        <p:spPr>
          <a:xfrm>
            <a:off x="2103620" y="6375679"/>
            <a:ext cx="3482179" cy="345796"/>
          </a:xfrm>
        </p:spPr>
        <p:txBody>
          <a:bodyPr/>
          <a:lstStyle/>
          <a:p>
            <a:endParaRPr lang="es-CL"/>
          </a:p>
        </p:txBody>
      </p:sp>
      <p:sp>
        <p:nvSpPr>
          <p:cNvPr id="7" name="Slide Number Placeholder 6"/>
          <p:cNvSpPr>
            <a:spLocks noGrp="1"/>
          </p:cNvSpPr>
          <p:nvPr>
            <p:ph type="sldNum" sz="quarter" idx="12"/>
          </p:nvPr>
        </p:nvSpPr>
        <p:spPr>
          <a:xfrm>
            <a:off x="5691014" y="6375679"/>
            <a:ext cx="1232456" cy="345796"/>
          </a:xfrm>
        </p:spPr>
        <p:txBody>
          <a:bodyPr/>
          <a:lstStyle/>
          <a:p>
            <a:fld id="{DA30308D-86CE-B04A-8A2D-4BE1D7E43085}" type="slidenum">
              <a:rPr lang="es-CL" smtClean="0"/>
              <a:t>‹Nº›</a:t>
            </a:fld>
            <a:endParaRPr lang="es-CL"/>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867903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a:xfrm>
            <a:off x="765950" y="6375679"/>
            <a:ext cx="1232456" cy="348462"/>
          </a:xfrm>
        </p:spPr>
        <p:txBody>
          <a:bodyPr/>
          <a:lstStyle/>
          <a:p>
            <a:fld id="{419EE123-5618-514F-83DB-FDA6233DAF0A}" type="datetimeFigureOut">
              <a:rPr lang="es-CL" smtClean="0"/>
              <a:t>18-07-2018</a:t>
            </a:fld>
            <a:endParaRPr lang="es-CL"/>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A30308D-86CE-B04A-8A2D-4BE1D7E43085}" type="slidenum">
              <a:rPr lang="es-CL" smtClean="0"/>
              <a:t>‹Nº›</a:t>
            </a:fld>
            <a:endParaRPr lang="es-CL"/>
          </a:p>
        </p:txBody>
      </p:sp>
    </p:spTree>
    <p:extLst>
      <p:ext uri="{BB962C8B-B14F-4D97-AF65-F5344CB8AC3E}">
        <p14:creationId xmlns:p14="http://schemas.microsoft.com/office/powerpoint/2010/main" val="3699676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19EE123-5618-514F-83DB-FDA6233DAF0A}" type="datetimeFigureOut">
              <a:rPr lang="es-CL" smtClean="0"/>
              <a:t>18-07-2018</a:t>
            </a:fld>
            <a:endParaRPr lang="es-CL"/>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s-CL"/>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A30308D-86CE-B04A-8A2D-4BE1D7E43085}" type="slidenum">
              <a:rPr lang="es-CL" smtClean="0"/>
              <a:t>‹Nº›</a:t>
            </a:fld>
            <a:endParaRPr lang="es-CL"/>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861296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D48664A-3879-3348-B8DD-C4A813B748EB}"/>
              </a:ext>
            </a:extLst>
          </p:cNvPr>
          <p:cNvSpPr>
            <a:spLocks noGrp="1"/>
          </p:cNvSpPr>
          <p:nvPr>
            <p:ph type="ctrTitle"/>
          </p:nvPr>
        </p:nvSpPr>
        <p:spPr/>
        <p:txBody>
          <a:bodyPr>
            <a:noAutofit/>
          </a:bodyPr>
          <a:lstStyle/>
          <a:p>
            <a:r>
              <a:rPr lang="es-CL" sz="4800" dirty="0"/>
              <a:t>Políticas de Recursos Humanos como un instrumento de Gestión Municipal</a:t>
            </a:r>
          </a:p>
        </p:txBody>
      </p:sp>
      <p:sp>
        <p:nvSpPr>
          <p:cNvPr id="3" name="Subtítulo 2">
            <a:extLst>
              <a:ext uri="{FF2B5EF4-FFF2-40B4-BE49-F238E27FC236}">
                <a16:creationId xmlns:a16="http://schemas.microsoft.com/office/drawing/2014/main" xmlns="" id="{B91EB3C2-AAFA-9246-BB92-F9CC0650316C}"/>
              </a:ext>
            </a:extLst>
          </p:cNvPr>
          <p:cNvSpPr>
            <a:spLocks noGrp="1"/>
          </p:cNvSpPr>
          <p:nvPr>
            <p:ph type="subTitle" idx="1"/>
          </p:nvPr>
        </p:nvSpPr>
        <p:spPr/>
        <p:txBody>
          <a:bodyPr/>
          <a:lstStyle/>
          <a:p>
            <a:r>
              <a:rPr lang="es-CL" dirty="0"/>
              <a:t>Analizando el futuro para los nuevos desafíos</a:t>
            </a:r>
          </a:p>
        </p:txBody>
      </p:sp>
    </p:spTree>
    <p:extLst>
      <p:ext uri="{BB962C8B-B14F-4D97-AF65-F5344CB8AC3E}">
        <p14:creationId xmlns:p14="http://schemas.microsoft.com/office/powerpoint/2010/main" val="275561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4331AA8-465F-40AE-A04F-B8821D83A532}"/>
              </a:ext>
            </a:extLst>
          </p:cNvPr>
          <p:cNvSpPr>
            <a:spLocks noGrp="1"/>
          </p:cNvSpPr>
          <p:nvPr>
            <p:ph type="title"/>
          </p:nvPr>
        </p:nvSpPr>
        <p:spPr/>
        <p:txBody>
          <a:bodyPr>
            <a:normAutofit fontScale="90000"/>
          </a:bodyPr>
          <a:lstStyle/>
          <a:p>
            <a:r>
              <a:rPr lang="es-ES" dirty="0"/>
              <a:t>Registro de bienes destinados a la prestación del servicio educacional. </a:t>
            </a:r>
            <a:endParaRPr lang="es-CL" dirty="0"/>
          </a:p>
        </p:txBody>
      </p:sp>
      <p:sp>
        <p:nvSpPr>
          <p:cNvPr id="3" name="Marcador de contenido 2">
            <a:extLst>
              <a:ext uri="{FF2B5EF4-FFF2-40B4-BE49-F238E27FC236}">
                <a16:creationId xmlns:a16="http://schemas.microsoft.com/office/drawing/2014/main" xmlns="" id="{CCEFA456-47E4-4DA1-9BB0-DB71A138E394}"/>
              </a:ext>
            </a:extLst>
          </p:cNvPr>
          <p:cNvSpPr>
            <a:spLocks noGrp="1"/>
          </p:cNvSpPr>
          <p:nvPr>
            <p:ph idx="1"/>
          </p:nvPr>
        </p:nvSpPr>
        <p:spPr>
          <a:xfrm>
            <a:off x="1251678" y="2286001"/>
            <a:ext cx="10178322" cy="4104525"/>
          </a:xfrm>
        </p:spPr>
        <p:txBody>
          <a:bodyPr>
            <a:normAutofit fontScale="92500"/>
          </a:bodyPr>
          <a:lstStyle/>
          <a:p>
            <a:pPr algn="just"/>
            <a:r>
              <a:rPr lang="es-ES" sz="2800" dirty="0"/>
              <a:t>El Ministerio de Educación llevará un registro actualizado, desde la entrada en vigencia de esta ley, en el cual se individualizarán los bienes muebles e inmuebles que serán traspasados</a:t>
            </a:r>
            <a:r>
              <a:rPr lang="es-ES_tradnl" sz="2800" dirty="0"/>
              <a:t>, o entregados en comodato.</a:t>
            </a:r>
          </a:p>
          <a:p>
            <a:pPr algn="just"/>
            <a:r>
              <a:rPr lang="es-CL" sz="2800" dirty="0"/>
              <a:t>Para estos efectos, cada municipalidad deberá </a:t>
            </a:r>
            <a:r>
              <a:rPr lang="es-CL" sz="2800" b="1" i="1" dirty="0"/>
              <a:t>elaborar un registro actualizado de sus bienes inmuebles</a:t>
            </a:r>
            <a:r>
              <a:rPr lang="es-CL" sz="2800" dirty="0"/>
              <a:t>, cuya copia deberá remitir al Ministerio de Educación, dentro de los tres meses siguientes a la entrada en vigencia de la presente ley, y un registro actualizado de sus bienes muebles, cuya copia deberá remitir al Ministerio de Educación dentro de los doce meses siguientes a dicha fecha. </a:t>
            </a:r>
          </a:p>
        </p:txBody>
      </p:sp>
    </p:spTree>
    <p:extLst>
      <p:ext uri="{BB962C8B-B14F-4D97-AF65-F5344CB8AC3E}">
        <p14:creationId xmlns:p14="http://schemas.microsoft.com/office/powerpoint/2010/main" val="580736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135951-6012-4A6C-A731-1A7C1059CAA2}"/>
              </a:ext>
            </a:extLst>
          </p:cNvPr>
          <p:cNvSpPr>
            <a:spLocks noGrp="1"/>
          </p:cNvSpPr>
          <p:nvPr>
            <p:ph type="title"/>
          </p:nvPr>
        </p:nvSpPr>
        <p:spPr/>
        <p:txBody>
          <a:bodyPr>
            <a:normAutofit/>
          </a:bodyPr>
          <a:lstStyle/>
          <a:p>
            <a:r>
              <a:rPr lang="es-ES" dirty="0"/>
              <a:t>De las obligaciones de las municipalidades. </a:t>
            </a:r>
            <a:endParaRPr lang="es-CL" dirty="0"/>
          </a:p>
        </p:txBody>
      </p:sp>
      <p:sp>
        <p:nvSpPr>
          <p:cNvPr id="3" name="Marcador de contenido 2">
            <a:extLst>
              <a:ext uri="{FF2B5EF4-FFF2-40B4-BE49-F238E27FC236}">
                <a16:creationId xmlns:a16="http://schemas.microsoft.com/office/drawing/2014/main" xmlns="" id="{D7EF4A0F-D11C-48A3-B82B-DD59DA8FD300}"/>
              </a:ext>
            </a:extLst>
          </p:cNvPr>
          <p:cNvSpPr>
            <a:spLocks noGrp="1"/>
          </p:cNvSpPr>
          <p:nvPr>
            <p:ph idx="1"/>
          </p:nvPr>
        </p:nvSpPr>
        <p:spPr>
          <a:xfrm>
            <a:off x="1251678" y="2286001"/>
            <a:ext cx="10178322" cy="4114799"/>
          </a:xfrm>
        </p:spPr>
        <p:txBody>
          <a:bodyPr>
            <a:normAutofit fontScale="92500" lnSpcReduction="20000"/>
          </a:bodyPr>
          <a:lstStyle/>
          <a:p>
            <a:pPr marL="360363" indent="-360363">
              <a:buFont typeface="Wingdings" panose="05000000000000000000" pitchFamily="2" charset="2"/>
              <a:buChar char="§"/>
            </a:pPr>
            <a:r>
              <a:rPr lang="es-ES" sz="2800" b="1" i="1" dirty="0">
                <a:solidFill>
                  <a:schemeClr val="tx2">
                    <a:lumMod val="90000"/>
                    <a:lumOff val="10000"/>
                  </a:schemeClr>
                </a:solidFill>
              </a:rPr>
              <a:t>Una nómina de los profesionales de la educación y asistentes de la educación que se desempeñen en establecimientos educacionales que, de conformidad a la presente ley, serán traspasados a los Servicios Locales. </a:t>
            </a:r>
          </a:p>
          <a:p>
            <a:pPr marL="360363" indent="-360363">
              <a:buFont typeface="Wingdings" panose="05000000000000000000" pitchFamily="2" charset="2"/>
              <a:buChar char="§"/>
            </a:pPr>
            <a:r>
              <a:rPr lang="es-ES" dirty="0"/>
              <a:t>Un inventario de los bienes muebles e inmuebles que deberán ser traspasados</a:t>
            </a:r>
            <a:r>
              <a:rPr lang="es-ES_tradnl" dirty="0"/>
              <a:t>, o entregados en comodato.</a:t>
            </a:r>
          </a:p>
          <a:p>
            <a:pPr marL="360363" indent="-360363">
              <a:buFont typeface="Wingdings" panose="05000000000000000000" pitchFamily="2" charset="2"/>
              <a:buChar char="§"/>
            </a:pPr>
            <a:r>
              <a:rPr lang="es-ES" dirty="0"/>
              <a:t>Copia de los contratos o convenios vigentes con terceros proveedores de bienes y servicios.</a:t>
            </a:r>
            <a:endParaRPr lang="es-CL" dirty="0"/>
          </a:p>
          <a:p>
            <a:pPr marL="360363" indent="-360363">
              <a:buFont typeface="Wingdings" panose="05000000000000000000" pitchFamily="2" charset="2"/>
              <a:buChar char="§"/>
            </a:pPr>
            <a:r>
              <a:rPr lang="es-CL" dirty="0"/>
              <a:t>Un catastro de los servicios prestados dentro de la comuna, por los establecimientos educacionales o a través de estos, o dirigidos a los propios establecimientos, y dentro de las cuales se encuentre toda iniciativa y programa</a:t>
            </a:r>
          </a:p>
          <a:p>
            <a:pPr marL="360363" indent="-360363">
              <a:buFont typeface="Wingdings" panose="05000000000000000000" pitchFamily="2" charset="2"/>
              <a:buChar char="§"/>
            </a:pPr>
            <a:r>
              <a:rPr lang="es-ES" dirty="0"/>
              <a:t>Cualquier otra información que sea procedente para el adecuado traspaso del servicio educacional. </a:t>
            </a:r>
            <a:endParaRPr lang="es-CL" dirty="0"/>
          </a:p>
          <a:p>
            <a:pPr marL="360363" indent="-360363">
              <a:buFont typeface="Wingdings" panose="05000000000000000000" pitchFamily="2" charset="2"/>
              <a:buChar char="§"/>
            </a:pPr>
            <a:endParaRPr lang="es-CL" dirty="0"/>
          </a:p>
        </p:txBody>
      </p:sp>
    </p:spTree>
    <p:extLst>
      <p:ext uri="{BB962C8B-B14F-4D97-AF65-F5344CB8AC3E}">
        <p14:creationId xmlns:p14="http://schemas.microsoft.com/office/powerpoint/2010/main" val="3615731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AF4C12A-A70B-45D5-977B-EBB9E27C0044}"/>
              </a:ext>
            </a:extLst>
          </p:cNvPr>
          <p:cNvSpPr>
            <a:spLocks noGrp="1"/>
          </p:cNvSpPr>
          <p:nvPr>
            <p:ph type="title"/>
          </p:nvPr>
        </p:nvSpPr>
        <p:spPr/>
        <p:txBody>
          <a:bodyPr/>
          <a:lstStyle/>
          <a:p>
            <a:r>
              <a:rPr lang="es-ES" dirty="0"/>
              <a:t>Comisión técnica</a:t>
            </a:r>
            <a:endParaRPr lang="es-CL" dirty="0"/>
          </a:p>
        </p:txBody>
      </p:sp>
      <p:sp>
        <p:nvSpPr>
          <p:cNvPr id="3" name="Marcador de contenido 2">
            <a:extLst>
              <a:ext uri="{FF2B5EF4-FFF2-40B4-BE49-F238E27FC236}">
                <a16:creationId xmlns:a16="http://schemas.microsoft.com/office/drawing/2014/main" xmlns="" id="{15F7C151-9861-401A-8D05-6340E09359CE}"/>
              </a:ext>
            </a:extLst>
          </p:cNvPr>
          <p:cNvSpPr>
            <a:spLocks noGrp="1"/>
          </p:cNvSpPr>
          <p:nvPr>
            <p:ph idx="1"/>
          </p:nvPr>
        </p:nvSpPr>
        <p:spPr>
          <a:xfrm>
            <a:off x="1097280" y="1592494"/>
            <a:ext cx="10058400" cy="4660524"/>
          </a:xfrm>
        </p:spPr>
        <p:txBody>
          <a:bodyPr>
            <a:normAutofit fontScale="92500" lnSpcReduction="20000"/>
          </a:bodyPr>
          <a:lstStyle/>
          <a:p>
            <a:r>
              <a:rPr lang="es-ES" dirty="0"/>
              <a:t>Comisión técnica con el objeto de colaborar con la adecuada entrega de la información a que se refiere el literal a) del presente artículo. Esta comisión se constituirá al </a:t>
            </a:r>
            <a:r>
              <a:rPr lang="es-ES" b="1" dirty="0"/>
              <a:t>menos ocho meses </a:t>
            </a:r>
            <a:r>
              <a:rPr lang="es-ES" dirty="0"/>
              <a:t>antes de la entrada en funcionamiento del respectivo Servicio Local y estará compuesta por un</a:t>
            </a:r>
          </a:p>
          <a:p>
            <a:pPr marL="360363" indent="-360363">
              <a:buFont typeface="Wingdings" panose="05000000000000000000" pitchFamily="2" charset="2"/>
              <a:buChar char="§"/>
            </a:pPr>
            <a:r>
              <a:rPr lang="es-ES" dirty="0"/>
              <a:t>representante de la municipalidad, </a:t>
            </a:r>
          </a:p>
          <a:p>
            <a:pPr marL="360363" indent="-360363">
              <a:buFont typeface="Wingdings" panose="05000000000000000000" pitchFamily="2" charset="2"/>
              <a:buChar char="§"/>
            </a:pPr>
            <a:r>
              <a:rPr lang="es-ES" dirty="0"/>
              <a:t>un representante de los profesionales de la educación, </a:t>
            </a:r>
          </a:p>
          <a:p>
            <a:pPr marL="360363" indent="-360363">
              <a:buFont typeface="Wingdings" panose="05000000000000000000" pitchFamily="2" charset="2"/>
              <a:buChar char="§"/>
            </a:pPr>
            <a:r>
              <a:rPr lang="es-ES" dirty="0"/>
              <a:t>un representante de los asistentes de la educación y </a:t>
            </a:r>
          </a:p>
          <a:p>
            <a:pPr marL="360363" indent="-360363">
              <a:buFont typeface="Wingdings" panose="05000000000000000000" pitchFamily="2" charset="2"/>
              <a:buChar char="§"/>
            </a:pPr>
            <a:r>
              <a:rPr lang="es-ES" dirty="0"/>
              <a:t>un representante del personal que se desempeñe en los Departamentos de Administración de Educación Municipal o de las corporaciones municipales cuya función se relacione directamente con la administración del servicio educacional, </a:t>
            </a:r>
          </a:p>
          <a:p>
            <a:pPr marL="360363" indent="-360363">
              <a:buFont typeface="Wingdings" panose="05000000000000000000" pitchFamily="2" charset="2"/>
              <a:buChar char="§"/>
            </a:pPr>
            <a:r>
              <a:rPr lang="es-ES" dirty="0"/>
              <a:t>junto a los equipos técnicos que el Ministerio de Educación destine para estos efectos.</a:t>
            </a:r>
          </a:p>
          <a:p>
            <a:pPr marL="0" indent="0" algn="ctr">
              <a:buNone/>
            </a:pPr>
            <a:r>
              <a:rPr lang="es-ES" b="1" i="1" dirty="0">
                <a:solidFill>
                  <a:schemeClr val="tx2">
                    <a:lumMod val="90000"/>
                    <a:lumOff val="10000"/>
                  </a:schemeClr>
                </a:solidFill>
              </a:rPr>
              <a:t>La municipalidad deberá dictar un </a:t>
            </a:r>
            <a:r>
              <a:rPr lang="es-ES" sz="2200" b="1" i="1" u="sng" dirty="0">
                <a:solidFill>
                  <a:schemeClr val="tx2">
                    <a:lumMod val="90000"/>
                    <a:lumOff val="10000"/>
                  </a:schemeClr>
                </a:solidFill>
              </a:rPr>
              <a:t>decreto </a:t>
            </a:r>
            <a:r>
              <a:rPr lang="es-ES" sz="2200" b="1" i="1" u="sng" dirty="0" err="1">
                <a:solidFill>
                  <a:schemeClr val="tx2">
                    <a:lumMod val="90000"/>
                    <a:lumOff val="10000"/>
                  </a:schemeClr>
                </a:solidFill>
              </a:rPr>
              <a:t>alcaldicio</a:t>
            </a:r>
            <a:r>
              <a:rPr lang="es-ES" b="1" i="1" dirty="0">
                <a:solidFill>
                  <a:schemeClr val="tx2">
                    <a:lumMod val="90000"/>
                    <a:lumOff val="10000"/>
                  </a:schemeClr>
                </a:solidFill>
              </a:rPr>
              <a:t>, de acuerdo a la normativa vigente, al cual se acompañará el inventario de bienes y la nómina de personal</a:t>
            </a:r>
            <a:r>
              <a:rPr lang="es-ES" dirty="0">
                <a:solidFill>
                  <a:schemeClr val="tx2">
                    <a:lumMod val="90000"/>
                    <a:lumOff val="10000"/>
                  </a:schemeClr>
                </a:solidFill>
              </a:rPr>
              <a:t>.</a:t>
            </a:r>
          </a:p>
          <a:p>
            <a:pPr marL="0" indent="0" algn="ctr">
              <a:buNone/>
            </a:pPr>
            <a:r>
              <a:rPr lang="es-CL" dirty="0"/>
              <a:t>En caso de que un municipio no cumpla con las obligaciones establecidas en este artículo, se entenderá que se configurará </a:t>
            </a:r>
            <a:r>
              <a:rPr lang="es-CL" sz="2200" b="1" i="1" dirty="0">
                <a:solidFill>
                  <a:schemeClr val="tx2">
                    <a:lumMod val="90000"/>
                    <a:lumOff val="10000"/>
                  </a:schemeClr>
                </a:solidFill>
              </a:rPr>
              <a:t>causal de notable abandono de deberes respecto del alcalde</a:t>
            </a:r>
          </a:p>
          <a:p>
            <a:pPr marL="360363" indent="-360363">
              <a:buFont typeface="Wingdings" panose="05000000000000000000" pitchFamily="2" charset="2"/>
              <a:buChar char="§"/>
            </a:pPr>
            <a:endParaRPr lang="es-ES" dirty="0"/>
          </a:p>
        </p:txBody>
      </p:sp>
    </p:spTree>
    <p:extLst>
      <p:ext uri="{BB962C8B-B14F-4D97-AF65-F5344CB8AC3E}">
        <p14:creationId xmlns:p14="http://schemas.microsoft.com/office/powerpoint/2010/main" val="3457245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7D43FA3-8D90-4945-9921-652316A158B4}"/>
              </a:ext>
            </a:extLst>
          </p:cNvPr>
          <p:cNvSpPr>
            <a:spLocks noGrp="1"/>
          </p:cNvSpPr>
          <p:nvPr>
            <p:ph type="title"/>
          </p:nvPr>
        </p:nvSpPr>
        <p:spPr/>
        <p:txBody>
          <a:bodyPr/>
          <a:lstStyle/>
          <a:p>
            <a:r>
              <a:rPr lang="es-CL" sz="2000" dirty="0"/>
              <a:t>Resumen Traspasos</a:t>
            </a:r>
            <a:endParaRPr lang="es-CL" dirty="0"/>
          </a:p>
        </p:txBody>
      </p:sp>
      <p:sp>
        <p:nvSpPr>
          <p:cNvPr id="4" name="Marcador de texto 3">
            <a:extLst>
              <a:ext uri="{FF2B5EF4-FFF2-40B4-BE49-F238E27FC236}">
                <a16:creationId xmlns:a16="http://schemas.microsoft.com/office/drawing/2014/main" xmlns="" id="{9DE3030E-DB00-3C4F-86A5-AC6C8F088098}"/>
              </a:ext>
            </a:extLst>
          </p:cNvPr>
          <p:cNvSpPr>
            <a:spLocks noGrp="1"/>
          </p:cNvSpPr>
          <p:nvPr>
            <p:ph type="body" sz="half" idx="2"/>
          </p:nvPr>
        </p:nvSpPr>
        <p:spPr/>
        <p:txBody>
          <a:bodyPr>
            <a:normAutofit/>
          </a:bodyPr>
          <a:lstStyle/>
          <a:p>
            <a:r>
              <a:rPr lang="es-CL" sz="2400" dirty="0"/>
              <a:t>NIVEL DE ADMINISTRACIÓN EDUCACIONAL </a:t>
            </a:r>
            <a:br>
              <a:rPr lang="es-CL" sz="2400" dirty="0"/>
            </a:br>
            <a:r>
              <a:rPr lang="es-CL" sz="2400" dirty="0"/>
              <a:t>de municipios y corporaciones municipales</a:t>
            </a:r>
          </a:p>
        </p:txBody>
      </p:sp>
      <p:pic>
        <p:nvPicPr>
          <p:cNvPr id="5" name="Marcador de contenido 3">
            <a:extLst>
              <a:ext uri="{FF2B5EF4-FFF2-40B4-BE49-F238E27FC236}">
                <a16:creationId xmlns:a16="http://schemas.microsoft.com/office/drawing/2014/main" xmlns="" id="{384E1E95-1D5C-814E-A1D9-FD8A2862D4D1}"/>
              </a:ext>
            </a:extLst>
          </p:cNvPr>
          <p:cNvPicPr>
            <a:picLocks noGrp="1" noChangeAspect="1"/>
          </p:cNvPicPr>
          <p:nvPr>
            <p:ph idx="1"/>
          </p:nvPr>
        </p:nvPicPr>
        <p:blipFill>
          <a:blip r:embed="rId2"/>
          <a:stretch>
            <a:fillRect/>
          </a:stretch>
        </p:blipFill>
        <p:spPr>
          <a:xfrm>
            <a:off x="365311" y="1214372"/>
            <a:ext cx="6853992" cy="4164451"/>
          </a:xfrm>
          <a:prstGeom prst="rect">
            <a:avLst/>
          </a:prstGeom>
        </p:spPr>
      </p:pic>
    </p:spTree>
    <p:extLst>
      <p:ext uri="{BB962C8B-B14F-4D97-AF65-F5344CB8AC3E}">
        <p14:creationId xmlns:p14="http://schemas.microsoft.com/office/powerpoint/2010/main" val="722874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contenido 3">
            <a:extLst>
              <a:ext uri="{FF2B5EF4-FFF2-40B4-BE49-F238E27FC236}">
                <a16:creationId xmlns:a16="http://schemas.microsoft.com/office/drawing/2014/main" xmlns="" id="{0C31838E-4643-EE40-B477-4C2608909884}"/>
              </a:ext>
            </a:extLst>
          </p:cNvPr>
          <p:cNvPicPr>
            <a:picLocks noChangeAspect="1"/>
          </p:cNvPicPr>
          <p:nvPr/>
        </p:nvPicPr>
        <p:blipFill>
          <a:blip r:embed="rId2"/>
          <a:stretch>
            <a:fillRect/>
          </a:stretch>
        </p:blipFill>
        <p:spPr>
          <a:xfrm>
            <a:off x="1490727" y="203774"/>
            <a:ext cx="9851976" cy="5986011"/>
          </a:xfrm>
          <a:prstGeom prst="rect">
            <a:avLst/>
          </a:prstGeom>
        </p:spPr>
      </p:pic>
    </p:spTree>
    <p:extLst>
      <p:ext uri="{BB962C8B-B14F-4D97-AF65-F5344CB8AC3E}">
        <p14:creationId xmlns:p14="http://schemas.microsoft.com/office/powerpoint/2010/main" val="1093148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3A44D5-7B2C-454B-94DC-311644982501}"/>
              </a:ext>
            </a:extLst>
          </p:cNvPr>
          <p:cNvSpPr>
            <a:spLocks noGrp="1"/>
          </p:cNvSpPr>
          <p:nvPr>
            <p:ph type="title"/>
          </p:nvPr>
        </p:nvSpPr>
        <p:spPr/>
        <p:txBody>
          <a:bodyPr/>
          <a:lstStyle/>
          <a:p>
            <a:r>
              <a:rPr lang="es-CL" dirty="0"/>
              <a:t>Puntos a considerar </a:t>
            </a:r>
          </a:p>
        </p:txBody>
      </p:sp>
      <p:sp>
        <p:nvSpPr>
          <p:cNvPr id="3" name="Marcador de texto 2">
            <a:extLst>
              <a:ext uri="{FF2B5EF4-FFF2-40B4-BE49-F238E27FC236}">
                <a16:creationId xmlns:a16="http://schemas.microsoft.com/office/drawing/2014/main" xmlns="" id="{F0DBF280-A407-8849-9796-37C235923DEB}"/>
              </a:ext>
            </a:extLst>
          </p:cNvPr>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71976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42EE89-46A6-4616-987D-6468BC7074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106F94C6-8B8D-4146-8A1D-7E8BCF566A6A}"/>
              </a:ext>
            </a:extLst>
          </p:cNvPr>
          <p:cNvPicPr>
            <a:picLocks noChangeAspect="1"/>
          </p:cNvPicPr>
          <p:nvPr/>
        </p:nvPicPr>
        <p:blipFill>
          <a:blip r:embed="rId2"/>
          <a:stretch>
            <a:fillRect/>
          </a:stretch>
        </p:blipFill>
        <p:spPr>
          <a:xfrm>
            <a:off x="820359" y="150456"/>
            <a:ext cx="7353714" cy="735371"/>
          </a:xfrm>
          <a:prstGeom prst="rect">
            <a:avLst/>
          </a:prstGeom>
        </p:spPr>
      </p:pic>
      <p:sp>
        <p:nvSpPr>
          <p:cNvPr id="10" name="Freeform: Shape 9">
            <a:extLst>
              <a:ext uri="{FF2B5EF4-FFF2-40B4-BE49-F238E27FC236}">
                <a16:creationId xmlns:a16="http://schemas.microsoft.com/office/drawing/2014/main" xmlns="" id="{45A29992-9794-4D64-AB37-EA803ED6C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pic>
        <p:nvPicPr>
          <p:cNvPr id="5" name="Imagen 4">
            <a:extLst>
              <a:ext uri="{FF2B5EF4-FFF2-40B4-BE49-F238E27FC236}">
                <a16:creationId xmlns:a16="http://schemas.microsoft.com/office/drawing/2014/main" xmlns="" id="{083A31F5-906E-F94D-90C2-4BB50F7C8E6C}"/>
              </a:ext>
            </a:extLst>
          </p:cNvPr>
          <p:cNvPicPr>
            <a:picLocks noChangeAspect="1"/>
          </p:cNvPicPr>
          <p:nvPr/>
        </p:nvPicPr>
        <p:blipFill>
          <a:blip r:embed="rId3"/>
          <a:stretch>
            <a:fillRect/>
          </a:stretch>
        </p:blipFill>
        <p:spPr>
          <a:xfrm rot="669715">
            <a:off x="5679718" y="2338168"/>
            <a:ext cx="6380043" cy="2799915"/>
          </a:xfrm>
          <a:prstGeom prst="rect">
            <a:avLst/>
          </a:prstGeom>
        </p:spPr>
      </p:pic>
      <p:pic>
        <p:nvPicPr>
          <p:cNvPr id="7" name="Imagen 6">
            <a:extLst>
              <a:ext uri="{FF2B5EF4-FFF2-40B4-BE49-F238E27FC236}">
                <a16:creationId xmlns:a16="http://schemas.microsoft.com/office/drawing/2014/main" xmlns="" id="{CAF1E048-0D9D-3F42-8A9D-CFD601169624}"/>
              </a:ext>
            </a:extLst>
          </p:cNvPr>
          <p:cNvPicPr>
            <a:picLocks noChangeAspect="1"/>
          </p:cNvPicPr>
          <p:nvPr/>
        </p:nvPicPr>
        <p:blipFill>
          <a:blip r:embed="rId4"/>
          <a:stretch>
            <a:fillRect/>
          </a:stretch>
        </p:blipFill>
        <p:spPr>
          <a:xfrm>
            <a:off x="221673" y="1402912"/>
            <a:ext cx="5254566" cy="4447741"/>
          </a:xfrm>
          <a:prstGeom prst="rect">
            <a:avLst/>
          </a:prstGeom>
        </p:spPr>
      </p:pic>
    </p:spTree>
    <p:extLst>
      <p:ext uri="{BB962C8B-B14F-4D97-AF65-F5344CB8AC3E}">
        <p14:creationId xmlns:p14="http://schemas.microsoft.com/office/powerpoint/2010/main" val="2619122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2A42EE89-46A6-4616-987D-6468BC70742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FD0025CE-4B6F-EA42-A7B7-4BEDF2C1E26E}"/>
              </a:ext>
            </a:extLst>
          </p:cNvPr>
          <p:cNvPicPr>
            <a:picLocks noChangeAspect="1"/>
          </p:cNvPicPr>
          <p:nvPr/>
        </p:nvPicPr>
        <p:blipFill>
          <a:blip r:embed="rId2"/>
          <a:stretch>
            <a:fillRect/>
          </a:stretch>
        </p:blipFill>
        <p:spPr>
          <a:xfrm rot="20031704">
            <a:off x="390499" y="1243578"/>
            <a:ext cx="7375697" cy="3485017"/>
          </a:xfrm>
          <a:prstGeom prst="rect">
            <a:avLst/>
          </a:prstGeom>
        </p:spPr>
      </p:pic>
      <p:sp>
        <p:nvSpPr>
          <p:cNvPr id="10" name="Freeform: Shape 9">
            <a:extLst>
              <a:ext uri="{FF2B5EF4-FFF2-40B4-BE49-F238E27FC236}">
                <a16:creationId xmlns:a16="http://schemas.microsoft.com/office/drawing/2014/main" xmlns="" id="{45A29992-9794-4D64-AB37-EA803ED6CE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rot="16200000">
            <a:off x="5653089" y="319086"/>
            <a:ext cx="885825" cy="12192000"/>
          </a:xfrm>
          <a:custGeom>
            <a:avLst/>
            <a:gdLst>
              <a:gd name="connsiteX0" fmla="*/ 885825 w 885825"/>
              <a:gd name="connsiteY0" fmla="*/ 6098626 h 12192000"/>
              <a:gd name="connsiteX1" fmla="*/ 882650 w 885825"/>
              <a:gd name="connsiteY1" fmla="*/ 6166889 h 12192000"/>
              <a:gd name="connsiteX2" fmla="*/ 876300 w 885825"/>
              <a:gd name="connsiteY2" fmla="*/ 6227214 h 12192000"/>
              <a:gd name="connsiteX3" fmla="*/ 865188 w 885825"/>
              <a:gd name="connsiteY3" fmla="*/ 6279601 h 12192000"/>
              <a:gd name="connsiteX4" fmla="*/ 849313 w 885825"/>
              <a:gd name="connsiteY4" fmla="*/ 6325639 h 12192000"/>
              <a:gd name="connsiteX5" fmla="*/ 833438 w 885825"/>
              <a:gd name="connsiteY5" fmla="*/ 6366914 h 12192000"/>
              <a:gd name="connsiteX6" fmla="*/ 817563 w 885825"/>
              <a:gd name="connsiteY6" fmla="*/ 6403426 h 12192000"/>
              <a:gd name="connsiteX7" fmla="*/ 798513 w 885825"/>
              <a:gd name="connsiteY7" fmla="*/ 6441526 h 12192000"/>
              <a:gd name="connsiteX8" fmla="*/ 779463 w 885825"/>
              <a:gd name="connsiteY8" fmla="*/ 6479626 h 12192000"/>
              <a:gd name="connsiteX9" fmla="*/ 760413 w 885825"/>
              <a:gd name="connsiteY9" fmla="*/ 6516139 h 12192000"/>
              <a:gd name="connsiteX10" fmla="*/ 744538 w 885825"/>
              <a:gd name="connsiteY10" fmla="*/ 6557414 h 12192000"/>
              <a:gd name="connsiteX11" fmla="*/ 730250 w 885825"/>
              <a:gd name="connsiteY11" fmla="*/ 6603451 h 12192000"/>
              <a:gd name="connsiteX12" fmla="*/ 719138 w 885825"/>
              <a:gd name="connsiteY12" fmla="*/ 6655839 h 12192000"/>
              <a:gd name="connsiteX13" fmla="*/ 711200 w 885825"/>
              <a:gd name="connsiteY13" fmla="*/ 6716164 h 12192000"/>
              <a:gd name="connsiteX14" fmla="*/ 709613 w 885825"/>
              <a:gd name="connsiteY14" fmla="*/ 6784426 h 12192000"/>
              <a:gd name="connsiteX15" fmla="*/ 711200 w 885825"/>
              <a:gd name="connsiteY15" fmla="*/ 6852689 h 12192000"/>
              <a:gd name="connsiteX16" fmla="*/ 719138 w 885825"/>
              <a:gd name="connsiteY16" fmla="*/ 6913014 h 12192000"/>
              <a:gd name="connsiteX17" fmla="*/ 730250 w 885825"/>
              <a:gd name="connsiteY17" fmla="*/ 6965401 h 12192000"/>
              <a:gd name="connsiteX18" fmla="*/ 744538 w 885825"/>
              <a:gd name="connsiteY18" fmla="*/ 7011439 h 12192000"/>
              <a:gd name="connsiteX19" fmla="*/ 760413 w 885825"/>
              <a:gd name="connsiteY19" fmla="*/ 7052714 h 12192000"/>
              <a:gd name="connsiteX20" fmla="*/ 779463 w 885825"/>
              <a:gd name="connsiteY20" fmla="*/ 7089226 h 12192000"/>
              <a:gd name="connsiteX21" fmla="*/ 798513 w 885825"/>
              <a:gd name="connsiteY21" fmla="*/ 7127326 h 12192000"/>
              <a:gd name="connsiteX22" fmla="*/ 817563 w 885825"/>
              <a:gd name="connsiteY22" fmla="*/ 7165426 h 12192000"/>
              <a:gd name="connsiteX23" fmla="*/ 833438 w 885825"/>
              <a:gd name="connsiteY23" fmla="*/ 7201939 h 12192000"/>
              <a:gd name="connsiteX24" fmla="*/ 849313 w 885825"/>
              <a:gd name="connsiteY24" fmla="*/ 7243214 h 12192000"/>
              <a:gd name="connsiteX25" fmla="*/ 865188 w 885825"/>
              <a:gd name="connsiteY25" fmla="*/ 7289251 h 12192000"/>
              <a:gd name="connsiteX26" fmla="*/ 876300 w 885825"/>
              <a:gd name="connsiteY26" fmla="*/ 7341639 h 12192000"/>
              <a:gd name="connsiteX27" fmla="*/ 882650 w 885825"/>
              <a:gd name="connsiteY27" fmla="*/ 7401964 h 12192000"/>
              <a:gd name="connsiteX28" fmla="*/ 885825 w 885825"/>
              <a:gd name="connsiteY28" fmla="*/ 7470226 h 12192000"/>
              <a:gd name="connsiteX29" fmla="*/ 882650 w 885825"/>
              <a:gd name="connsiteY29" fmla="*/ 7538489 h 12192000"/>
              <a:gd name="connsiteX30" fmla="*/ 876300 w 885825"/>
              <a:gd name="connsiteY30" fmla="*/ 7598814 h 12192000"/>
              <a:gd name="connsiteX31" fmla="*/ 865188 w 885825"/>
              <a:gd name="connsiteY31" fmla="*/ 7651201 h 12192000"/>
              <a:gd name="connsiteX32" fmla="*/ 849313 w 885825"/>
              <a:gd name="connsiteY32" fmla="*/ 7697239 h 12192000"/>
              <a:gd name="connsiteX33" fmla="*/ 833438 w 885825"/>
              <a:gd name="connsiteY33" fmla="*/ 7738514 h 12192000"/>
              <a:gd name="connsiteX34" fmla="*/ 817563 w 885825"/>
              <a:gd name="connsiteY34" fmla="*/ 7775026 h 12192000"/>
              <a:gd name="connsiteX35" fmla="*/ 798513 w 885825"/>
              <a:gd name="connsiteY35" fmla="*/ 7813126 h 12192000"/>
              <a:gd name="connsiteX36" fmla="*/ 779463 w 885825"/>
              <a:gd name="connsiteY36" fmla="*/ 7851226 h 12192000"/>
              <a:gd name="connsiteX37" fmla="*/ 760413 w 885825"/>
              <a:gd name="connsiteY37" fmla="*/ 7887739 h 12192000"/>
              <a:gd name="connsiteX38" fmla="*/ 744538 w 885825"/>
              <a:gd name="connsiteY38" fmla="*/ 7929014 h 12192000"/>
              <a:gd name="connsiteX39" fmla="*/ 730250 w 885825"/>
              <a:gd name="connsiteY39" fmla="*/ 7975051 h 12192000"/>
              <a:gd name="connsiteX40" fmla="*/ 719138 w 885825"/>
              <a:gd name="connsiteY40" fmla="*/ 8027439 h 12192000"/>
              <a:gd name="connsiteX41" fmla="*/ 711200 w 885825"/>
              <a:gd name="connsiteY41" fmla="*/ 8087764 h 12192000"/>
              <a:gd name="connsiteX42" fmla="*/ 709613 w 885825"/>
              <a:gd name="connsiteY42" fmla="*/ 8156026 h 12192000"/>
              <a:gd name="connsiteX43" fmla="*/ 711200 w 885825"/>
              <a:gd name="connsiteY43" fmla="*/ 8224289 h 12192000"/>
              <a:gd name="connsiteX44" fmla="*/ 719138 w 885825"/>
              <a:gd name="connsiteY44" fmla="*/ 8284614 h 12192000"/>
              <a:gd name="connsiteX45" fmla="*/ 730250 w 885825"/>
              <a:gd name="connsiteY45" fmla="*/ 8337001 h 12192000"/>
              <a:gd name="connsiteX46" fmla="*/ 744538 w 885825"/>
              <a:gd name="connsiteY46" fmla="*/ 8383039 h 12192000"/>
              <a:gd name="connsiteX47" fmla="*/ 760413 w 885825"/>
              <a:gd name="connsiteY47" fmla="*/ 8424314 h 12192000"/>
              <a:gd name="connsiteX48" fmla="*/ 779463 w 885825"/>
              <a:gd name="connsiteY48" fmla="*/ 8460826 h 12192000"/>
              <a:gd name="connsiteX49" fmla="*/ 798513 w 885825"/>
              <a:gd name="connsiteY49" fmla="*/ 8498926 h 12192000"/>
              <a:gd name="connsiteX50" fmla="*/ 817563 w 885825"/>
              <a:gd name="connsiteY50" fmla="*/ 8537026 h 12192000"/>
              <a:gd name="connsiteX51" fmla="*/ 833438 w 885825"/>
              <a:gd name="connsiteY51" fmla="*/ 8573540 h 12192000"/>
              <a:gd name="connsiteX52" fmla="*/ 849313 w 885825"/>
              <a:gd name="connsiteY52" fmla="*/ 8614814 h 12192000"/>
              <a:gd name="connsiteX53" fmla="*/ 865188 w 885825"/>
              <a:gd name="connsiteY53" fmla="*/ 8660852 h 12192000"/>
              <a:gd name="connsiteX54" fmla="*/ 876300 w 885825"/>
              <a:gd name="connsiteY54" fmla="*/ 8713240 h 12192000"/>
              <a:gd name="connsiteX55" fmla="*/ 882650 w 885825"/>
              <a:gd name="connsiteY55" fmla="*/ 8773564 h 12192000"/>
              <a:gd name="connsiteX56" fmla="*/ 885825 w 885825"/>
              <a:gd name="connsiteY56" fmla="*/ 8840240 h 12192000"/>
              <a:gd name="connsiteX57" fmla="*/ 882650 w 885825"/>
              <a:gd name="connsiteY57" fmla="*/ 8910090 h 12192000"/>
              <a:gd name="connsiteX58" fmla="*/ 876300 w 885825"/>
              <a:gd name="connsiteY58" fmla="*/ 8970414 h 12192000"/>
              <a:gd name="connsiteX59" fmla="*/ 865188 w 885825"/>
              <a:gd name="connsiteY59" fmla="*/ 9022802 h 12192000"/>
              <a:gd name="connsiteX60" fmla="*/ 849313 w 885825"/>
              <a:gd name="connsiteY60" fmla="*/ 9068840 h 12192000"/>
              <a:gd name="connsiteX61" fmla="*/ 833438 w 885825"/>
              <a:gd name="connsiteY61" fmla="*/ 9110114 h 12192000"/>
              <a:gd name="connsiteX62" fmla="*/ 817563 w 885825"/>
              <a:gd name="connsiteY62" fmla="*/ 9146628 h 12192000"/>
              <a:gd name="connsiteX63" fmla="*/ 798513 w 885825"/>
              <a:gd name="connsiteY63" fmla="*/ 9184728 h 12192000"/>
              <a:gd name="connsiteX64" fmla="*/ 779463 w 885825"/>
              <a:gd name="connsiteY64" fmla="*/ 9222828 h 12192000"/>
              <a:gd name="connsiteX65" fmla="*/ 760413 w 885825"/>
              <a:gd name="connsiteY65" fmla="*/ 9259340 h 12192000"/>
              <a:gd name="connsiteX66" fmla="*/ 744538 w 885825"/>
              <a:gd name="connsiteY66" fmla="*/ 9300614 h 12192000"/>
              <a:gd name="connsiteX67" fmla="*/ 730250 w 885825"/>
              <a:gd name="connsiteY67" fmla="*/ 9346652 h 12192000"/>
              <a:gd name="connsiteX68" fmla="*/ 719138 w 885825"/>
              <a:gd name="connsiteY68" fmla="*/ 9399040 h 12192000"/>
              <a:gd name="connsiteX69" fmla="*/ 711200 w 885825"/>
              <a:gd name="connsiteY69" fmla="*/ 9459364 h 12192000"/>
              <a:gd name="connsiteX70" fmla="*/ 709613 w 885825"/>
              <a:gd name="connsiteY70" fmla="*/ 9527628 h 12192000"/>
              <a:gd name="connsiteX71" fmla="*/ 711200 w 885825"/>
              <a:gd name="connsiteY71" fmla="*/ 9595890 h 12192000"/>
              <a:gd name="connsiteX72" fmla="*/ 719138 w 885825"/>
              <a:gd name="connsiteY72" fmla="*/ 9656214 h 12192000"/>
              <a:gd name="connsiteX73" fmla="*/ 730250 w 885825"/>
              <a:gd name="connsiteY73" fmla="*/ 9708602 h 12192000"/>
              <a:gd name="connsiteX74" fmla="*/ 744538 w 885825"/>
              <a:gd name="connsiteY74" fmla="*/ 9754640 h 12192000"/>
              <a:gd name="connsiteX75" fmla="*/ 760413 w 885825"/>
              <a:gd name="connsiteY75" fmla="*/ 9795914 h 12192000"/>
              <a:gd name="connsiteX76" fmla="*/ 779463 w 885825"/>
              <a:gd name="connsiteY76" fmla="*/ 9832428 h 12192000"/>
              <a:gd name="connsiteX77" fmla="*/ 817563 w 885825"/>
              <a:gd name="connsiteY77" fmla="*/ 9908628 h 12192000"/>
              <a:gd name="connsiteX78" fmla="*/ 833438 w 885825"/>
              <a:gd name="connsiteY78" fmla="*/ 9945140 h 12192000"/>
              <a:gd name="connsiteX79" fmla="*/ 849313 w 885825"/>
              <a:gd name="connsiteY79" fmla="*/ 9986414 h 12192000"/>
              <a:gd name="connsiteX80" fmla="*/ 865188 w 885825"/>
              <a:gd name="connsiteY80" fmla="*/ 10032452 h 12192000"/>
              <a:gd name="connsiteX81" fmla="*/ 876300 w 885825"/>
              <a:gd name="connsiteY81" fmla="*/ 10084840 h 12192000"/>
              <a:gd name="connsiteX82" fmla="*/ 882650 w 885825"/>
              <a:gd name="connsiteY82" fmla="*/ 10145164 h 12192000"/>
              <a:gd name="connsiteX83" fmla="*/ 885825 w 885825"/>
              <a:gd name="connsiteY83" fmla="*/ 10213428 h 12192000"/>
              <a:gd name="connsiteX84" fmla="*/ 882650 w 885825"/>
              <a:gd name="connsiteY84" fmla="*/ 10281690 h 12192000"/>
              <a:gd name="connsiteX85" fmla="*/ 876300 w 885825"/>
              <a:gd name="connsiteY85" fmla="*/ 10342014 h 12192000"/>
              <a:gd name="connsiteX86" fmla="*/ 865188 w 885825"/>
              <a:gd name="connsiteY86" fmla="*/ 10394402 h 12192000"/>
              <a:gd name="connsiteX87" fmla="*/ 849313 w 885825"/>
              <a:gd name="connsiteY87" fmla="*/ 10440440 h 12192000"/>
              <a:gd name="connsiteX88" fmla="*/ 833438 w 885825"/>
              <a:gd name="connsiteY88" fmla="*/ 10481714 h 12192000"/>
              <a:gd name="connsiteX89" fmla="*/ 817563 w 885825"/>
              <a:gd name="connsiteY89" fmla="*/ 10518228 h 12192000"/>
              <a:gd name="connsiteX90" fmla="*/ 798513 w 885825"/>
              <a:gd name="connsiteY90" fmla="*/ 10556328 h 12192000"/>
              <a:gd name="connsiteX91" fmla="*/ 779463 w 885825"/>
              <a:gd name="connsiteY91" fmla="*/ 10594428 h 12192000"/>
              <a:gd name="connsiteX92" fmla="*/ 760413 w 885825"/>
              <a:gd name="connsiteY92" fmla="*/ 10630940 h 12192000"/>
              <a:gd name="connsiteX93" fmla="*/ 744538 w 885825"/>
              <a:gd name="connsiteY93" fmla="*/ 10672214 h 12192000"/>
              <a:gd name="connsiteX94" fmla="*/ 730250 w 885825"/>
              <a:gd name="connsiteY94" fmla="*/ 10718252 h 12192000"/>
              <a:gd name="connsiteX95" fmla="*/ 719138 w 885825"/>
              <a:gd name="connsiteY95" fmla="*/ 10770640 h 12192000"/>
              <a:gd name="connsiteX96" fmla="*/ 711200 w 885825"/>
              <a:gd name="connsiteY96" fmla="*/ 10830964 h 12192000"/>
              <a:gd name="connsiteX97" fmla="*/ 709613 w 885825"/>
              <a:gd name="connsiteY97" fmla="*/ 10899228 h 12192000"/>
              <a:gd name="connsiteX98" fmla="*/ 711200 w 885825"/>
              <a:gd name="connsiteY98" fmla="*/ 10967490 h 12192000"/>
              <a:gd name="connsiteX99" fmla="*/ 719138 w 885825"/>
              <a:gd name="connsiteY99" fmla="*/ 11027814 h 12192000"/>
              <a:gd name="connsiteX100" fmla="*/ 730250 w 885825"/>
              <a:gd name="connsiteY100" fmla="*/ 11080202 h 12192000"/>
              <a:gd name="connsiteX101" fmla="*/ 744538 w 885825"/>
              <a:gd name="connsiteY101" fmla="*/ 11126240 h 12192000"/>
              <a:gd name="connsiteX102" fmla="*/ 760413 w 885825"/>
              <a:gd name="connsiteY102" fmla="*/ 11167514 h 12192000"/>
              <a:gd name="connsiteX103" fmla="*/ 779463 w 885825"/>
              <a:gd name="connsiteY103" fmla="*/ 11204028 h 12192000"/>
              <a:gd name="connsiteX104" fmla="*/ 798513 w 885825"/>
              <a:gd name="connsiteY104" fmla="*/ 11242128 h 12192000"/>
              <a:gd name="connsiteX105" fmla="*/ 817563 w 885825"/>
              <a:gd name="connsiteY105" fmla="*/ 11280228 h 12192000"/>
              <a:gd name="connsiteX106" fmla="*/ 833438 w 885825"/>
              <a:gd name="connsiteY106" fmla="*/ 11316740 h 12192000"/>
              <a:gd name="connsiteX107" fmla="*/ 849313 w 885825"/>
              <a:gd name="connsiteY107" fmla="*/ 11358014 h 12192000"/>
              <a:gd name="connsiteX108" fmla="*/ 865188 w 885825"/>
              <a:gd name="connsiteY108" fmla="*/ 11404052 h 12192000"/>
              <a:gd name="connsiteX109" fmla="*/ 876300 w 885825"/>
              <a:gd name="connsiteY109" fmla="*/ 11456440 h 12192000"/>
              <a:gd name="connsiteX110" fmla="*/ 882650 w 885825"/>
              <a:gd name="connsiteY110" fmla="*/ 11516764 h 12192000"/>
              <a:gd name="connsiteX111" fmla="*/ 885825 w 885825"/>
              <a:gd name="connsiteY111" fmla="*/ 11585028 h 12192000"/>
              <a:gd name="connsiteX112" fmla="*/ 882650 w 885825"/>
              <a:gd name="connsiteY112" fmla="*/ 11653290 h 12192000"/>
              <a:gd name="connsiteX113" fmla="*/ 876300 w 885825"/>
              <a:gd name="connsiteY113" fmla="*/ 11713614 h 12192000"/>
              <a:gd name="connsiteX114" fmla="*/ 865188 w 885825"/>
              <a:gd name="connsiteY114" fmla="*/ 11766002 h 12192000"/>
              <a:gd name="connsiteX115" fmla="*/ 849313 w 885825"/>
              <a:gd name="connsiteY115" fmla="*/ 11812040 h 12192000"/>
              <a:gd name="connsiteX116" fmla="*/ 833438 w 885825"/>
              <a:gd name="connsiteY116" fmla="*/ 11853314 h 12192000"/>
              <a:gd name="connsiteX117" fmla="*/ 817563 w 885825"/>
              <a:gd name="connsiteY117" fmla="*/ 11889828 h 12192000"/>
              <a:gd name="connsiteX118" fmla="*/ 798513 w 885825"/>
              <a:gd name="connsiteY118" fmla="*/ 11927928 h 12192000"/>
              <a:gd name="connsiteX119" fmla="*/ 779463 w 885825"/>
              <a:gd name="connsiteY119" fmla="*/ 11966028 h 12192000"/>
              <a:gd name="connsiteX120" fmla="*/ 760413 w 885825"/>
              <a:gd name="connsiteY120" fmla="*/ 12002540 h 12192000"/>
              <a:gd name="connsiteX121" fmla="*/ 744538 w 885825"/>
              <a:gd name="connsiteY121" fmla="*/ 12043814 h 12192000"/>
              <a:gd name="connsiteX122" fmla="*/ 730250 w 885825"/>
              <a:gd name="connsiteY122" fmla="*/ 12089852 h 12192000"/>
              <a:gd name="connsiteX123" fmla="*/ 719138 w 885825"/>
              <a:gd name="connsiteY123" fmla="*/ 12142240 h 12192000"/>
              <a:gd name="connsiteX124" fmla="*/ 712590 w 885825"/>
              <a:gd name="connsiteY124" fmla="*/ 12192000 h 12192000"/>
              <a:gd name="connsiteX125" fmla="*/ 0 w 885825"/>
              <a:gd name="connsiteY125" fmla="*/ 12192000 h 12192000"/>
              <a:gd name="connsiteX126" fmla="*/ 0 w 885825"/>
              <a:gd name="connsiteY126" fmla="*/ 6779170 h 12192000"/>
              <a:gd name="connsiteX127" fmla="*/ 0 w 885825"/>
              <a:gd name="connsiteY127" fmla="*/ 6779170 h 12192000"/>
              <a:gd name="connsiteX128" fmla="*/ 0 w 885825"/>
              <a:gd name="connsiteY128" fmla="*/ 0 h 12192000"/>
              <a:gd name="connsiteX129" fmla="*/ 712590 w 885825"/>
              <a:gd name="connsiteY129" fmla="*/ 0 h 12192000"/>
              <a:gd name="connsiteX130" fmla="*/ 719137 w 885825"/>
              <a:gd name="connsiteY130" fmla="*/ 49758 h 12192000"/>
              <a:gd name="connsiteX131" fmla="*/ 730249 w 885825"/>
              <a:gd name="connsiteY131" fmla="*/ 102145 h 12192000"/>
              <a:gd name="connsiteX132" fmla="*/ 744537 w 885825"/>
              <a:gd name="connsiteY132" fmla="*/ 148183 h 12192000"/>
              <a:gd name="connsiteX133" fmla="*/ 760412 w 885825"/>
              <a:gd name="connsiteY133" fmla="*/ 189458 h 12192000"/>
              <a:gd name="connsiteX134" fmla="*/ 779462 w 885825"/>
              <a:gd name="connsiteY134" fmla="*/ 225970 h 12192000"/>
              <a:gd name="connsiteX135" fmla="*/ 798512 w 885825"/>
              <a:gd name="connsiteY135" fmla="*/ 264070 h 12192000"/>
              <a:gd name="connsiteX136" fmla="*/ 817562 w 885825"/>
              <a:gd name="connsiteY136" fmla="*/ 302170 h 12192000"/>
              <a:gd name="connsiteX137" fmla="*/ 833437 w 885825"/>
              <a:gd name="connsiteY137" fmla="*/ 338683 h 12192000"/>
              <a:gd name="connsiteX138" fmla="*/ 849312 w 885825"/>
              <a:gd name="connsiteY138" fmla="*/ 379958 h 12192000"/>
              <a:gd name="connsiteX139" fmla="*/ 865187 w 885825"/>
              <a:gd name="connsiteY139" fmla="*/ 425995 h 12192000"/>
              <a:gd name="connsiteX140" fmla="*/ 876299 w 885825"/>
              <a:gd name="connsiteY140" fmla="*/ 478383 h 12192000"/>
              <a:gd name="connsiteX141" fmla="*/ 882649 w 885825"/>
              <a:gd name="connsiteY141" fmla="*/ 538708 h 12192000"/>
              <a:gd name="connsiteX142" fmla="*/ 885824 w 885825"/>
              <a:gd name="connsiteY142" fmla="*/ 606970 h 12192000"/>
              <a:gd name="connsiteX143" fmla="*/ 882649 w 885825"/>
              <a:gd name="connsiteY143" fmla="*/ 675233 h 12192000"/>
              <a:gd name="connsiteX144" fmla="*/ 876299 w 885825"/>
              <a:gd name="connsiteY144" fmla="*/ 735558 h 12192000"/>
              <a:gd name="connsiteX145" fmla="*/ 865187 w 885825"/>
              <a:gd name="connsiteY145" fmla="*/ 787945 h 12192000"/>
              <a:gd name="connsiteX146" fmla="*/ 849312 w 885825"/>
              <a:gd name="connsiteY146" fmla="*/ 833983 h 12192000"/>
              <a:gd name="connsiteX147" fmla="*/ 833437 w 885825"/>
              <a:gd name="connsiteY147" fmla="*/ 875258 h 12192000"/>
              <a:gd name="connsiteX148" fmla="*/ 817562 w 885825"/>
              <a:gd name="connsiteY148" fmla="*/ 911770 h 12192000"/>
              <a:gd name="connsiteX149" fmla="*/ 798512 w 885825"/>
              <a:gd name="connsiteY149" fmla="*/ 949870 h 12192000"/>
              <a:gd name="connsiteX150" fmla="*/ 779462 w 885825"/>
              <a:gd name="connsiteY150" fmla="*/ 987970 h 12192000"/>
              <a:gd name="connsiteX151" fmla="*/ 760412 w 885825"/>
              <a:gd name="connsiteY151" fmla="*/ 1024483 h 12192000"/>
              <a:gd name="connsiteX152" fmla="*/ 744537 w 885825"/>
              <a:gd name="connsiteY152" fmla="*/ 1065758 h 12192000"/>
              <a:gd name="connsiteX153" fmla="*/ 730249 w 885825"/>
              <a:gd name="connsiteY153" fmla="*/ 1111795 h 12192000"/>
              <a:gd name="connsiteX154" fmla="*/ 719137 w 885825"/>
              <a:gd name="connsiteY154" fmla="*/ 1164183 h 12192000"/>
              <a:gd name="connsiteX155" fmla="*/ 711199 w 885825"/>
              <a:gd name="connsiteY155" fmla="*/ 1224508 h 12192000"/>
              <a:gd name="connsiteX156" fmla="*/ 709612 w 885825"/>
              <a:gd name="connsiteY156" fmla="*/ 1292770 h 12192000"/>
              <a:gd name="connsiteX157" fmla="*/ 711199 w 885825"/>
              <a:gd name="connsiteY157" fmla="*/ 1361033 h 12192000"/>
              <a:gd name="connsiteX158" fmla="*/ 719137 w 885825"/>
              <a:gd name="connsiteY158" fmla="*/ 1421358 h 12192000"/>
              <a:gd name="connsiteX159" fmla="*/ 730249 w 885825"/>
              <a:gd name="connsiteY159" fmla="*/ 1473745 h 12192000"/>
              <a:gd name="connsiteX160" fmla="*/ 744537 w 885825"/>
              <a:gd name="connsiteY160" fmla="*/ 1519783 h 12192000"/>
              <a:gd name="connsiteX161" fmla="*/ 760412 w 885825"/>
              <a:gd name="connsiteY161" fmla="*/ 1561058 h 12192000"/>
              <a:gd name="connsiteX162" fmla="*/ 779462 w 885825"/>
              <a:gd name="connsiteY162" fmla="*/ 1597570 h 12192000"/>
              <a:gd name="connsiteX163" fmla="*/ 798512 w 885825"/>
              <a:gd name="connsiteY163" fmla="*/ 1635670 h 12192000"/>
              <a:gd name="connsiteX164" fmla="*/ 817562 w 885825"/>
              <a:gd name="connsiteY164" fmla="*/ 1673770 h 12192000"/>
              <a:gd name="connsiteX165" fmla="*/ 833437 w 885825"/>
              <a:gd name="connsiteY165" fmla="*/ 1710283 h 12192000"/>
              <a:gd name="connsiteX166" fmla="*/ 849312 w 885825"/>
              <a:gd name="connsiteY166" fmla="*/ 1751558 h 12192000"/>
              <a:gd name="connsiteX167" fmla="*/ 865187 w 885825"/>
              <a:gd name="connsiteY167" fmla="*/ 1797595 h 12192000"/>
              <a:gd name="connsiteX168" fmla="*/ 876299 w 885825"/>
              <a:gd name="connsiteY168" fmla="*/ 1849983 h 12192000"/>
              <a:gd name="connsiteX169" fmla="*/ 882649 w 885825"/>
              <a:gd name="connsiteY169" fmla="*/ 1910308 h 12192000"/>
              <a:gd name="connsiteX170" fmla="*/ 885824 w 885825"/>
              <a:gd name="connsiteY170" fmla="*/ 1978570 h 12192000"/>
              <a:gd name="connsiteX171" fmla="*/ 882649 w 885825"/>
              <a:gd name="connsiteY171" fmla="*/ 2046833 h 12192000"/>
              <a:gd name="connsiteX172" fmla="*/ 876299 w 885825"/>
              <a:gd name="connsiteY172" fmla="*/ 2107158 h 12192000"/>
              <a:gd name="connsiteX173" fmla="*/ 865187 w 885825"/>
              <a:gd name="connsiteY173" fmla="*/ 2159545 h 12192000"/>
              <a:gd name="connsiteX174" fmla="*/ 849312 w 885825"/>
              <a:gd name="connsiteY174" fmla="*/ 2205583 h 12192000"/>
              <a:gd name="connsiteX175" fmla="*/ 833437 w 885825"/>
              <a:gd name="connsiteY175" fmla="*/ 2246858 h 12192000"/>
              <a:gd name="connsiteX176" fmla="*/ 817562 w 885825"/>
              <a:gd name="connsiteY176" fmla="*/ 2283370 h 12192000"/>
              <a:gd name="connsiteX177" fmla="*/ 798512 w 885825"/>
              <a:gd name="connsiteY177" fmla="*/ 2321470 h 12192000"/>
              <a:gd name="connsiteX178" fmla="*/ 779462 w 885825"/>
              <a:gd name="connsiteY178" fmla="*/ 2359570 h 12192000"/>
              <a:gd name="connsiteX179" fmla="*/ 760412 w 885825"/>
              <a:gd name="connsiteY179" fmla="*/ 2396083 h 12192000"/>
              <a:gd name="connsiteX180" fmla="*/ 744537 w 885825"/>
              <a:gd name="connsiteY180" fmla="*/ 2437358 h 12192000"/>
              <a:gd name="connsiteX181" fmla="*/ 730249 w 885825"/>
              <a:gd name="connsiteY181" fmla="*/ 2483395 h 12192000"/>
              <a:gd name="connsiteX182" fmla="*/ 719137 w 885825"/>
              <a:gd name="connsiteY182" fmla="*/ 2535782 h 12192000"/>
              <a:gd name="connsiteX183" fmla="*/ 711199 w 885825"/>
              <a:gd name="connsiteY183" fmla="*/ 2596108 h 12192000"/>
              <a:gd name="connsiteX184" fmla="*/ 709612 w 885825"/>
              <a:gd name="connsiteY184" fmla="*/ 2664370 h 12192000"/>
              <a:gd name="connsiteX185" fmla="*/ 711199 w 885825"/>
              <a:gd name="connsiteY185" fmla="*/ 2732633 h 12192000"/>
              <a:gd name="connsiteX186" fmla="*/ 719137 w 885825"/>
              <a:gd name="connsiteY186" fmla="*/ 2792958 h 12192000"/>
              <a:gd name="connsiteX187" fmla="*/ 730249 w 885825"/>
              <a:gd name="connsiteY187" fmla="*/ 2845345 h 12192000"/>
              <a:gd name="connsiteX188" fmla="*/ 744537 w 885825"/>
              <a:gd name="connsiteY188" fmla="*/ 2891383 h 12192000"/>
              <a:gd name="connsiteX189" fmla="*/ 760412 w 885825"/>
              <a:gd name="connsiteY189" fmla="*/ 2932658 h 12192000"/>
              <a:gd name="connsiteX190" fmla="*/ 779462 w 885825"/>
              <a:gd name="connsiteY190" fmla="*/ 2969170 h 12192000"/>
              <a:gd name="connsiteX191" fmla="*/ 798512 w 885825"/>
              <a:gd name="connsiteY191" fmla="*/ 3007270 h 12192000"/>
              <a:gd name="connsiteX192" fmla="*/ 817562 w 885825"/>
              <a:gd name="connsiteY192" fmla="*/ 3045370 h 12192000"/>
              <a:gd name="connsiteX193" fmla="*/ 833437 w 885825"/>
              <a:gd name="connsiteY193" fmla="*/ 3081883 h 12192000"/>
              <a:gd name="connsiteX194" fmla="*/ 849312 w 885825"/>
              <a:gd name="connsiteY194" fmla="*/ 3123158 h 12192000"/>
              <a:gd name="connsiteX195" fmla="*/ 865187 w 885825"/>
              <a:gd name="connsiteY195" fmla="*/ 3169195 h 12192000"/>
              <a:gd name="connsiteX196" fmla="*/ 876299 w 885825"/>
              <a:gd name="connsiteY196" fmla="*/ 3221583 h 12192000"/>
              <a:gd name="connsiteX197" fmla="*/ 882649 w 885825"/>
              <a:gd name="connsiteY197" fmla="*/ 3281908 h 12192000"/>
              <a:gd name="connsiteX198" fmla="*/ 885824 w 885825"/>
              <a:gd name="connsiteY198" fmla="*/ 3348582 h 12192000"/>
              <a:gd name="connsiteX199" fmla="*/ 882649 w 885825"/>
              <a:gd name="connsiteY199" fmla="*/ 3418433 h 12192000"/>
              <a:gd name="connsiteX200" fmla="*/ 876299 w 885825"/>
              <a:gd name="connsiteY200" fmla="*/ 3478758 h 12192000"/>
              <a:gd name="connsiteX201" fmla="*/ 865187 w 885825"/>
              <a:gd name="connsiteY201" fmla="*/ 3531145 h 12192000"/>
              <a:gd name="connsiteX202" fmla="*/ 849312 w 885825"/>
              <a:gd name="connsiteY202" fmla="*/ 3577183 h 12192000"/>
              <a:gd name="connsiteX203" fmla="*/ 833437 w 885825"/>
              <a:gd name="connsiteY203" fmla="*/ 3618458 h 12192000"/>
              <a:gd name="connsiteX204" fmla="*/ 817562 w 885825"/>
              <a:gd name="connsiteY204" fmla="*/ 3654970 h 12192000"/>
              <a:gd name="connsiteX205" fmla="*/ 798512 w 885825"/>
              <a:gd name="connsiteY205" fmla="*/ 3693070 h 12192000"/>
              <a:gd name="connsiteX206" fmla="*/ 779462 w 885825"/>
              <a:gd name="connsiteY206" fmla="*/ 3731170 h 12192000"/>
              <a:gd name="connsiteX207" fmla="*/ 760412 w 885825"/>
              <a:gd name="connsiteY207" fmla="*/ 3767683 h 12192000"/>
              <a:gd name="connsiteX208" fmla="*/ 744537 w 885825"/>
              <a:gd name="connsiteY208" fmla="*/ 3808958 h 12192000"/>
              <a:gd name="connsiteX209" fmla="*/ 730249 w 885825"/>
              <a:gd name="connsiteY209" fmla="*/ 3854995 h 12192000"/>
              <a:gd name="connsiteX210" fmla="*/ 719137 w 885825"/>
              <a:gd name="connsiteY210" fmla="*/ 3907383 h 12192000"/>
              <a:gd name="connsiteX211" fmla="*/ 711199 w 885825"/>
              <a:gd name="connsiteY211" fmla="*/ 3967708 h 12192000"/>
              <a:gd name="connsiteX212" fmla="*/ 709612 w 885825"/>
              <a:gd name="connsiteY212" fmla="*/ 4035970 h 12192000"/>
              <a:gd name="connsiteX213" fmla="*/ 711199 w 885825"/>
              <a:gd name="connsiteY213" fmla="*/ 4104233 h 12192000"/>
              <a:gd name="connsiteX214" fmla="*/ 719137 w 885825"/>
              <a:gd name="connsiteY214" fmla="*/ 4164557 h 12192000"/>
              <a:gd name="connsiteX215" fmla="*/ 730249 w 885825"/>
              <a:gd name="connsiteY215" fmla="*/ 4216946 h 12192000"/>
              <a:gd name="connsiteX216" fmla="*/ 744537 w 885825"/>
              <a:gd name="connsiteY216" fmla="*/ 4262982 h 12192000"/>
              <a:gd name="connsiteX217" fmla="*/ 760412 w 885825"/>
              <a:gd name="connsiteY217" fmla="*/ 4304258 h 12192000"/>
              <a:gd name="connsiteX218" fmla="*/ 779462 w 885825"/>
              <a:gd name="connsiteY218" fmla="*/ 4340770 h 12192000"/>
              <a:gd name="connsiteX219" fmla="*/ 817562 w 885825"/>
              <a:gd name="connsiteY219" fmla="*/ 4416970 h 12192000"/>
              <a:gd name="connsiteX220" fmla="*/ 833437 w 885825"/>
              <a:gd name="connsiteY220" fmla="*/ 4453483 h 12192000"/>
              <a:gd name="connsiteX221" fmla="*/ 849312 w 885825"/>
              <a:gd name="connsiteY221" fmla="*/ 4494758 h 12192000"/>
              <a:gd name="connsiteX222" fmla="*/ 865187 w 885825"/>
              <a:gd name="connsiteY222" fmla="*/ 4540795 h 12192000"/>
              <a:gd name="connsiteX223" fmla="*/ 876299 w 885825"/>
              <a:gd name="connsiteY223" fmla="*/ 4593183 h 12192000"/>
              <a:gd name="connsiteX224" fmla="*/ 882649 w 885825"/>
              <a:gd name="connsiteY224" fmla="*/ 4653508 h 12192000"/>
              <a:gd name="connsiteX225" fmla="*/ 885824 w 885825"/>
              <a:gd name="connsiteY225" fmla="*/ 4721770 h 12192000"/>
              <a:gd name="connsiteX226" fmla="*/ 882649 w 885825"/>
              <a:gd name="connsiteY226" fmla="*/ 4790033 h 12192000"/>
              <a:gd name="connsiteX227" fmla="*/ 876299 w 885825"/>
              <a:gd name="connsiteY227" fmla="*/ 4850357 h 12192000"/>
              <a:gd name="connsiteX228" fmla="*/ 865187 w 885825"/>
              <a:gd name="connsiteY228" fmla="*/ 4902746 h 12192000"/>
              <a:gd name="connsiteX229" fmla="*/ 849312 w 885825"/>
              <a:gd name="connsiteY229" fmla="*/ 4948782 h 12192000"/>
              <a:gd name="connsiteX230" fmla="*/ 833437 w 885825"/>
              <a:gd name="connsiteY230" fmla="*/ 4990057 h 12192000"/>
              <a:gd name="connsiteX231" fmla="*/ 817562 w 885825"/>
              <a:gd name="connsiteY231" fmla="*/ 5026570 h 12192000"/>
              <a:gd name="connsiteX232" fmla="*/ 798512 w 885825"/>
              <a:gd name="connsiteY232" fmla="*/ 5064670 h 12192000"/>
              <a:gd name="connsiteX233" fmla="*/ 779462 w 885825"/>
              <a:gd name="connsiteY233" fmla="*/ 5102770 h 12192000"/>
              <a:gd name="connsiteX234" fmla="*/ 760412 w 885825"/>
              <a:gd name="connsiteY234" fmla="*/ 5139283 h 12192000"/>
              <a:gd name="connsiteX235" fmla="*/ 744537 w 885825"/>
              <a:gd name="connsiteY235" fmla="*/ 5180558 h 12192000"/>
              <a:gd name="connsiteX236" fmla="*/ 730249 w 885825"/>
              <a:gd name="connsiteY236" fmla="*/ 5226595 h 12192000"/>
              <a:gd name="connsiteX237" fmla="*/ 719137 w 885825"/>
              <a:gd name="connsiteY237" fmla="*/ 5278983 h 12192000"/>
              <a:gd name="connsiteX238" fmla="*/ 711199 w 885825"/>
              <a:gd name="connsiteY238" fmla="*/ 5339307 h 12192000"/>
              <a:gd name="connsiteX239" fmla="*/ 709612 w 885825"/>
              <a:gd name="connsiteY239" fmla="*/ 5407570 h 12192000"/>
              <a:gd name="connsiteX240" fmla="*/ 711199 w 885825"/>
              <a:gd name="connsiteY240" fmla="*/ 5475833 h 12192000"/>
              <a:gd name="connsiteX241" fmla="*/ 719137 w 885825"/>
              <a:gd name="connsiteY241" fmla="*/ 5536158 h 12192000"/>
              <a:gd name="connsiteX242" fmla="*/ 730249 w 885825"/>
              <a:gd name="connsiteY242" fmla="*/ 5588545 h 12192000"/>
              <a:gd name="connsiteX243" fmla="*/ 744537 w 885825"/>
              <a:gd name="connsiteY243" fmla="*/ 5634583 h 12192000"/>
              <a:gd name="connsiteX244" fmla="*/ 760412 w 885825"/>
              <a:gd name="connsiteY244" fmla="*/ 5675858 h 12192000"/>
              <a:gd name="connsiteX245" fmla="*/ 779462 w 885825"/>
              <a:gd name="connsiteY245" fmla="*/ 5712371 h 12192000"/>
              <a:gd name="connsiteX246" fmla="*/ 798512 w 885825"/>
              <a:gd name="connsiteY246" fmla="*/ 5750471 h 12192000"/>
              <a:gd name="connsiteX247" fmla="*/ 817562 w 885825"/>
              <a:gd name="connsiteY247" fmla="*/ 5788571 h 12192000"/>
              <a:gd name="connsiteX248" fmla="*/ 833437 w 885825"/>
              <a:gd name="connsiteY248" fmla="*/ 5825083 h 12192000"/>
              <a:gd name="connsiteX249" fmla="*/ 849312 w 885825"/>
              <a:gd name="connsiteY249" fmla="*/ 5866358 h 12192000"/>
              <a:gd name="connsiteX250" fmla="*/ 865187 w 885825"/>
              <a:gd name="connsiteY250" fmla="*/ 5912395 h 12192000"/>
              <a:gd name="connsiteX251" fmla="*/ 876299 w 885825"/>
              <a:gd name="connsiteY251" fmla="*/ 5964783 h 12192000"/>
              <a:gd name="connsiteX252" fmla="*/ 882649 w 885825"/>
              <a:gd name="connsiteY252" fmla="*/ 6025108 h 12192000"/>
              <a:gd name="connsiteX253" fmla="*/ 885824 w 885825"/>
              <a:gd name="connsiteY253" fmla="*/ 6093370 h 12192000"/>
              <a:gd name="connsiteX254" fmla="*/ 885703 w 885825"/>
              <a:gd name="connsiteY254" fmla="*/ 6095988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885825" h="12192000">
                <a:moveTo>
                  <a:pt x="885825" y="6098626"/>
                </a:moveTo>
                <a:lnTo>
                  <a:pt x="882650" y="6166889"/>
                </a:lnTo>
                <a:lnTo>
                  <a:pt x="876300" y="6227214"/>
                </a:lnTo>
                <a:lnTo>
                  <a:pt x="865188" y="6279601"/>
                </a:lnTo>
                <a:lnTo>
                  <a:pt x="849313" y="6325639"/>
                </a:lnTo>
                <a:lnTo>
                  <a:pt x="833438" y="6366914"/>
                </a:lnTo>
                <a:lnTo>
                  <a:pt x="817563" y="6403426"/>
                </a:lnTo>
                <a:lnTo>
                  <a:pt x="798513" y="6441526"/>
                </a:lnTo>
                <a:lnTo>
                  <a:pt x="779463" y="6479626"/>
                </a:lnTo>
                <a:lnTo>
                  <a:pt x="760413" y="6516139"/>
                </a:lnTo>
                <a:lnTo>
                  <a:pt x="744538" y="6557414"/>
                </a:lnTo>
                <a:lnTo>
                  <a:pt x="730250" y="6603451"/>
                </a:lnTo>
                <a:lnTo>
                  <a:pt x="719138" y="6655839"/>
                </a:lnTo>
                <a:lnTo>
                  <a:pt x="711200" y="6716164"/>
                </a:lnTo>
                <a:lnTo>
                  <a:pt x="709613" y="6784426"/>
                </a:lnTo>
                <a:lnTo>
                  <a:pt x="711200" y="6852689"/>
                </a:lnTo>
                <a:lnTo>
                  <a:pt x="719138" y="6913014"/>
                </a:lnTo>
                <a:lnTo>
                  <a:pt x="730250" y="6965401"/>
                </a:lnTo>
                <a:lnTo>
                  <a:pt x="744538" y="7011439"/>
                </a:lnTo>
                <a:lnTo>
                  <a:pt x="760413" y="7052714"/>
                </a:lnTo>
                <a:lnTo>
                  <a:pt x="779463" y="7089226"/>
                </a:lnTo>
                <a:lnTo>
                  <a:pt x="798513" y="7127326"/>
                </a:lnTo>
                <a:lnTo>
                  <a:pt x="817563" y="7165426"/>
                </a:lnTo>
                <a:lnTo>
                  <a:pt x="833438" y="7201939"/>
                </a:lnTo>
                <a:lnTo>
                  <a:pt x="849313" y="7243214"/>
                </a:lnTo>
                <a:lnTo>
                  <a:pt x="865188" y="7289251"/>
                </a:lnTo>
                <a:lnTo>
                  <a:pt x="876300" y="7341639"/>
                </a:lnTo>
                <a:lnTo>
                  <a:pt x="882650" y="7401964"/>
                </a:lnTo>
                <a:lnTo>
                  <a:pt x="885825" y="7470226"/>
                </a:lnTo>
                <a:lnTo>
                  <a:pt x="882650" y="7538489"/>
                </a:lnTo>
                <a:lnTo>
                  <a:pt x="876300" y="7598814"/>
                </a:lnTo>
                <a:lnTo>
                  <a:pt x="865188" y="7651201"/>
                </a:lnTo>
                <a:lnTo>
                  <a:pt x="849313" y="7697239"/>
                </a:lnTo>
                <a:lnTo>
                  <a:pt x="833438" y="7738514"/>
                </a:lnTo>
                <a:lnTo>
                  <a:pt x="817563" y="7775026"/>
                </a:lnTo>
                <a:lnTo>
                  <a:pt x="798513" y="7813126"/>
                </a:lnTo>
                <a:lnTo>
                  <a:pt x="779463" y="7851226"/>
                </a:lnTo>
                <a:lnTo>
                  <a:pt x="760413" y="7887739"/>
                </a:lnTo>
                <a:lnTo>
                  <a:pt x="744538" y="7929014"/>
                </a:lnTo>
                <a:lnTo>
                  <a:pt x="730250" y="7975051"/>
                </a:lnTo>
                <a:lnTo>
                  <a:pt x="719138" y="8027439"/>
                </a:lnTo>
                <a:lnTo>
                  <a:pt x="711200" y="8087764"/>
                </a:lnTo>
                <a:lnTo>
                  <a:pt x="709613" y="8156026"/>
                </a:lnTo>
                <a:lnTo>
                  <a:pt x="711200" y="8224289"/>
                </a:lnTo>
                <a:lnTo>
                  <a:pt x="719138" y="8284614"/>
                </a:lnTo>
                <a:lnTo>
                  <a:pt x="730250" y="8337001"/>
                </a:lnTo>
                <a:lnTo>
                  <a:pt x="744538" y="8383039"/>
                </a:lnTo>
                <a:lnTo>
                  <a:pt x="760413" y="8424314"/>
                </a:lnTo>
                <a:lnTo>
                  <a:pt x="779463" y="8460826"/>
                </a:lnTo>
                <a:lnTo>
                  <a:pt x="798513" y="8498926"/>
                </a:lnTo>
                <a:lnTo>
                  <a:pt x="817563" y="8537026"/>
                </a:lnTo>
                <a:lnTo>
                  <a:pt x="833438" y="8573540"/>
                </a:lnTo>
                <a:lnTo>
                  <a:pt x="849313" y="8614814"/>
                </a:lnTo>
                <a:lnTo>
                  <a:pt x="865188" y="8660852"/>
                </a:lnTo>
                <a:lnTo>
                  <a:pt x="876300" y="8713240"/>
                </a:lnTo>
                <a:lnTo>
                  <a:pt x="882650" y="8773564"/>
                </a:lnTo>
                <a:lnTo>
                  <a:pt x="885825" y="8840240"/>
                </a:lnTo>
                <a:lnTo>
                  <a:pt x="882650" y="8910090"/>
                </a:lnTo>
                <a:lnTo>
                  <a:pt x="876300" y="8970414"/>
                </a:lnTo>
                <a:lnTo>
                  <a:pt x="865188" y="9022802"/>
                </a:lnTo>
                <a:lnTo>
                  <a:pt x="849313" y="9068840"/>
                </a:lnTo>
                <a:lnTo>
                  <a:pt x="833438" y="9110114"/>
                </a:lnTo>
                <a:lnTo>
                  <a:pt x="817563" y="9146628"/>
                </a:lnTo>
                <a:lnTo>
                  <a:pt x="798513" y="9184728"/>
                </a:lnTo>
                <a:lnTo>
                  <a:pt x="779463" y="9222828"/>
                </a:lnTo>
                <a:lnTo>
                  <a:pt x="760413" y="9259340"/>
                </a:lnTo>
                <a:lnTo>
                  <a:pt x="744538" y="9300614"/>
                </a:lnTo>
                <a:lnTo>
                  <a:pt x="730250" y="9346652"/>
                </a:lnTo>
                <a:lnTo>
                  <a:pt x="719138" y="9399040"/>
                </a:lnTo>
                <a:lnTo>
                  <a:pt x="711200" y="9459364"/>
                </a:lnTo>
                <a:lnTo>
                  <a:pt x="709613" y="9527628"/>
                </a:lnTo>
                <a:lnTo>
                  <a:pt x="711200" y="9595890"/>
                </a:lnTo>
                <a:lnTo>
                  <a:pt x="719138" y="9656214"/>
                </a:lnTo>
                <a:lnTo>
                  <a:pt x="730250" y="9708602"/>
                </a:lnTo>
                <a:lnTo>
                  <a:pt x="744538" y="9754640"/>
                </a:lnTo>
                <a:lnTo>
                  <a:pt x="760413" y="9795914"/>
                </a:lnTo>
                <a:lnTo>
                  <a:pt x="779463" y="9832428"/>
                </a:lnTo>
                <a:lnTo>
                  <a:pt x="817563" y="9908628"/>
                </a:lnTo>
                <a:lnTo>
                  <a:pt x="833438" y="9945140"/>
                </a:lnTo>
                <a:lnTo>
                  <a:pt x="849313" y="9986414"/>
                </a:lnTo>
                <a:lnTo>
                  <a:pt x="865188" y="10032452"/>
                </a:lnTo>
                <a:lnTo>
                  <a:pt x="876300" y="10084840"/>
                </a:lnTo>
                <a:lnTo>
                  <a:pt x="882650" y="10145164"/>
                </a:lnTo>
                <a:lnTo>
                  <a:pt x="885825" y="10213428"/>
                </a:lnTo>
                <a:lnTo>
                  <a:pt x="882650" y="10281690"/>
                </a:lnTo>
                <a:lnTo>
                  <a:pt x="876300" y="10342014"/>
                </a:lnTo>
                <a:lnTo>
                  <a:pt x="865188" y="10394402"/>
                </a:lnTo>
                <a:lnTo>
                  <a:pt x="849313" y="10440440"/>
                </a:lnTo>
                <a:lnTo>
                  <a:pt x="833438" y="10481714"/>
                </a:lnTo>
                <a:lnTo>
                  <a:pt x="817563" y="10518228"/>
                </a:lnTo>
                <a:lnTo>
                  <a:pt x="798513" y="10556328"/>
                </a:lnTo>
                <a:lnTo>
                  <a:pt x="779463" y="10594428"/>
                </a:lnTo>
                <a:lnTo>
                  <a:pt x="760413" y="10630940"/>
                </a:lnTo>
                <a:lnTo>
                  <a:pt x="744538" y="10672214"/>
                </a:lnTo>
                <a:lnTo>
                  <a:pt x="730250" y="10718252"/>
                </a:lnTo>
                <a:lnTo>
                  <a:pt x="719138" y="10770640"/>
                </a:lnTo>
                <a:lnTo>
                  <a:pt x="711200" y="10830964"/>
                </a:lnTo>
                <a:lnTo>
                  <a:pt x="709613" y="10899228"/>
                </a:lnTo>
                <a:lnTo>
                  <a:pt x="711200" y="10967490"/>
                </a:lnTo>
                <a:lnTo>
                  <a:pt x="719138" y="11027814"/>
                </a:lnTo>
                <a:lnTo>
                  <a:pt x="730250" y="11080202"/>
                </a:lnTo>
                <a:lnTo>
                  <a:pt x="744538" y="11126240"/>
                </a:lnTo>
                <a:lnTo>
                  <a:pt x="760413" y="11167514"/>
                </a:lnTo>
                <a:lnTo>
                  <a:pt x="779463" y="11204028"/>
                </a:lnTo>
                <a:lnTo>
                  <a:pt x="798513" y="11242128"/>
                </a:lnTo>
                <a:lnTo>
                  <a:pt x="817563" y="11280228"/>
                </a:lnTo>
                <a:lnTo>
                  <a:pt x="833438" y="11316740"/>
                </a:lnTo>
                <a:lnTo>
                  <a:pt x="849313" y="11358014"/>
                </a:lnTo>
                <a:lnTo>
                  <a:pt x="865188" y="11404052"/>
                </a:lnTo>
                <a:lnTo>
                  <a:pt x="876300" y="11456440"/>
                </a:lnTo>
                <a:lnTo>
                  <a:pt x="882650" y="11516764"/>
                </a:lnTo>
                <a:lnTo>
                  <a:pt x="885825" y="11585028"/>
                </a:lnTo>
                <a:lnTo>
                  <a:pt x="882650" y="11653290"/>
                </a:lnTo>
                <a:lnTo>
                  <a:pt x="876300" y="11713614"/>
                </a:lnTo>
                <a:lnTo>
                  <a:pt x="865188" y="11766002"/>
                </a:lnTo>
                <a:lnTo>
                  <a:pt x="849313" y="11812040"/>
                </a:lnTo>
                <a:lnTo>
                  <a:pt x="833438" y="11853314"/>
                </a:lnTo>
                <a:lnTo>
                  <a:pt x="817563" y="11889828"/>
                </a:lnTo>
                <a:lnTo>
                  <a:pt x="798513" y="11927928"/>
                </a:lnTo>
                <a:lnTo>
                  <a:pt x="779463" y="11966028"/>
                </a:lnTo>
                <a:lnTo>
                  <a:pt x="760413" y="12002540"/>
                </a:lnTo>
                <a:lnTo>
                  <a:pt x="744538" y="12043814"/>
                </a:lnTo>
                <a:lnTo>
                  <a:pt x="730250" y="12089852"/>
                </a:lnTo>
                <a:lnTo>
                  <a:pt x="719138" y="12142240"/>
                </a:lnTo>
                <a:lnTo>
                  <a:pt x="712590" y="12192000"/>
                </a:lnTo>
                <a:lnTo>
                  <a:pt x="0" y="12192000"/>
                </a:lnTo>
                <a:lnTo>
                  <a:pt x="0" y="6779170"/>
                </a:lnTo>
                <a:lnTo>
                  <a:pt x="0" y="6779170"/>
                </a:lnTo>
                <a:lnTo>
                  <a:pt x="0" y="0"/>
                </a:lnTo>
                <a:lnTo>
                  <a:pt x="712590" y="0"/>
                </a:lnTo>
                <a:lnTo>
                  <a:pt x="719137" y="49758"/>
                </a:lnTo>
                <a:lnTo>
                  <a:pt x="730249" y="102145"/>
                </a:lnTo>
                <a:lnTo>
                  <a:pt x="744537" y="148183"/>
                </a:lnTo>
                <a:lnTo>
                  <a:pt x="760412" y="189458"/>
                </a:lnTo>
                <a:lnTo>
                  <a:pt x="779462" y="225970"/>
                </a:lnTo>
                <a:lnTo>
                  <a:pt x="798512" y="264070"/>
                </a:lnTo>
                <a:lnTo>
                  <a:pt x="817562" y="302170"/>
                </a:lnTo>
                <a:lnTo>
                  <a:pt x="833437" y="338683"/>
                </a:lnTo>
                <a:lnTo>
                  <a:pt x="849312" y="379958"/>
                </a:lnTo>
                <a:lnTo>
                  <a:pt x="865187" y="425995"/>
                </a:lnTo>
                <a:lnTo>
                  <a:pt x="876299" y="478383"/>
                </a:lnTo>
                <a:lnTo>
                  <a:pt x="882649" y="538708"/>
                </a:lnTo>
                <a:lnTo>
                  <a:pt x="885824" y="606970"/>
                </a:lnTo>
                <a:lnTo>
                  <a:pt x="882649" y="675233"/>
                </a:lnTo>
                <a:lnTo>
                  <a:pt x="876299" y="735558"/>
                </a:lnTo>
                <a:lnTo>
                  <a:pt x="865187" y="787945"/>
                </a:lnTo>
                <a:lnTo>
                  <a:pt x="849312" y="833983"/>
                </a:lnTo>
                <a:lnTo>
                  <a:pt x="833437" y="875258"/>
                </a:lnTo>
                <a:lnTo>
                  <a:pt x="817562" y="911770"/>
                </a:lnTo>
                <a:lnTo>
                  <a:pt x="798512" y="949870"/>
                </a:lnTo>
                <a:lnTo>
                  <a:pt x="779462" y="987970"/>
                </a:lnTo>
                <a:lnTo>
                  <a:pt x="760412" y="1024483"/>
                </a:lnTo>
                <a:lnTo>
                  <a:pt x="744537" y="1065758"/>
                </a:lnTo>
                <a:lnTo>
                  <a:pt x="730249" y="1111795"/>
                </a:lnTo>
                <a:lnTo>
                  <a:pt x="719137" y="1164183"/>
                </a:lnTo>
                <a:lnTo>
                  <a:pt x="711199" y="1224508"/>
                </a:lnTo>
                <a:lnTo>
                  <a:pt x="709612" y="1292770"/>
                </a:lnTo>
                <a:lnTo>
                  <a:pt x="711199" y="1361033"/>
                </a:lnTo>
                <a:lnTo>
                  <a:pt x="719137" y="1421358"/>
                </a:lnTo>
                <a:lnTo>
                  <a:pt x="730249" y="1473745"/>
                </a:lnTo>
                <a:lnTo>
                  <a:pt x="744537" y="1519783"/>
                </a:lnTo>
                <a:lnTo>
                  <a:pt x="760412" y="1561058"/>
                </a:lnTo>
                <a:lnTo>
                  <a:pt x="779462" y="1597570"/>
                </a:lnTo>
                <a:lnTo>
                  <a:pt x="798512" y="1635670"/>
                </a:lnTo>
                <a:lnTo>
                  <a:pt x="817562" y="1673770"/>
                </a:lnTo>
                <a:lnTo>
                  <a:pt x="833437" y="1710283"/>
                </a:lnTo>
                <a:lnTo>
                  <a:pt x="849312" y="1751558"/>
                </a:lnTo>
                <a:lnTo>
                  <a:pt x="865187" y="1797595"/>
                </a:lnTo>
                <a:lnTo>
                  <a:pt x="876299" y="1849983"/>
                </a:lnTo>
                <a:lnTo>
                  <a:pt x="882649" y="1910308"/>
                </a:lnTo>
                <a:lnTo>
                  <a:pt x="885824" y="1978570"/>
                </a:lnTo>
                <a:lnTo>
                  <a:pt x="882649" y="2046833"/>
                </a:lnTo>
                <a:lnTo>
                  <a:pt x="876299" y="2107158"/>
                </a:lnTo>
                <a:lnTo>
                  <a:pt x="865187" y="2159545"/>
                </a:lnTo>
                <a:lnTo>
                  <a:pt x="849312" y="2205583"/>
                </a:lnTo>
                <a:lnTo>
                  <a:pt x="833437" y="2246858"/>
                </a:lnTo>
                <a:lnTo>
                  <a:pt x="817562" y="2283370"/>
                </a:lnTo>
                <a:lnTo>
                  <a:pt x="798512" y="2321470"/>
                </a:lnTo>
                <a:lnTo>
                  <a:pt x="779462" y="2359570"/>
                </a:lnTo>
                <a:lnTo>
                  <a:pt x="760412" y="2396083"/>
                </a:lnTo>
                <a:lnTo>
                  <a:pt x="744537" y="2437358"/>
                </a:lnTo>
                <a:lnTo>
                  <a:pt x="730249" y="2483395"/>
                </a:lnTo>
                <a:lnTo>
                  <a:pt x="719137" y="2535782"/>
                </a:lnTo>
                <a:lnTo>
                  <a:pt x="711199" y="2596108"/>
                </a:lnTo>
                <a:lnTo>
                  <a:pt x="709612" y="2664370"/>
                </a:lnTo>
                <a:lnTo>
                  <a:pt x="711199" y="2732633"/>
                </a:lnTo>
                <a:lnTo>
                  <a:pt x="719137" y="2792958"/>
                </a:lnTo>
                <a:lnTo>
                  <a:pt x="730249" y="2845345"/>
                </a:lnTo>
                <a:lnTo>
                  <a:pt x="744537" y="2891383"/>
                </a:lnTo>
                <a:lnTo>
                  <a:pt x="760412" y="2932658"/>
                </a:lnTo>
                <a:lnTo>
                  <a:pt x="779462" y="2969170"/>
                </a:lnTo>
                <a:lnTo>
                  <a:pt x="798512" y="3007270"/>
                </a:lnTo>
                <a:lnTo>
                  <a:pt x="817562" y="3045370"/>
                </a:lnTo>
                <a:lnTo>
                  <a:pt x="833437" y="3081883"/>
                </a:lnTo>
                <a:lnTo>
                  <a:pt x="849312" y="3123158"/>
                </a:lnTo>
                <a:lnTo>
                  <a:pt x="865187" y="3169195"/>
                </a:lnTo>
                <a:lnTo>
                  <a:pt x="876299" y="3221583"/>
                </a:lnTo>
                <a:lnTo>
                  <a:pt x="882649" y="3281908"/>
                </a:lnTo>
                <a:lnTo>
                  <a:pt x="885824" y="3348582"/>
                </a:lnTo>
                <a:lnTo>
                  <a:pt x="882649" y="3418433"/>
                </a:lnTo>
                <a:lnTo>
                  <a:pt x="876299" y="3478758"/>
                </a:lnTo>
                <a:lnTo>
                  <a:pt x="865187" y="3531145"/>
                </a:lnTo>
                <a:lnTo>
                  <a:pt x="849312" y="3577183"/>
                </a:lnTo>
                <a:lnTo>
                  <a:pt x="833437" y="3618458"/>
                </a:lnTo>
                <a:lnTo>
                  <a:pt x="817562" y="3654970"/>
                </a:lnTo>
                <a:lnTo>
                  <a:pt x="798512" y="3693070"/>
                </a:lnTo>
                <a:lnTo>
                  <a:pt x="779462" y="3731170"/>
                </a:lnTo>
                <a:lnTo>
                  <a:pt x="760412" y="3767683"/>
                </a:lnTo>
                <a:lnTo>
                  <a:pt x="744537" y="3808958"/>
                </a:lnTo>
                <a:lnTo>
                  <a:pt x="730249" y="3854995"/>
                </a:lnTo>
                <a:lnTo>
                  <a:pt x="719137" y="3907383"/>
                </a:lnTo>
                <a:lnTo>
                  <a:pt x="711199" y="3967708"/>
                </a:lnTo>
                <a:lnTo>
                  <a:pt x="709612" y="4035970"/>
                </a:lnTo>
                <a:lnTo>
                  <a:pt x="711199" y="4104233"/>
                </a:lnTo>
                <a:lnTo>
                  <a:pt x="719137" y="4164557"/>
                </a:lnTo>
                <a:lnTo>
                  <a:pt x="730249" y="4216946"/>
                </a:lnTo>
                <a:lnTo>
                  <a:pt x="744537" y="4262982"/>
                </a:lnTo>
                <a:lnTo>
                  <a:pt x="760412" y="4304258"/>
                </a:lnTo>
                <a:lnTo>
                  <a:pt x="779462" y="4340770"/>
                </a:lnTo>
                <a:lnTo>
                  <a:pt x="817562" y="4416970"/>
                </a:lnTo>
                <a:lnTo>
                  <a:pt x="833437" y="4453483"/>
                </a:lnTo>
                <a:lnTo>
                  <a:pt x="849312" y="4494758"/>
                </a:lnTo>
                <a:lnTo>
                  <a:pt x="865187" y="4540795"/>
                </a:lnTo>
                <a:lnTo>
                  <a:pt x="876299" y="4593183"/>
                </a:lnTo>
                <a:lnTo>
                  <a:pt x="882649" y="4653508"/>
                </a:lnTo>
                <a:lnTo>
                  <a:pt x="885824" y="4721770"/>
                </a:lnTo>
                <a:lnTo>
                  <a:pt x="882649" y="4790033"/>
                </a:lnTo>
                <a:lnTo>
                  <a:pt x="876299" y="4850357"/>
                </a:lnTo>
                <a:lnTo>
                  <a:pt x="865187" y="4902746"/>
                </a:lnTo>
                <a:lnTo>
                  <a:pt x="849312" y="4948782"/>
                </a:lnTo>
                <a:lnTo>
                  <a:pt x="833437" y="4990057"/>
                </a:lnTo>
                <a:lnTo>
                  <a:pt x="817562" y="5026570"/>
                </a:lnTo>
                <a:lnTo>
                  <a:pt x="798512" y="5064670"/>
                </a:lnTo>
                <a:lnTo>
                  <a:pt x="779462" y="5102770"/>
                </a:lnTo>
                <a:lnTo>
                  <a:pt x="760412" y="5139283"/>
                </a:lnTo>
                <a:lnTo>
                  <a:pt x="744537" y="5180558"/>
                </a:lnTo>
                <a:lnTo>
                  <a:pt x="730249" y="5226595"/>
                </a:lnTo>
                <a:lnTo>
                  <a:pt x="719137" y="5278983"/>
                </a:lnTo>
                <a:lnTo>
                  <a:pt x="711199" y="5339307"/>
                </a:lnTo>
                <a:lnTo>
                  <a:pt x="709612" y="5407570"/>
                </a:lnTo>
                <a:lnTo>
                  <a:pt x="711199" y="5475833"/>
                </a:lnTo>
                <a:lnTo>
                  <a:pt x="719137" y="5536158"/>
                </a:lnTo>
                <a:lnTo>
                  <a:pt x="730249" y="5588545"/>
                </a:lnTo>
                <a:lnTo>
                  <a:pt x="744537" y="5634583"/>
                </a:lnTo>
                <a:lnTo>
                  <a:pt x="760412" y="5675858"/>
                </a:lnTo>
                <a:lnTo>
                  <a:pt x="779462" y="5712371"/>
                </a:lnTo>
                <a:lnTo>
                  <a:pt x="798512" y="5750471"/>
                </a:lnTo>
                <a:lnTo>
                  <a:pt x="817562" y="5788571"/>
                </a:lnTo>
                <a:lnTo>
                  <a:pt x="833437" y="5825083"/>
                </a:lnTo>
                <a:lnTo>
                  <a:pt x="849312" y="5866358"/>
                </a:lnTo>
                <a:lnTo>
                  <a:pt x="865187" y="5912395"/>
                </a:lnTo>
                <a:lnTo>
                  <a:pt x="876299" y="5964783"/>
                </a:lnTo>
                <a:lnTo>
                  <a:pt x="882649" y="6025108"/>
                </a:lnTo>
                <a:lnTo>
                  <a:pt x="885824" y="6093370"/>
                </a:lnTo>
                <a:lnTo>
                  <a:pt x="885703" y="6095988"/>
                </a:lnTo>
                <a:close/>
              </a:path>
            </a:pathLst>
          </a:custGeom>
          <a:solidFill>
            <a:schemeClr val="tx2"/>
          </a:solidFill>
          <a:ln w="0">
            <a:noFill/>
            <a:prstDash val="solid"/>
            <a:round/>
            <a:headEnd/>
            <a:tailEnd/>
          </a:ln>
        </p:spPr>
      </p:sp>
      <p:pic>
        <p:nvPicPr>
          <p:cNvPr id="5" name="Imagen 4">
            <a:extLst>
              <a:ext uri="{FF2B5EF4-FFF2-40B4-BE49-F238E27FC236}">
                <a16:creationId xmlns:a16="http://schemas.microsoft.com/office/drawing/2014/main" xmlns="" id="{1DE9CF93-2A87-F048-9FCA-593ABD70BC18}"/>
              </a:ext>
            </a:extLst>
          </p:cNvPr>
          <p:cNvPicPr>
            <a:picLocks noChangeAspect="1"/>
          </p:cNvPicPr>
          <p:nvPr/>
        </p:nvPicPr>
        <p:blipFill>
          <a:blip r:embed="rId3"/>
          <a:stretch>
            <a:fillRect/>
          </a:stretch>
        </p:blipFill>
        <p:spPr>
          <a:xfrm>
            <a:off x="6213329" y="1967344"/>
            <a:ext cx="5978672" cy="3621323"/>
          </a:xfrm>
          <a:prstGeom prst="rect">
            <a:avLst/>
          </a:prstGeom>
        </p:spPr>
      </p:pic>
    </p:spTree>
    <p:extLst>
      <p:ext uri="{BB962C8B-B14F-4D97-AF65-F5344CB8AC3E}">
        <p14:creationId xmlns:p14="http://schemas.microsoft.com/office/powerpoint/2010/main" val="3483157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CA3B9348-01F6-3845-92F8-C66F5B89A056}"/>
              </a:ext>
            </a:extLst>
          </p:cNvPr>
          <p:cNvPicPr>
            <a:picLocks noChangeAspect="1"/>
          </p:cNvPicPr>
          <p:nvPr/>
        </p:nvPicPr>
        <p:blipFill rotWithShape="1">
          <a:blip r:embed="rId2"/>
          <a:srcRect b="71313"/>
          <a:stretch/>
        </p:blipFill>
        <p:spPr>
          <a:xfrm>
            <a:off x="1238981" y="304800"/>
            <a:ext cx="10157381" cy="1967345"/>
          </a:xfrm>
          <a:prstGeom prst="rect">
            <a:avLst/>
          </a:prstGeom>
        </p:spPr>
      </p:pic>
      <p:pic>
        <p:nvPicPr>
          <p:cNvPr id="4" name="Imagen 3">
            <a:extLst>
              <a:ext uri="{FF2B5EF4-FFF2-40B4-BE49-F238E27FC236}">
                <a16:creationId xmlns:a16="http://schemas.microsoft.com/office/drawing/2014/main" xmlns="" id="{B5E54B05-1D7A-D24A-8A37-507A5AFDD49D}"/>
              </a:ext>
            </a:extLst>
          </p:cNvPr>
          <p:cNvPicPr>
            <a:picLocks noChangeAspect="1"/>
          </p:cNvPicPr>
          <p:nvPr/>
        </p:nvPicPr>
        <p:blipFill>
          <a:blip r:embed="rId3"/>
          <a:stretch>
            <a:fillRect/>
          </a:stretch>
        </p:blipFill>
        <p:spPr>
          <a:xfrm>
            <a:off x="1238981" y="3094443"/>
            <a:ext cx="5272655" cy="3193683"/>
          </a:xfrm>
          <a:prstGeom prst="rect">
            <a:avLst/>
          </a:prstGeom>
        </p:spPr>
      </p:pic>
      <p:pic>
        <p:nvPicPr>
          <p:cNvPr id="10" name="Imagen 9">
            <a:extLst>
              <a:ext uri="{FF2B5EF4-FFF2-40B4-BE49-F238E27FC236}">
                <a16:creationId xmlns:a16="http://schemas.microsoft.com/office/drawing/2014/main" xmlns="" id="{543B84B1-02B9-BB48-BE56-1F77CD26C2F4}"/>
              </a:ext>
            </a:extLst>
          </p:cNvPr>
          <p:cNvPicPr>
            <a:picLocks noChangeAspect="1"/>
          </p:cNvPicPr>
          <p:nvPr/>
        </p:nvPicPr>
        <p:blipFill>
          <a:blip r:embed="rId4"/>
          <a:stretch>
            <a:fillRect/>
          </a:stretch>
        </p:blipFill>
        <p:spPr>
          <a:xfrm>
            <a:off x="6511636" y="3148558"/>
            <a:ext cx="5303393" cy="3139568"/>
          </a:xfrm>
          <a:prstGeom prst="rect">
            <a:avLst/>
          </a:prstGeom>
        </p:spPr>
      </p:pic>
    </p:spTree>
    <p:extLst>
      <p:ext uri="{BB962C8B-B14F-4D97-AF65-F5344CB8AC3E}">
        <p14:creationId xmlns:p14="http://schemas.microsoft.com/office/powerpoint/2010/main" val="2307555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4420E2C-ED0B-CC43-A700-7E403E0633A1}"/>
              </a:ext>
            </a:extLst>
          </p:cNvPr>
          <p:cNvPicPr>
            <a:picLocks noChangeAspect="1"/>
          </p:cNvPicPr>
          <p:nvPr/>
        </p:nvPicPr>
        <p:blipFill>
          <a:blip r:embed="rId2"/>
          <a:stretch>
            <a:fillRect/>
          </a:stretch>
        </p:blipFill>
        <p:spPr>
          <a:xfrm>
            <a:off x="2158562" y="0"/>
            <a:ext cx="7874876" cy="6858000"/>
          </a:xfrm>
          <a:prstGeom prst="rect">
            <a:avLst/>
          </a:prstGeom>
        </p:spPr>
      </p:pic>
    </p:spTree>
    <p:extLst>
      <p:ext uri="{BB962C8B-B14F-4D97-AF65-F5344CB8AC3E}">
        <p14:creationId xmlns:p14="http://schemas.microsoft.com/office/powerpoint/2010/main" val="205922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5FFE46-C5BC-1F43-842C-5653DC791BCD}"/>
              </a:ext>
            </a:extLst>
          </p:cNvPr>
          <p:cNvSpPr>
            <a:spLocks noGrp="1"/>
          </p:cNvSpPr>
          <p:nvPr>
            <p:ph type="title"/>
          </p:nvPr>
        </p:nvSpPr>
        <p:spPr/>
        <p:txBody>
          <a:bodyPr>
            <a:noAutofit/>
          </a:bodyPr>
          <a:lstStyle/>
          <a:p>
            <a:r>
              <a:rPr lang="es-CL" sz="4800" dirty="0"/>
              <a:t>Desmunicipalización de la educación en los servicios locales</a:t>
            </a:r>
          </a:p>
        </p:txBody>
      </p:sp>
      <p:sp>
        <p:nvSpPr>
          <p:cNvPr id="3" name="Marcador de texto 2">
            <a:extLst>
              <a:ext uri="{FF2B5EF4-FFF2-40B4-BE49-F238E27FC236}">
                <a16:creationId xmlns:a16="http://schemas.microsoft.com/office/drawing/2014/main" xmlns="" id="{C2EB5509-2511-7C44-90B6-E571EE1E2487}"/>
              </a:ext>
            </a:extLst>
          </p:cNvPr>
          <p:cNvSpPr>
            <a:spLocks noGrp="1"/>
          </p:cNvSpPr>
          <p:nvPr>
            <p:ph type="body" idx="1"/>
          </p:nvPr>
        </p:nvSpPr>
        <p:spPr/>
        <p:txBody>
          <a:bodyPr>
            <a:normAutofit fontScale="85000" lnSpcReduction="20000"/>
          </a:bodyPr>
          <a:lstStyle/>
          <a:p>
            <a:r>
              <a:rPr lang="es-CL" dirty="0"/>
              <a:t>Victor Salazar Gilabert</a:t>
            </a:r>
          </a:p>
          <a:p>
            <a:r>
              <a:rPr lang="es-CL" dirty="0"/>
              <a:t>Magister en politicas publicas</a:t>
            </a:r>
          </a:p>
          <a:p>
            <a:r>
              <a:rPr lang="es-CL" dirty="0"/>
              <a:t>Ingeniero comercial</a:t>
            </a:r>
          </a:p>
        </p:txBody>
      </p:sp>
    </p:spTree>
    <p:extLst>
      <p:ext uri="{BB962C8B-B14F-4D97-AF65-F5344CB8AC3E}">
        <p14:creationId xmlns:p14="http://schemas.microsoft.com/office/powerpoint/2010/main" val="1968753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C1A5574-953F-144A-A785-D2D6BB97A185}"/>
              </a:ext>
            </a:extLst>
          </p:cNvPr>
          <p:cNvSpPr>
            <a:spLocks noGrp="1"/>
          </p:cNvSpPr>
          <p:nvPr>
            <p:ph type="title"/>
          </p:nvPr>
        </p:nvSpPr>
        <p:spPr/>
        <p:txBody>
          <a:bodyPr/>
          <a:lstStyle/>
          <a:p>
            <a:r>
              <a:rPr lang="es-CL" dirty="0"/>
              <a:t>Funcionarios en traspaso</a:t>
            </a:r>
          </a:p>
        </p:txBody>
      </p:sp>
      <p:sp>
        <p:nvSpPr>
          <p:cNvPr id="3" name="Marcador de texto 2">
            <a:extLst>
              <a:ext uri="{FF2B5EF4-FFF2-40B4-BE49-F238E27FC236}">
                <a16:creationId xmlns:a16="http://schemas.microsoft.com/office/drawing/2014/main" xmlns="" id="{A41AA66C-1BC9-1940-9847-90B05C1FE131}"/>
              </a:ext>
            </a:extLst>
          </p:cNvPr>
          <p:cNvSpPr>
            <a:spLocks noGrp="1"/>
          </p:cNvSpPr>
          <p:nvPr>
            <p:ph type="body" idx="1"/>
          </p:nvPr>
        </p:nvSpPr>
        <p:spPr/>
        <p:txBody>
          <a:bodyPr/>
          <a:lstStyle/>
          <a:p>
            <a:endParaRPr lang="es-CL"/>
          </a:p>
        </p:txBody>
      </p:sp>
    </p:spTree>
    <p:extLst>
      <p:ext uri="{BB962C8B-B14F-4D97-AF65-F5344CB8AC3E}">
        <p14:creationId xmlns:p14="http://schemas.microsoft.com/office/powerpoint/2010/main" val="1782089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8D11000F-D23C-CF42-A884-08C5C55C806F}"/>
              </a:ext>
            </a:extLst>
          </p:cNvPr>
          <p:cNvSpPr>
            <a:spLocks noGrp="1"/>
          </p:cNvSpPr>
          <p:nvPr>
            <p:ph type="title"/>
          </p:nvPr>
        </p:nvSpPr>
        <p:spPr>
          <a:xfrm>
            <a:off x="761996" y="382385"/>
            <a:ext cx="10668004" cy="1113295"/>
          </a:xfrm>
        </p:spPr>
        <p:txBody>
          <a:bodyPr anchor="b">
            <a:normAutofit/>
          </a:bodyPr>
          <a:lstStyle/>
          <a:p>
            <a:pPr algn="ctr"/>
            <a:r>
              <a:rPr lang="es-CL" sz="2400" dirty="0"/>
              <a:t>TRASPASO DE LOS ASISTENTES DE LA EDUCACIÓN A LOS SERVICIOS LOCALES DE EDUCACIÓN, “SIN SOLUCIÓN DE CONTINUIDAD”</a:t>
            </a:r>
            <a:br>
              <a:rPr lang="es-CL" sz="2400" dirty="0"/>
            </a:br>
            <a:endParaRPr lang="es-CL" sz="2400" dirty="0"/>
          </a:p>
        </p:txBody>
      </p:sp>
      <p:sp>
        <p:nvSpPr>
          <p:cNvPr id="3" name="Marcador de contenido 2">
            <a:extLst>
              <a:ext uri="{FF2B5EF4-FFF2-40B4-BE49-F238E27FC236}">
                <a16:creationId xmlns:a16="http://schemas.microsoft.com/office/drawing/2014/main" xmlns="" id="{52B6E217-0D3E-8444-B7E7-FD05619933CB}"/>
              </a:ext>
            </a:extLst>
          </p:cNvPr>
          <p:cNvSpPr>
            <a:spLocks noGrp="1"/>
          </p:cNvSpPr>
          <p:nvPr>
            <p:ph idx="1"/>
          </p:nvPr>
        </p:nvSpPr>
        <p:spPr>
          <a:xfrm>
            <a:off x="761996" y="1785257"/>
            <a:ext cx="10668004" cy="4019642"/>
          </a:xfrm>
        </p:spPr>
        <p:txBody>
          <a:bodyPr>
            <a:normAutofit/>
          </a:bodyPr>
          <a:lstStyle/>
          <a:p>
            <a:pPr marL="0" indent="0" algn="ctr">
              <a:buNone/>
            </a:pPr>
            <a:endParaRPr lang="es-CL" sz="2800" dirty="0"/>
          </a:p>
          <a:p>
            <a:pPr marL="0" indent="0" algn="ctr">
              <a:buNone/>
            </a:pPr>
            <a:endParaRPr lang="es-CL" sz="2800" dirty="0"/>
          </a:p>
          <a:p>
            <a:pPr marL="0" indent="0" algn="ctr">
              <a:buNone/>
            </a:pPr>
            <a:r>
              <a:rPr lang="es-CL" sz="4000" dirty="0"/>
              <a:t>LA LEY SE RECONOCE ANTIGUEDAD NO DERECHOS ADQUIRIDOS </a:t>
            </a:r>
          </a:p>
        </p:txBody>
      </p:sp>
    </p:spTree>
    <p:extLst>
      <p:ext uri="{BB962C8B-B14F-4D97-AF65-F5344CB8AC3E}">
        <p14:creationId xmlns:p14="http://schemas.microsoft.com/office/powerpoint/2010/main" val="84719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8D11000F-D23C-CF42-A884-08C5C55C806F}"/>
              </a:ext>
            </a:extLst>
          </p:cNvPr>
          <p:cNvSpPr>
            <a:spLocks noGrp="1"/>
          </p:cNvSpPr>
          <p:nvPr>
            <p:ph type="title"/>
          </p:nvPr>
        </p:nvSpPr>
        <p:spPr>
          <a:xfrm>
            <a:off x="761996" y="382385"/>
            <a:ext cx="10668004" cy="1113295"/>
          </a:xfrm>
        </p:spPr>
        <p:txBody>
          <a:bodyPr anchor="b">
            <a:normAutofit/>
          </a:bodyPr>
          <a:lstStyle/>
          <a:p>
            <a:pPr algn="ctr"/>
            <a:r>
              <a:rPr lang="es-CL" sz="2400"/>
              <a:t>TRASPASO DE LOS ASISTENTES DE LA EDUCACIÓN A LOS SERVICIOS LOCALES DE EDUCACIÓN, “SIN SOLUCIÓN DE CONTINUIDAD”</a:t>
            </a:r>
            <a:br>
              <a:rPr lang="es-CL" sz="2400"/>
            </a:br>
            <a:endParaRPr lang="es-CL" sz="2400"/>
          </a:p>
        </p:txBody>
      </p:sp>
      <p:sp>
        <p:nvSpPr>
          <p:cNvPr id="3" name="Marcador de contenido 2">
            <a:extLst>
              <a:ext uri="{FF2B5EF4-FFF2-40B4-BE49-F238E27FC236}">
                <a16:creationId xmlns:a16="http://schemas.microsoft.com/office/drawing/2014/main" xmlns="" id="{52B6E217-0D3E-8444-B7E7-FD05619933CB}"/>
              </a:ext>
            </a:extLst>
          </p:cNvPr>
          <p:cNvSpPr>
            <a:spLocks noGrp="1"/>
          </p:cNvSpPr>
          <p:nvPr>
            <p:ph idx="1"/>
          </p:nvPr>
        </p:nvSpPr>
        <p:spPr>
          <a:xfrm>
            <a:off x="761996" y="1785257"/>
            <a:ext cx="10668004" cy="4019642"/>
          </a:xfrm>
        </p:spPr>
        <p:txBody>
          <a:bodyPr>
            <a:normAutofit/>
          </a:bodyPr>
          <a:lstStyle/>
          <a:p>
            <a:pPr marL="0" indent="0" algn="ctr">
              <a:buNone/>
            </a:pPr>
            <a:endParaRPr lang="es-CL" sz="2800" dirty="0"/>
          </a:p>
          <a:p>
            <a:pPr marL="0" indent="0" algn="ctr">
              <a:buNone/>
            </a:pPr>
            <a:endParaRPr lang="es-CL" sz="2800" dirty="0"/>
          </a:p>
          <a:p>
            <a:pPr marL="0" indent="0" algn="ctr">
              <a:buNone/>
            </a:pPr>
            <a:endParaRPr lang="es-CL" sz="2800" dirty="0"/>
          </a:p>
          <a:p>
            <a:pPr marL="0" indent="0" algn="ctr">
              <a:buNone/>
            </a:pPr>
            <a:r>
              <a:rPr lang="es-CL" sz="4000" dirty="0"/>
              <a:t>NO SE FINIQUITA </a:t>
            </a:r>
          </a:p>
        </p:txBody>
      </p:sp>
    </p:spTree>
    <p:extLst>
      <p:ext uri="{BB962C8B-B14F-4D97-AF65-F5344CB8AC3E}">
        <p14:creationId xmlns:p14="http://schemas.microsoft.com/office/powerpoint/2010/main" val="1574112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89DBA3C2-C92B-4CEB-868F-52A62295B3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A5C11C9-65D2-491A-A266-6ADBD2CB44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6006736"/>
            <a:ext cx="12191998"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xmlns="" id="{8D11000F-D23C-CF42-A884-08C5C55C806F}"/>
              </a:ext>
            </a:extLst>
          </p:cNvPr>
          <p:cNvSpPr>
            <a:spLocks noGrp="1"/>
          </p:cNvSpPr>
          <p:nvPr>
            <p:ph type="title"/>
          </p:nvPr>
        </p:nvSpPr>
        <p:spPr>
          <a:xfrm>
            <a:off x="761996" y="382385"/>
            <a:ext cx="10668004" cy="1113295"/>
          </a:xfrm>
        </p:spPr>
        <p:txBody>
          <a:bodyPr anchor="b">
            <a:normAutofit/>
          </a:bodyPr>
          <a:lstStyle/>
          <a:p>
            <a:pPr algn="ctr"/>
            <a:r>
              <a:rPr lang="es-CL" sz="2400"/>
              <a:t>TRASPASO DE LOS ASISTENTES DE LA EDUCACIÓN A LOS SERVICIOS LOCALES DE EDUCACIÓN, “SIN SOLUCIÓN DE CONTINUIDAD”</a:t>
            </a:r>
            <a:br>
              <a:rPr lang="es-CL" sz="2400"/>
            </a:br>
            <a:endParaRPr lang="es-CL" sz="2400"/>
          </a:p>
        </p:txBody>
      </p:sp>
      <p:sp>
        <p:nvSpPr>
          <p:cNvPr id="3" name="Marcador de contenido 2">
            <a:extLst>
              <a:ext uri="{FF2B5EF4-FFF2-40B4-BE49-F238E27FC236}">
                <a16:creationId xmlns:a16="http://schemas.microsoft.com/office/drawing/2014/main" xmlns="" id="{52B6E217-0D3E-8444-B7E7-FD05619933CB}"/>
              </a:ext>
            </a:extLst>
          </p:cNvPr>
          <p:cNvSpPr>
            <a:spLocks noGrp="1"/>
          </p:cNvSpPr>
          <p:nvPr>
            <p:ph idx="1"/>
          </p:nvPr>
        </p:nvSpPr>
        <p:spPr>
          <a:xfrm>
            <a:off x="761996" y="1785257"/>
            <a:ext cx="10668004" cy="4019642"/>
          </a:xfrm>
        </p:spPr>
        <p:txBody>
          <a:bodyPr>
            <a:normAutofit lnSpcReduction="10000"/>
          </a:bodyPr>
          <a:lstStyle/>
          <a:p>
            <a:pPr marL="0" indent="0" algn="ctr">
              <a:buNone/>
            </a:pPr>
            <a:endParaRPr lang="es-CL" sz="2800" dirty="0"/>
          </a:p>
          <a:p>
            <a:pPr marL="0" indent="0" algn="ctr">
              <a:buNone/>
            </a:pPr>
            <a:r>
              <a:rPr lang="es-CL" sz="2800" dirty="0"/>
              <a:t>NO SE CONTEMPLAN INDEMNIZACIONES POR CAMBIO DE EMPLEADOR. </a:t>
            </a:r>
          </a:p>
          <a:p>
            <a:pPr marL="0" indent="0" algn="ctr">
              <a:buNone/>
            </a:pPr>
            <a:endParaRPr lang="es-CL" sz="2800" dirty="0"/>
          </a:p>
          <a:p>
            <a:pPr marL="0" indent="0" algn="ctr">
              <a:buNone/>
            </a:pPr>
            <a:r>
              <a:rPr lang="es-CL" sz="2800" dirty="0"/>
              <a:t>ENTONCES…. </a:t>
            </a:r>
          </a:p>
          <a:p>
            <a:pPr marL="0" indent="0" algn="ctr">
              <a:buNone/>
            </a:pPr>
            <a:endParaRPr lang="es-CL" sz="2800" dirty="0"/>
          </a:p>
          <a:p>
            <a:pPr marL="0" indent="0" algn="ctr">
              <a:buNone/>
            </a:pPr>
            <a:r>
              <a:rPr lang="es-CL" sz="2800" dirty="0"/>
              <a:t>ES SOLO UN CAMBIO DE EMPLEADOR NO DE REGIMEN JURIDICO</a:t>
            </a:r>
          </a:p>
        </p:txBody>
      </p:sp>
    </p:spTree>
    <p:extLst>
      <p:ext uri="{BB962C8B-B14F-4D97-AF65-F5344CB8AC3E}">
        <p14:creationId xmlns:p14="http://schemas.microsoft.com/office/powerpoint/2010/main" val="26876131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5877A-4D0B-1244-A287-026C12445058}"/>
              </a:ext>
            </a:extLst>
          </p:cNvPr>
          <p:cNvSpPr>
            <a:spLocks noGrp="1"/>
          </p:cNvSpPr>
          <p:nvPr>
            <p:ph type="title"/>
          </p:nvPr>
        </p:nvSpPr>
        <p:spPr>
          <a:xfrm>
            <a:off x="1251679" y="645106"/>
            <a:ext cx="3384329" cy="5421435"/>
          </a:xfrm>
        </p:spPr>
        <p:txBody>
          <a:bodyPr anchor="ctr">
            <a:normAutofit/>
          </a:bodyPr>
          <a:lstStyle/>
          <a:p>
            <a:r>
              <a:rPr lang="es-CL" sz="4000"/>
              <a:t>ARTICULO 38 TRANSITORIO </a:t>
            </a:r>
          </a:p>
        </p:txBody>
      </p:sp>
      <p:graphicFrame>
        <p:nvGraphicFramePr>
          <p:cNvPr id="5" name="Marcador de contenido 2">
            <a:extLst>
              <a:ext uri="{FF2B5EF4-FFF2-40B4-BE49-F238E27FC236}">
                <a16:creationId xmlns:a16="http://schemas.microsoft.com/office/drawing/2014/main" xmlns="" id="{271D8BDF-3CDD-4064-8281-1E159BEAEB7A}"/>
              </a:ext>
            </a:extLst>
          </p:cNvPr>
          <p:cNvGraphicFramePr>
            <a:graphicFrameLocks noGrp="1"/>
          </p:cNvGraphicFramePr>
          <p:nvPr>
            <p:ph idx="1"/>
            <p:extLst>
              <p:ext uri="{D42A27DB-BD31-4B8C-83A1-F6EECF244321}">
                <p14:modId xmlns:p14="http://schemas.microsoft.com/office/powerpoint/2010/main" val="1649286859"/>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4307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A5877A-4D0B-1244-A287-026C12445058}"/>
              </a:ext>
            </a:extLst>
          </p:cNvPr>
          <p:cNvSpPr>
            <a:spLocks noGrp="1"/>
          </p:cNvSpPr>
          <p:nvPr>
            <p:ph type="title"/>
          </p:nvPr>
        </p:nvSpPr>
        <p:spPr/>
        <p:txBody>
          <a:bodyPr/>
          <a:lstStyle/>
          <a:p>
            <a:r>
              <a:rPr lang="es-CL" dirty="0"/>
              <a:t>ARTICULO 38 TRANSITORIO </a:t>
            </a:r>
          </a:p>
        </p:txBody>
      </p:sp>
      <p:sp>
        <p:nvSpPr>
          <p:cNvPr id="3" name="Marcador de contenido 2">
            <a:extLst>
              <a:ext uri="{FF2B5EF4-FFF2-40B4-BE49-F238E27FC236}">
                <a16:creationId xmlns:a16="http://schemas.microsoft.com/office/drawing/2014/main" xmlns="" id="{1153AF5F-D803-5745-A738-044142808CDA}"/>
              </a:ext>
            </a:extLst>
          </p:cNvPr>
          <p:cNvSpPr>
            <a:spLocks noGrp="1"/>
          </p:cNvSpPr>
          <p:nvPr>
            <p:ph idx="1"/>
          </p:nvPr>
        </p:nvSpPr>
        <p:spPr/>
        <p:txBody>
          <a:bodyPr>
            <a:normAutofit/>
          </a:bodyPr>
          <a:lstStyle/>
          <a:p>
            <a:r>
              <a:rPr lang="es-CL" dirty="0"/>
              <a:t>Artículo trigésimo octavo.- Protección de derechos del personal. </a:t>
            </a:r>
          </a:p>
          <a:p>
            <a:pPr marL="0" indent="0">
              <a:buNone/>
            </a:pPr>
            <a:endParaRPr lang="es-CL" sz="2400" b="1" i="1" dirty="0">
              <a:solidFill>
                <a:schemeClr val="tx2">
                  <a:lumMod val="90000"/>
                  <a:lumOff val="10000"/>
                </a:schemeClr>
              </a:solidFill>
            </a:endParaRPr>
          </a:p>
          <a:p>
            <a:pPr marL="0" indent="0">
              <a:buNone/>
            </a:pPr>
            <a:r>
              <a:rPr lang="es-CL" sz="2400" b="1" i="1" dirty="0">
                <a:solidFill>
                  <a:schemeClr val="tx2">
                    <a:lumMod val="90000"/>
                    <a:lumOff val="10000"/>
                  </a:schemeClr>
                </a:solidFill>
              </a:rPr>
              <a:t>Asimismo, no podrá significar disminución de remuneraciones, ni modificación de los derechos estatutarios o previsionales de dicho personal. Tampoco podrá importar cambio de residencia habitual de los funcionarios fuera de la región en que estén prestando sus servicios, salvo con su consentimiento expreso. </a:t>
            </a:r>
          </a:p>
        </p:txBody>
      </p:sp>
    </p:spTree>
    <p:extLst>
      <p:ext uri="{BB962C8B-B14F-4D97-AF65-F5344CB8AC3E}">
        <p14:creationId xmlns:p14="http://schemas.microsoft.com/office/powerpoint/2010/main" val="393069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9AD99C5-A4F2-1243-8DA7-2A57706E9099}"/>
              </a:ext>
            </a:extLst>
          </p:cNvPr>
          <p:cNvSpPr>
            <a:spLocks noGrp="1"/>
          </p:cNvSpPr>
          <p:nvPr>
            <p:ph type="title"/>
          </p:nvPr>
        </p:nvSpPr>
        <p:spPr/>
        <p:txBody>
          <a:bodyPr>
            <a:normAutofit/>
          </a:bodyPr>
          <a:lstStyle/>
          <a:p>
            <a:r>
              <a:rPr lang="es-CL" dirty="0"/>
              <a:t>Causal De Termino De Servicio </a:t>
            </a:r>
          </a:p>
        </p:txBody>
      </p:sp>
      <p:sp>
        <p:nvSpPr>
          <p:cNvPr id="4" name="Rectángulo 3">
            <a:extLst>
              <a:ext uri="{FF2B5EF4-FFF2-40B4-BE49-F238E27FC236}">
                <a16:creationId xmlns:a16="http://schemas.microsoft.com/office/drawing/2014/main" xmlns="" id="{2542D401-64B2-6B4B-858D-90A897360B20}"/>
              </a:ext>
            </a:extLst>
          </p:cNvPr>
          <p:cNvSpPr/>
          <p:nvPr/>
        </p:nvSpPr>
        <p:spPr>
          <a:xfrm>
            <a:off x="1325366" y="4869952"/>
            <a:ext cx="10557072" cy="954107"/>
          </a:xfrm>
          <a:prstGeom prst="rect">
            <a:avLst/>
          </a:prstGeom>
        </p:spPr>
        <p:txBody>
          <a:bodyPr wrap="square">
            <a:spAutoFit/>
          </a:bodyPr>
          <a:lstStyle/>
          <a:p>
            <a:r>
              <a:rPr lang="es-CL" sz="2800" b="1" i="1" dirty="0">
                <a:solidFill>
                  <a:schemeClr val="tx2">
                    <a:lumMod val="90000"/>
                    <a:lumOff val="10000"/>
                  </a:schemeClr>
                </a:solidFill>
              </a:rPr>
              <a:t>Nómina de traspaso son efectuadas por el Ministerio de Educación</a:t>
            </a:r>
          </a:p>
        </p:txBody>
      </p:sp>
      <p:sp>
        <p:nvSpPr>
          <p:cNvPr id="5" name="Rectángulo 4">
            <a:extLst>
              <a:ext uri="{FF2B5EF4-FFF2-40B4-BE49-F238E27FC236}">
                <a16:creationId xmlns:a16="http://schemas.microsoft.com/office/drawing/2014/main" xmlns="" id="{DEF440BD-F3BB-634A-8522-93E9532C81C2}"/>
              </a:ext>
            </a:extLst>
          </p:cNvPr>
          <p:cNvSpPr/>
          <p:nvPr/>
        </p:nvSpPr>
        <p:spPr>
          <a:xfrm>
            <a:off x="1727200" y="1812308"/>
            <a:ext cx="6096000" cy="923330"/>
          </a:xfrm>
          <a:prstGeom prst="rect">
            <a:avLst/>
          </a:prstGeom>
        </p:spPr>
        <p:txBody>
          <a:bodyPr wrap="square">
            <a:spAutoFit/>
          </a:bodyPr>
          <a:lstStyle/>
          <a:p>
            <a:r>
              <a:rPr lang="es-CL" dirty="0"/>
              <a:t>Supresion de cargos </a:t>
            </a:r>
            <a:br>
              <a:rPr lang="es-CL" dirty="0"/>
            </a:br>
            <a:endParaRPr lang="es-CL" dirty="0"/>
          </a:p>
          <a:p>
            <a:endParaRPr lang="es-CL" dirty="0"/>
          </a:p>
        </p:txBody>
      </p:sp>
      <p:sp>
        <p:nvSpPr>
          <p:cNvPr id="6" name="Rectángulo 5">
            <a:extLst>
              <a:ext uri="{FF2B5EF4-FFF2-40B4-BE49-F238E27FC236}">
                <a16:creationId xmlns:a16="http://schemas.microsoft.com/office/drawing/2014/main" xmlns="" id="{068A470A-AEAE-0A4F-B311-475ED947B88B}"/>
              </a:ext>
            </a:extLst>
          </p:cNvPr>
          <p:cNvSpPr/>
          <p:nvPr/>
        </p:nvSpPr>
        <p:spPr>
          <a:xfrm>
            <a:off x="1892464" y="4008831"/>
            <a:ext cx="1959191" cy="369332"/>
          </a:xfrm>
          <a:prstGeom prst="rect">
            <a:avLst/>
          </a:prstGeom>
        </p:spPr>
        <p:txBody>
          <a:bodyPr wrap="none">
            <a:spAutoFit/>
          </a:bodyPr>
          <a:lstStyle/>
          <a:p>
            <a:r>
              <a:rPr lang="es-CL" dirty="0"/>
              <a:t>Cese de funciones </a:t>
            </a:r>
          </a:p>
        </p:txBody>
      </p:sp>
      <p:sp>
        <p:nvSpPr>
          <p:cNvPr id="7" name="Rectángulo 6">
            <a:extLst>
              <a:ext uri="{FF2B5EF4-FFF2-40B4-BE49-F238E27FC236}">
                <a16:creationId xmlns:a16="http://schemas.microsoft.com/office/drawing/2014/main" xmlns="" id="{44F1745F-9AAC-5E46-B24A-F17BE9D32AB7}"/>
              </a:ext>
            </a:extLst>
          </p:cNvPr>
          <p:cNvSpPr/>
          <p:nvPr/>
        </p:nvSpPr>
        <p:spPr>
          <a:xfrm>
            <a:off x="5149936" y="3454833"/>
            <a:ext cx="5051960" cy="369332"/>
          </a:xfrm>
          <a:prstGeom prst="rect">
            <a:avLst/>
          </a:prstGeom>
        </p:spPr>
        <p:txBody>
          <a:bodyPr wrap="none">
            <a:spAutoFit/>
          </a:bodyPr>
          <a:lstStyle/>
          <a:p>
            <a:r>
              <a:rPr lang="es-CL" dirty="0"/>
              <a:t>Perdida del empleo o termino de la relacion laboral </a:t>
            </a:r>
          </a:p>
        </p:txBody>
      </p:sp>
      <p:sp>
        <p:nvSpPr>
          <p:cNvPr id="8" name="Rectángulo 7">
            <a:extLst>
              <a:ext uri="{FF2B5EF4-FFF2-40B4-BE49-F238E27FC236}">
                <a16:creationId xmlns:a16="http://schemas.microsoft.com/office/drawing/2014/main" xmlns="" id="{81B9CBD0-555C-3C4C-AD3C-5379F7AB1757}"/>
              </a:ext>
            </a:extLst>
          </p:cNvPr>
          <p:cNvSpPr/>
          <p:nvPr/>
        </p:nvSpPr>
        <p:spPr>
          <a:xfrm>
            <a:off x="1892464" y="2593712"/>
            <a:ext cx="5156091" cy="369332"/>
          </a:xfrm>
          <a:prstGeom prst="rect">
            <a:avLst/>
          </a:prstGeom>
        </p:spPr>
        <p:txBody>
          <a:bodyPr wrap="none">
            <a:spAutoFit/>
          </a:bodyPr>
          <a:lstStyle/>
          <a:p>
            <a:r>
              <a:rPr lang="es-CL" dirty="0"/>
              <a:t>Perdida de los derechos estatutarios O previsionales </a:t>
            </a:r>
          </a:p>
        </p:txBody>
      </p:sp>
      <p:sp>
        <p:nvSpPr>
          <p:cNvPr id="13" name="CuadroTexto 12">
            <a:extLst>
              <a:ext uri="{FF2B5EF4-FFF2-40B4-BE49-F238E27FC236}">
                <a16:creationId xmlns:a16="http://schemas.microsoft.com/office/drawing/2014/main" xmlns="" id="{BF16166A-D937-D84E-B7AA-0414FEB75485}"/>
              </a:ext>
            </a:extLst>
          </p:cNvPr>
          <p:cNvSpPr txBox="1"/>
          <p:nvPr/>
        </p:nvSpPr>
        <p:spPr>
          <a:xfrm>
            <a:off x="5426439" y="4254726"/>
            <a:ext cx="4238066" cy="369332"/>
          </a:xfrm>
          <a:prstGeom prst="rect">
            <a:avLst/>
          </a:prstGeom>
          <a:noFill/>
        </p:spPr>
        <p:txBody>
          <a:bodyPr wrap="square" rtlCol="0">
            <a:spAutoFit/>
          </a:bodyPr>
          <a:lstStyle/>
          <a:p>
            <a:r>
              <a:rPr lang="es-CL" dirty="0"/>
              <a:t>No existe la función en SLE</a:t>
            </a:r>
          </a:p>
        </p:txBody>
      </p:sp>
    </p:spTree>
    <p:extLst>
      <p:ext uri="{BB962C8B-B14F-4D97-AF65-F5344CB8AC3E}">
        <p14:creationId xmlns:p14="http://schemas.microsoft.com/office/powerpoint/2010/main" val="545506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D9CF77B-4D8F-404D-831B-A17FD6D4C45D}"/>
              </a:ext>
            </a:extLst>
          </p:cNvPr>
          <p:cNvSpPr>
            <a:spLocks noGrp="1"/>
          </p:cNvSpPr>
          <p:nvPr>
            <p:ph type="title"/>
          </p:nvPr>
        </p:nvSpPr>
        <p:spPr/>
        <p:txBody>
          <a:bodyPr/>
          <a:lstStyle/>
          <a:p>
            <a:r>
              <a:rPr lang="es-CL" dirty="0"/>
              <a:t>CREACIÓN DE SERVICIOS LOCALES </a:t>
            </a:r>
          </a:p>
        </p:txBody>
      </p:sp>
      <p:sp>
        <p:nvSpPr>
          <p:cNvPr id="3" name="Marcador de contenido 2">
            <a:extLst>
              <a:ext uri="{FF2B5EF4-FFF2-40B4-BE49-F238E27FC236}">
                <a16:creationId xmlns:a16="http://schemas.microsoft.com/office/drawing/2014/main" xmlns="" id="{1A67DAFF-E443-F146-8608-C694B34CC691}"/>
              </a:ext>
            </a:extLst>
          </p:cNvPr>
          <p:cNvSpPr>
            <a:spLocks noGrp="1"/>
          </p:cNvSpPr>
          <p:nvPr>
            <p:ph idx="1"/>
          </p:nvPr>
        </p:nvSpPr>
        <p:spPr>
          <a:xfrm>
            <a:off x="1251678" y="1736333"/>
            <a:ext cx="10178322" cy="4143259"/>
          </a:xfrm>
        </p:spPr>
        <p:txBody>
          <a:bodyPr>
            <a:normAutofit/>
          </a:bodyPr>
          <a:lstStyle/>
          <a:p>
            <a:r>
              <a:rPr lang="es-CL" sz="2800" b="1" dirty="0">
                <a:solidFill>
                  <a:schemeClr val="tx2">
                    <a:lumMod val="90000"/>
                    <a:lumOff val="10000"/>
                  </a:schemeClr>
                </a:solidFill>
              </a:rPr>
              <a:t>Los asistentes de la educación no serán funcionarios públicos </a:t>
            </a:r>
          </a:p>
          <a:p>
            <a:r>
              <a:rPr lang="es-CL" sz="2800" b="1" dirty="0">
                <a:solidFill>
                  <a:schemeClr val="tx2">
                    <a:lumMod val="90000"/>
                    <a:lumOff val="10000"/>
                  </a:schemeClr>
                </a:solidFill>
              </a:rPr>
              <a:t>Se establecen modificaciones, no se indica cuales . </a:t>
            </a:r>
          </a:p>
          <a:p>
            <a:r>
              <a:rPr lang="es-CL" sz="2800" b="1" dirty="0">
                <a:solidFill>
                  <a:schemeClr val="tx2">
                    <a:lumMod val="90000"/>
                    <a:lumOff val="10000"/>
                  </a:schemeClr>
                </a:solidFill>
              </a:rPr>
              <a:t>Se otorga un mismo trato a las corporaciones de derecho privado y a las direcciones de educación municipal . </a:t>
            </a:r>
          </a:p>
        </p:txBody>
      </p:sp>
    </p:spTree>
    <p:extLst>
      <p:ext uri="{BB962C8B-B14F-4D97-AF65-F5344CB8AC3E}">
        <p14:creationId xmlns:p14="http://schemas.microsoft.com/office/powerpoint/2010/main" val="1409110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101BCA-A3B2-9E42-927D-5A4E56F52C2D}"/>
              </a:ext>
            </a:extLst>
          </p:cNvPr>
          <p:cNvSpPr>
            <a:spLocks noGrp="1"/>
          </p:cNvSpPr>
          <p:nvPr>
            <p:ph type="title"/>
          </p:nvPr>
        </p:nvSpPr>
        <p:spPr/>
        <p:txBody>
          <a:bodyPr/>
          <a:lstStyle/>
          <a:p>
            <a:r>
              <a:rPr lang="es-CL" dirty="0"/>
              <a:t>EFECTOS finales: </a:t>
            </a:r>
          </a:p>
        </p:txBody>
      </p:sp>
      <p:sp>
        <p:nvSpPr>
          <p:cNvPr id="3" name="Marcador de contenido 2">
            <a:extLst>
              <a:ext uri="{FF2B5EF4-FFF2-40B4-BE49-F238E27FC236}">
                <a16:creationId xmlns:a16="http://schemas.microsoft.com/office/drawing/2014/main" xmlns="" id="{6C785073-4C2B-5943-A51D-E176F628B282}"/>
              </a:ext>
            </a:extLst>
          </p:cNvPr>
          <p:cNvSpPr>
            <a:spLocks noGrp="1"/>
          </p:cNvSpPr>
          <p:nvPr>
            <p:ph idx="1"/>
          </p:nvPr>
        </p:nvSpPr>
        <p:spPr>
          <a:xfrm>
            <a:off x="1251678" y="1643865"/>
            <a:ext cx="10178322" cy="4828854"/>
          </a:xfrm>
        </p:spPr>
        <p:txBody>
          <a:bodyPr>
            <a:normAutofit/>
          </a:bodyPr>
          <a:lstStyle/>
          <a:p>
            <a:r>
              <a:rPr lang="es-CL" sz="2800" b="1" dirty="0">
                <a:solidFill>
                  <a:schemeClr val="tx2">
                    <a:lumMod val="90000"/>
                    <a:lumOff val="10000"/>
                  </a:schemeClr>
                </a:solidFill>
              </a:rPr>
              <a:t>No se conservan los derechos adquiridos en los contratos individuales y colectivos. </a:t>
            </a:r>
            <a:endParaRPr lang="es-CL" sz="2800" dirty="0">
              <a:solidFill>
                <a:schemeClr val="tx2">
                  <a:lumMod val="90000"/>
                  <a:lumOff val="10000"/>
                </a:schemeClr>
              </a:solidFill>
            </a:endParaRPr>
          </a:p>
          <a:p>
            <a:r>
              <a:rPr lang="es-CL" sz="2800" b="1" dirty="0">
                <a:solidFill>
                  <a:schemeClr val="tx2">
                    <a:lumMod val="90000"/>
                    <a:lumOff val="10000"/>
                  </a:schemeClr>
                </a:solidFill>
              </a:rPr>
              <a:t>Los SLE no exiten la negociación colectiva</a:t>
            </a:r>
          </a:p>
          <a:p>
            <a:r>
              <a:rPr lang="es-CL" sz="2800" b="1" dirty="0">
                <a:solidFill>
                  <a:schemeClr val="tx2">
                    <a:lumMod val="90000"/>
                    <a:lumOff val="10000"/>
                  </a:schemeClr>
                </a:solidFill>
              </a:rPr>
              <a:t>Término de sindicatos o agrupaciones de funcionarios. </a:t>
            </a:r>
          </a:p>
          <a:p>
            <a:r>
              <a:rPr lang="es-CL" sz="2800" b="1" dirty="0">
                <a:solidFill>
                  <a:schemeClr val="tx2">
                    <a:lumMod val="90000"/>
                    <a:lumOff val="10000"/>
                  </a:schemeClr>
                </a:solidFill>
              </a:rPr>
              <a:t>Dotación fijada por el Director del Servicio Local. </a:t>
            </a:r>
          </a:p>
          <a:p>
            <a:r>
              <a:rPr lang="es-CL" sz="2800" b="1" dirty="0">
                <a:solidFill>
                  <a:schemeClr val="tx2">
                    <a:lumMod val="90000"/>
                    <a:lumOff val="10000"/>
                  </a:schemeClr>
                </a:solidFill>
              </a:rPr>
              <a:t>Derechos adquiridos, no se consideran contrato colectivo, derecho a la negociación colectiva. </a:t>
            </a:r>
          </a:p>
          <a:p>
            <a:r>
              <a:rPr lang="es-CL" sz="2800" b="1" dirty="0">
                <a:solidFill>
                  <a:schemeClr val="tx2">
                    <a:lumMod val="90000"/>
                    <a:lumOff val="10000"/>
                  </a:schemeClr>
                </a:solidFill>
              </a:rPr>
              <a:t>No se considera el derecho a la sindicalización. </a:t>
            </a:r>
          </a:p>
        </p:txBody>
      </p:sp>
      <p:sp>
        <p:nvSpPr>
          <p:cNvPr id="4" name="Rectángulo 3">
            <a:extLst>
              <a:ext uri="{FF2B5EF4-FFF2-40B4-BE49-F238E27FC236}">
                <a16:creationId xmlns:a16="http://schemas.microsoft.com/office/drawing/2014/main" xmlns="" id="{EDD108E7-39AA-7642-AB6B-8682EBA18C28}"/>
              </a:ext>
            </a:extLst>
          </p:cNvPr>
          <p:cNvSpPr/>
          <p:nvPr/>
        </p:nvSpPr>
        <p:spPr>
          <a:xfrm>
            <a:off x="1847044" y="6101090"/>
            <a:ext cx="8472063" cy="523220"/>
          </a:xfrm>
          <a:prstGeom prst="rect">
            <a:avLst/>
          </a:prstGeom>
        </p:spPr>
        <p:txBody>
          <a:bodyPr wrap="none">
            <a:spAutoFit/>
          </a:bodyPr>
          <a:lstStyle/>
          <a:p>
            <a:r>
              <a:rPr lang="es-CL" sz="2800" b="1" i="1" u="sng" dirty="0">
                <a:solidFill>
                  <a:schemeClr val="tx2">
                    <a:lumMod val="90000"/>
                    <a:lumOff val="10000"/>
                  </a:schemeClr>
                </a:solidFill>
              </a:rPr>
              <a:t>Entonces los funcionarios tendran Derecho a huelga.</a:t>
            </a:r>
          </a:p>
        </p:txBody>
      </p:sp>
    </p:spTree>
    <p:extLst>
      <p:ext uri="{BB962C8B-B14F-4D97-AF65-F5344CB8AC3E}">
        <p14:creationId xmlns:p14="http://schemas.microsoft.com/office/powerpoint/2010/main" val="3641806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F7512724-FBCB-F142-9930-63ADC2E909C2}"/>
              </a:ext>
            </a:extLst>
          </p:cNvPr>
          <p:cNvSpPr txBox="1"/>
          <p:nvPr/>
        </p:nvSpPr>
        <p:spPr>
          <a:xfrm>
            <a:off x="3643533" y="3151163"/>
            <a:ext cx="4517583" cy="830997"/>
          </a:xfrm>
          <a:prstGeom prst="rect">
            <a:avLst/>
          </a:prstGeom>
          <a:noFill/>
        </p:spPr>
        <p:txBody>
          <a:bodyPr wrap="none" rtlCol="0">
            <a:spAutoFit/>
          </a:bodyPr>
          <a:lstStyle/>
          <a:p>
            <a:r>
              <a:rPr lang="es-CL" sz="4800" b="1" i="1" dirty="0"/>
              <a:t>Muchas gracias</a:t>
            </a:r>
          </a:p>
        </p:txBody>
      </p:sp>
    </p:spTree>
    <p:extLst>
      <p:ext uri="{BB962C8B-B14F-4D97-AF65-F5344CB8AC3E}">
        <p14:creationId xmlns:p14="http://schemas.microsoft.com/office/powerpoint/2010/main" val="984139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D2775D0-1BD0-784A-928B-458AD947842E}"/>
              </a:ext>
            </a:extLst>
          </p:cNvPr>
          <p:cNvSpPr>
            <a:spLocks noGrp="1"/>
          </p:cNvSpPr>
          <p:nvPr>
            <p:ph type="title"/>
          </p:nvPr>
        </p:nvSpPr>
        <p:spPr/>
        <p:txBody>
          <a:bodyPr>
            <a:normAutofit fontScale="90000"/>
          </a:bodyPr>
          <a:lstStyle/>
          <a:p>
            <a:r>
              <a:rPr lang="es-CL" dirty="0"/>
              <a:t>CREA EL SISTEMA DE EDUCACIÓN PÚBLICA</a:t>
            </a:r>
            <a:br>
              <a:rPr lang="es-CL" dirty="0"/>
            </a:br>
            <a:r>
              <a:rPr lang="es-CL" dirty="0"/>
              <a:t/>
            </a:r>
            <a:br>
              <a:rPr lang="es-CL" dirty="0"/>
            </a:br>
            <a:endParaRPr lang="es-CL" dirty="0"/>
          </a:p>
        </p:txBody>
      </p:sp>
      <p:sp>
        <p:nvSpPr>
          <p:cNvPr id="3" name="Marcador de contenido 2">
            <a:extLst>
              <a:ext uri="{FF2B5EF4-FFF2-40B4-BE49-F238E27FC236}">
                <a16:creationId xmlns:a16="http://schemas.microsoft.com/office/drawing/2014/main" xmlns="" id="{8400DA88-1DA0-7342-BD20-56247771C974}"/>
              </a:ext>
            </a:extLst>
          </p:cNvPr>
          <p:cNvSpPr>
            <a:spLocks noGrp="1"/>
          </p:cNvSpPr>
          <p:nvPr>
            <p:ph idx="1"/>
          </p:nvPr>
        </p:nvSpPr>
        <p:spPr/>
        <p:txBody>
          <a:bodyPr/>
          <a:lstStyle/>
          <a:p>
            <a:pPr marL="0" indent="0" algn="ctr">
              <a:buNone/>
            </a:pPr>
            <a:r>
              <a:rPr lang="es-CL" sz="4000" b="1" dirty="0"/>
              <a:t>Ley Nª 21.040</a:t>
            </a:r>
          </a:p>
          <a:p>
            <a:pPr marL="0" indent="0" algn="ctr">
              <a:buNone/>
            </a:pPr>
            <a:r>
              <a:rPr lang="es-CL" sz="4000" b="1" dirty="0"/>
              <a:t>Fecha publicación: 24 – nov -  2017 </a:t>
            </a:r>
          </a:p>
          <a:p>
            <a:pPr marL="0" indent="0" algn="ctr">
              <a:buNone/>
            </a:pPr>
            <a:r>
              <a:rPr lang="es-CL" sz="4000" b="1" dirty="0"/>
              <a:t>Ultima versión: 23 – may – 2018 </a:t>
            </a:r>
          </a:p>
          <a:p>
            <a:endParaRPr lang="es-CL" dirty="0"/>
          </a:p>
        </p:txBody>
      </p:sp>
    </p:spTree>
    <p:extLst>
      <p:ext uri="{BB962C8B-B14F-4D97-AF65-F5344CB8AC3E}">
        <p14:creationId xmlns:p14="http://schemas.microsoft.com/office/powerpoint/2010/main" val="154015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351B766-4804-40AA-A699-02A2B7EDEF85}"/>
              </a:ext>
            </a:extLst>
          </p:cNvPr>
          <p:cNvSpPr>
            <a:spLocks noGrp="1"/>
          </p:cNvSpPr>
          <p:nvPr>
            <p:ph type="title"/>
          </p:nvPr>
        </p:nvSpPr>
        <p:spPr/>
        <p:txBody>
          <a:bodyPr/>
          <a:lstStyle/>
          <a:p>
            <a:r>
              <a:rPr lang="es-CL" dirty="0"/>
              <a:t>Primera etapa de instalación</a:t>
            </a:r>
          </a:p>
        </p:txBody>
      </p:sp>
      <p:sp>
        <p:nvSpPr>
          <p:cNvPr id="3" name="Marcador de contenido 2">
            <a:extLst>
              <a:ext uri="{FF2B5EF4-FFF2-40B4-BE49-F238E27FC236}">
                <a16:creationId xmlns:a16="http://schemas.microsoft.com/office/drawing/2014/main" xmlns="" id="{0C2F48CB-25EA-43F9-92AF-A00C0BE636E4}"/>
              </a:ext>
            </a:extLst>
          </p:cNvPr>
          <p:cNvSpPr>
            <a:spLocks noGrp="1"/>
          </p:cNvSpPr>
          <p:nvPr>
            <p:ph idx="1"/>
          </p:nvPr>
        </p:nvSpPr>
        <p:spPr>
          <a:xfrm>
            <a:off x="1251678" y="1582221"/>
            <a:ext cx="10178322" cy="5044610"/>
          </a:xfrm>
        </p:spPr>
        <p:txBody>
          <a:bodyPr>
            <a:normAutofit lnSpcReduction="10000"/>
          </a:bodyPr>
          <a:lstStyle/>
          <a:p>
            <a:r>
              <a:rPr lang="es-CL" dirty="0"/>
              <a:t>Entrarán en funcionamiento entre la fecha de publicación de esta ley y el 30 de junio de 2018 un Servicio Local en la región Metropolitana, el cual comprende las comunas de </a:t>
            </a:r>
            <a:r>
              <a:rPr lang="es-CL" b="1" i="1" dirty="0"/>
              <a:t>Lo Prado, Pudahuel y Cerro Navia</a:t>
            </a:r>
            <a:r>
              <a:rPr lang="es-CL" dirty="0"/>
              <a:t>; y un Servicio Local en la región de Coquimbo, el cual comprende las comunas de </a:t>
            </a:r>
            <a:r>
              <a:rPr lang="es-CL" b="1" i="1" dirty="0"/>
              <a:t>Coquimbo y Andacollo</a:t>
            </a:r>
            <a:r>
              <a:rPr lang="es-CL" dirty="0"/>
              <a:t>.</a:t>
            </a:r>
          </a:p>
          <a:p>
            <a:r>
              <a:rPr lang="es-CL" dirty="0"/>
              <a:t>Asimismo, entrarán en funcionamiento entre el 1 de enero y el 30 de junio de 2018 un Servicio Local en la región de Atacama, el cual comprende las comunas de </a:t>
            </a:r>
            <a:r>
              <a:rPr lang="es-CL" b="1" i="1" dirty="0"/>
              <a:t>Vallenar, Alto del Carmen, </a:t>
            </a:r>
            <a:r>
              <a:rPr lang="es-CL" b="1" i="1" dirty="0" err="1"/>
              <a:t>Freirina</a:t>
            </a:r>
            <a:r>
              <a:rPr lang="es-CL" b="1" i="1" dirty="0"/>
              <a:t> y Huasco</a:t>
            </a:r>
            <a:r>
              <a:rPr lang="es-CL" dirty="0"/>
              <a:t>; y un Servicio Local de la región de La Araucanía, el cual comprende las comunas de </a:t>
            </a:r>
            <a:r>
              <a:rPr lang="es-CL" b="1" i="1" dirty="0"/>
              <a:t>Nueva Imperial, Carahue, Toltén, Teodoro Schmidt y Saavedra.</a:t>
            </a:r>
          </a:p>
          <a:p>
            <a:r>
              <a:rPr lang="es-CL" dirty="0"/>
              <a:t>Entrarán en funcionamiento entre el 1 de enero y el 30 de junio de 2019 el Servicio Local de la región de Arica y Parinacota; un Servicio Local de la región Metropolitana y un Servicio Local de </a:t>
            </a:r>
            <a:r>
              <a:rPr lang="es-CL" b="1" dirty="0"/>
              <a:t>la región del Biobío.</a:t>
            </a:r>
          </a:p>
          <a:p>
            <a:r>
              <a:rPr lang="es-CL" dirty="0"/>
              <a:t>Entrarán en funcionamiento entre el 1 de enero y el 30 de junio de 2020 un Servicio Local de la región de Valparaíso; un Servicio Local de la región de Los Lagos; un Servicio Local de la región del Libertador Bernardo O’Higgins; y un Servicio Local de la región de Atacama.</a:t>
            </a:r>
            <a:endParaRPr lang="es-CL" b="1" dirty="0"/>
          </a:p>
          <a:p>
            <a:endParaRPr lang="es-CL" dirty="0"/>
          </a:p>
        </p:txBody>
      </p:sp>
    </p:spTree>
    <p:extLst>
      <p:ext uri="{BB962C8B-B14F-4D97-AF65-F5344CB8AC3E}">
        <p14:creationId xmlns:p14="http://schemas.microsoft.com/office/powerpoint/2010/main" val="355021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13AC60-FC91-4591-A21C-F9CCA002CA69}"/>
              </a:ext>
            </a:extLst>
          </p:cNvPr>
          <p:cNvSpPr>
            <a:spLocks noGrp="1"/>
          </p:cNvSpPr>
          <p:nvPr>
            <p:ph type="title"/>
          </p:nvPr>
        </p:nvSpPr>
        <p:spPr/>
        <p:txBody>
          <a:bodyPr/>
          <a:lstStyle/>
          <a:p>
            <a:r>
              <a:rPr lang="es-CL" dirty="0"/>
              <a:t>Segunda etapa de instalación</a:t>
            </a:r>
          </a:p>
        </p:txBody>
      </p:sp>
      <p:sp>
        <p:nvSpPr>
          <p:cNvPr id="3" name="Marcador de contenido 2">
            <a:extLst>
              <a:ext uri="{FF2B5EF4-FFF2-40B4-BE49-F238E27FC236}">
                <a16:creationId xmlns:a16="http://schemas.microsoft.com/office/drawing/2014/main" xmlns="" id="{F3340B1C-467A-4FF9-903A-B41D4BB4037A}"/>
              </a:ext>
            </a:extLst>
          </p:cNvPr>
          <p:cNvSpPr>
            <a:spLocks noGrp="1"/>
          </p:cNvSpPr>
          <p:nvPr>
            <p:ph idx="1"/>
          </p:nvPr>
        </p:nvSpPr>
        <p:spPr>
          <a:xfrm>
            <a:off x="1251678" y="1469205"/>
            <a:ext cx="10178322" cy="5013788"/>
          </a:xfrm>
        </p:spPr>
        <p:txBody>
          <a:bodyPr>
            <a:normAutofit/>
          </a:bodyPr>
          <a:lstStyle/>
          <a:p>
            <a:r>
              <a:rPr lang="es-CL" sz="2400" dirty="0"/>
              <a:t>Entrarán en funcionamiento entre el 1 de enero y el 30 de junio de 2022 quince Servicios Locales.</a:t>
            </a:r>
          </a:p>
          <a:p>
            <a:r>
              <a:rPr lang="es-CL" sz="2400" dirty="0"/>
              <a:t>Entrarán en funcionamiento entre el 1 de enero y el 30 de junio de 2023 quince Servicios Locales.</a:t>
            </a:r>
          </a:p>
          <a:p>
            <a:r>
              <a:rPr lang="es-CL" sz="2400" dirty="0"/>
              <a:t>Entrarán en funcionamiento entre el 1 de enero y el 30 de junio de 2024 quince Servicios Locales.</a:t>
            </a:r>
          </a:p>
          <a:p>
            <a:r>
              <a:rPr lang="es-CL" sz="2400" dirty="0"/>
              <a:t>Entrarán en funcionamiento entre el 1 de enero y el 30 de junio de 2025 catorce Servicios Locales.</a:t>
            </a:r>
          </a:p>
          <a:p>
            <a:pPr algn="ctr"/>
            <a:r>
              <a:rPr lang="es-CL" sz="2400" i="1" u="sng" dirty="0"/>
              <a:t>Los Servicios Locales entrarán en funcionamiento con al menos seis meses de anticipación a la fecha de traspaso del servicio educacional</a:t>
            </a:r>
          </a:p>
        </p:txBody>
      </p:sp>
    </p:spTree>
    <p:extLst>
      <p:ext uri="{BB962C8B-B14F-4D97-AF65-F5344CB8AC3E}">
        <p14:creationId xmlns:p14="http://schemas.microsoft.com/office/powerpoint/2010/main" val="3054166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9BDAC9B-7478-458E-AB95-E870825BA117}"/>
              </a:ext>
            </a:extLst>
          </p:cNvPr>
          <p:cNvSpPr>
            <a:spLocks noGrp="1"/>
          </p:cNvSpPr>
          <p:nvPr>
            <p:ph type="title"/>
          </p:nvPr>
        </p:nvSpPr>
        <p:spPr/>
        <p:txBody>
          <a:bodyPr/>
          <a:lstStyle/>
          <a:p>
            <a:r>
              <a:rPr lang="es-CL" dirty="0"/>
              <a:t>Plazo final</a:t>
            </a:r>
          </a:p>
        </p:txBody>
      </p:sp>
      <p:sp>
        <p:nvSpPr>
          <p:cNvPr id="3" name="Marcador de contenido 2">
            <a:extLst>
              <a:ext uri="{FF2B5EF4-FFF2-40B4-BE49-F238E27FC236}">
                <a16:creationId xmlns:a16="http://schemas.microsoft.com/office/drawing/2014/main" xmlns="" id="{C01FCCBA-CB47-487D-8A9B-02F3AE04AB4D}"/>
              </a:ext>
            </a:extLst>
          </p:cNvPr>
          <p:cNvSpPr>
            <a:spLocks noGrp="1"/>
          </p:cNvSpPr>
          <p:nvPr>
            <p:ph idx="1"/>
          </p:nvPr>
        </p:nvSpPr>
        <p:spPr>
          <a:xfrm>
            <a:off x="1251678" y="1874517"/>
            <a:ext cx="10178322" cy="3593591"/>
          </a:xfrm>
        </p:spPr>
        <p:txBody>
          <a:bodyPr>
            <a:normAutofit/>
          </a:bodyPr>
          <a:lstStyle/>
          <a:p>
            <a:r>
              <a:rPr lang="es-ES_tradnl" sz="2400" dirty="0"/>
              <a:t>Si, por razones fundadas, se hiciera necesario extender las fechas de entrada en funcionamiento de la segunda etapa de instalación más allá del año 2025, el Presidente de la República podrá, a través de un decreto fundado del Ministerio de Educación, suscrito además por el Ministro de Hacienda, y previo informe favorable del Consejo de Evaluación del Sistema de Educación Pública, prorrogar dicho proceso por un nuevo período delimitado</a:t>
            </a:r>
            <a:r>
              <a:rPr lang="es-ES_tradnl" sz="2400" b="1" dirty="0"/>
              <a:t>, </a:t>
            </a:r>
            <a:r>
              <a:rPr lang="es-ES_tradnl" sz="2400" dirty="0"/>
              <a:t>el que en ningún caso podrá exceder el </a:t>
            </a:r>
            <a:r>
              <a:rPr lang="es-ES_tradnl" sz="2800" b="1" dirty="0"/>
              <a:t>31 de diciembre de 2030</a:t>
            </a:r>
            <a:r>
              <a:rPr lang="es-ES_tradnl" sz="2400" b="1" dirty="0"/>
              <a:t>.</a:t>
            </a:r>
            <a:endParaRPr lang="es-CL" sz="2400" b="1" dirty="0"/>
          </a:p>
        </p:txBody>
      </p:sp>
    </p:spTree>
    <p:extLst>
      <p:ext uri="{BB962C8B-B14F-4D97-AF65-F5344CB8AC3E}">
        <p14:creationId xmlns:p14="http://schemas.microsoft.com/office/powerpoint/2010/main" val="26348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335522A-BF11-45BD-8EEC-0CFE246FBF32}"/>
              </a:ext>
            </a:extLst>
          </p:cNvPr>
          <p:cNvSpPr>
            <a:spLocks noGrp="1"/>
          </p:cNvSpPr>
          <p:nvPr>
            <p:ph type="title"/>
          </p:nvPr>
        </p:nvSpPr>
        <p:spPr/>
        <p:txBody>
          <a:bodyPr/>
          <a:lstStyle/>
          <a:p>
            <a:r>
              <a:rPr lang="es-CL" dirty="0"/>
              <a:t>Sistema articulado de gestión educacional descentralizada</a:t>
            </a:r>
          </a:p>
        </p:txBody>
      </p:sp>
      <p:sp>
        <p:nvSpPr>
          <p:cNvPr id="4" name="object 7">
            <a:extLst>
              <a:ext uri="{FF2B5EF4-FFF2-40B4-BE49-F238E27FC236}">
                <a16:creationId xmlns:a16="http://schemas.microsoft.com/office/drawing/2014/main" xmlns="" id="{95403EB0-7312-4A57-82C6-9E0D1807157C}"/>
              </a:ext>
            </a:extLst>
          </p:cNvPr>
          <p:cNvSpPr>
            <a:spLocks noGrp="1"/>
          </p:cNvSpPr>
          <p:nvPr>
            <p:ph idx="1"/>
          </p:nvPr>
        </p:nvSpPr>
        <p:spPr>
          <a:xfrm>
            <a:off x="1251678" y="1901764"/>
            <a:ext cx="3876579" cy="4443617"/>
          </a:xfrm>
          <a:prstGeom prst="rect">
            <a:avLst/>
          </a:prstGeom>
          <a:blipFill>
            <a:blip r:embed="rId3" cstate="print"/>
            <a:stretch>
              <a:fillRect/>
            </a:stretch>
          </a:blipFill>
        </p:spPr>
        <p:txBody>
          <a:bodyPr wrap="square" lIns="0" tIns="0" rIns="0" bIns="0" rtlCol="0"/>
          <a:lstStyle/>
          <a:p>
            <a:pPr marL="0" indent="0">
              <a:buNone/>
            </a:pPr>
            <a:endParaRPr lang="es-CL" dirty="0"/>
          </a:p>
        </p:txBody>
      </p:sp>
      <p:sp>
        <p:nvSpPr>
          <p:cNvPr id="5" name="object 4">
            <a:extLst>
              <a:ext uri="{FF2B5EF4-FFF2-40B4-BE49-F238E27FC236}">
                <a16:creationId xmlns:a16="http://schemas.microsoft.com/office/drawing/2014/main" xmlns="" id="{29EF41A1-AB0B-4399-A3F7-799064988E04}"/>
              </a:ext>
            </a:extLst>
          </p:cNvPr>
          <p:cNvSpPr txBox="1"/>
          <p:nvPr/>
        </p:nvSpPr>
        <p:spPr>
          <a:xfrm>
            <a:off x="5597790" y="1901764"/>
            <a:ext cx="6064379" cy="1090683"/>
          </a:xfrm>
          <a:prstGeom prst="rect">
            <a:avLst/>
          </a:prstGeom>
        </p:spPr>
        <p:txBody>
          <a:bodyPr vert="horz" wrap="square" lIns="0" tIns="13335" rIns="0" bIns="0" rtlCol="0">
            <a:spAutoFit/>
          </a:bodyPr>
          <a:lstStyle/>
          <a:p>
            <a:pPr marL="299085" marR="5080" indent="-286385">
              <a:lnSpc>
                <a:spcPct val="100000"/>
              </a:lnSpc>
              <a:spcBef>
                <a:spcPts val="105"/>
              </a:spcBef>
              <a:buFont typeface="Wingdings"/>
              <a:buChar char=""/>
              <a:tabLst>
                <a:tab pos="299085" algn="l"/>
                <a:tab pos="299720" algn="l"/>
              </a:tabLst>
            </a:pPr>
            <a:r>
              <a:rPr sz="1400" spc="-5" dirty="0">
                <a:cs typeface="Calibri"/>
              </a:rPr>
              <a:t>Los establecimientos educacionales: liceos, escuelas,  </a:t>
            </a:r>
            <a:r>
              <a:rPr sz="1400" spc="-10" dirty="0">
                <a:cs typeface="Calibri"/>
              </a:rPr>
              <a:t>jardines </a:t>
            </a:r>
            <a:r>
              <a:rPr sz="1400" dirty="0">
                <a:cs typeface="Calibri"/>
              </a:rPr>
              <a:t>y </a:t>
            </a:r>
            <a:r>
              <a:rPr sz="1400" spc="-5" dirty="0">
                <a:cs typeface="Calibri"/>
              </a:rPr>
              <a:t>salas </a:t>
            </a:r>
            <a:r>
              <a:rPr sz="1400" spc="-10" dirty="0">
                <a:cs typeface="Calibri"/>
              </a:rPr>
              <a:t>cuna </a:t>
            </a:r>
            <a:r>
              <a:rPr sz="1400" spc="-5" dirty="0">
                <a:cs typeface="Calibri"/>
              </a:rPr>
              <a:t>públicos </a:t>
            </a:r>
            <a:r>
              <a:rPr sz="1400" dirty="0">
                <a:cs typeface="Calibri"/>
              </a:rPr>
              <a:t>Son los </a:t>
            </a:r>
            <a:r>
              <a:rPr sz="1400" spc="-10" dirty="0">
                <a:cs typeface="Calibri"/>
              </a:rPr>
              <a:t>encargados </a:t>
            </a:r>
            <a:r>
              <a:rPr sz="1400" dirty="0">
                <a:cs typeface="Calibri"/>
              </a:rPr>
              <a:t>de  </a:t>
            </a:r>
            <a:r>
              <a:rPr sz="1400" spc="-5" dirty="0">
                <a:cs typeface="Calibri"/>
              </a:rPr>
              <a:t>asegurar </a:t>
            </a:r>
            <a:r>
              <a:rPr sz="1400" dirty="0">
                <a:cs typeface="Calibri"/>
              </a:rPr>
              <a:t>los </a:t>
            </a:r>
            <a:r>
              <a:rPr sz="1400" spc="-5" dirty="0">
                <a:cs typeface="Calibri"/>
              </a:rPr>
              <a:t>aprendizajes </a:t>
            </a:r>
            <a:r>
              <a:rPr sz="1400" dirty="0">
                <a:cs typeface="Calibri"/>
              </a:rPr>
              <a:t>y la formación de sus  </a:t>
            </a:r>
            <a:r>
              <a:rPr sz="1400" spc="-5" dirty="0">
                <a:cs typeface="Calibri"/>
              </a:rPr>
              <a:t>estudiantes</a:t>
            </a:r>
            <a:r>
              <a:rPr sz="1400" b="1" spc="-5" dirty="0">
                <a:latin typeface="Calibri"/>
                <a:cs typeface="Calibri"/>
              </a:rPr>
              <a:t>. </a:t>
            </a:r>
            <a:r>
              <a:rPr sz="1400" b="1" spc="-25" dirty="0">
                <a:solidFill>
                  <a:schemeClr val="accent1">
                    <a:lumMod val="50000"/>
                  </a:schemeClr>
                </a:solidFill>
                <a:latin typeface="Calibri"/>
                <a:cs typeface="Calibri"/>
              </a:rPr>
              <a:t>Tendrán </a:t>
            </a:r>
            <a:r>
              <a:rPr sz="1400" b="1" spc="-10" dirty="0">
                <a:solidFill>
                  <a:schemeClr val="accent1">
                    <a:lumMod val="50000"/>
                  </a:schemeClr>
                </a:solidFill>
                <a:latin typeface="Calibri"/>
                <a:cs typeface="Calibri"/>
              </a:rPr>
              <a:t>mayores </a:t>
            </a:r>
            <a:r>
              <a:rPr sz="1400" b="1" spc="-5" dirty="0">
                <a:solidFill>
                  <a:schemeClr val="accent1">
                    <a:lumMod val="50000"/>
                  </a:schemeClr>
                </a:solidFill>
                <a:latin typeface="Calibri"/>
                <a:cs typeface="Calibri"/>
              </a:rPr>
              <a:t>atribuciones. </a:t>
            </a:r>
            <a:r>
              <a:rPr sz="1400" b="1" spc="-10" dirty="0">
                <a:solidFill>
                  <a:schemeClr val="accent1">
                    <a:lumMod val="50000"/>
                  </a:schemeClr>
                </a:solidFill>
                <a:latin typeface="Calibri"/>
                <a:cs typeface="Calibri"/>
              </a:rPr>
              <a:t>Por </a:t>
            </a:r>
            <a:r>
              <a:rPr sz="1400" b="1" dirty="0">
                <a:solidFill>
                  <a:schemeClr val="accent1">
                    <a:lumMod val="50000"/>
                  </a:schemeClr>
                </a:solidFill>
                <a:latin typeface="Calibri"/>
                <a:cs typeface="Calibri"/>
              </a:rPr>
              <a:t>ej.:  </a:t>
            </a:r>
            <a:r>
              <a:rPr sz="1400" b="1" spc="-5" dirty="0">
                <a:solidFill>
                  <a:schemeClr val="accent1">
                    <a:lumMod val="50000"/>
                  </a:schemeClr>
                </a:solidFill>
                <a:latin typeface="Calibri"/>
                <a:cs typeface="Calibri"/>
              </a:rPr>
              <a:t>seleccionarán </a:t>
            </a:r>
            <a:r>
              <a:rPr sz="1400" b="1" dirty="0">
                <a:solidFill>
                  <a:schemeClr val="accent1">
                    <a:lumMod val="50000"/>
                  </a:schemeClr>
                </a:solidFill>
                <a:latin typeface="Calibri"/>
                <a:cs typeface="Calibri"/>
              </a:rPr>
              <a:t>a sus </a:t>
            </a:r>
            <a:r>
              <a:rPr sz="1400" b="1" spc="-5" dirty="0">
                <a:solidFill>
                  <a:schemeClr val="accent1">
                    <a:lumMod val="50000"/>
                  </a:schemeClr>
                </a:solidFill>
                <a:latin typeface="Calibri"/>
                <a:cs typeface="Calibri"/>
              </a:rPr>
              <a:t>docentes </a:t>
            </a:r>
            <a:r>
              <a:rPr sz="1400" b="1" dirty="0">
                <a:solidFill>
                  <a:schemeClr val="accent1">
                    <a:lumMod val="50000"/>
                  </a:schemeClr>
                </a:solidFill>
                <a:latin typeface="Calibri"/>
                <a:cs typeface="Calibri"/>
              </a:rPr>
              <a:t>a partir de las </a:t>
            </a:r>
            <a:r>
              <a:rPr sz="1400" b="1" spc="-5" dirty="0">
                <a:solidFill>
                  <a:schemeClr val="accent1">
                    <a:lumMod val="50000"/>
                  </a:schemeClr>
                </a:solidFill>
                <a:latin typeface="Calibri"/>
                <a:cs typeface="Calibri"/>
              </a:rPr>
              <a:t>ternas</a:t>
            </a:r>
            <a:r>
              <a:rPr sz="1400" b="1" spc="-180" dirty="0">
                <a:solidFill>
                  <a:schemeClr val="accent1">
                    <a:lumMod val="50000"/>
                  </a:schemeClr>
                </a:solidFill>
                <a:latin typeface="Calibri"/>
                <a:cs typeface="Calibri"/>
              </a:rPr>
              <a:t> </a:t>
            </a:r>
            <a:r>
              <a:rPr sz="1400" b="1" dirty="0">
                <a:solidFill>
                  <a:schemeClr val="accent1">
                    <a:lumMod val="50000"/>
                  </a:schemeClr>
                </a:solidFill>
                <a:latin typeface="Calibri"/>
                <a:cs typeface="Calibri"/>
              </a:rPr>
              <a:t>que  </a:t>
            </a:r>
            <a:r>
              <a:rPr sz="1400" b="1" spc="-5" dirty="0">
                <a:solidFill>
                  <a:schemeClr val="accent1">
                    <a:lumMod val="50000"/>
                  </a:schemeClr>
                </a:solidFill>
                <a:latin typeface="Calibri"/>
                <a:cs typeface="Calibri"/>
              </a:rPr>
              <a:t>proponga el Director </a:t>
            </a:r>
            <a:r>
              <a:rPr sz="1400" b="1" dirty="0">
                <a:solidFill>
                  <a:schemeClr val="accent1">
                    <a:lumMod val="50000"/>
                  </a:schemeClr>
                </a:solidFill>
                <a:latin typeface="Calibri"/>
                <a:cs typeface="Calibri"/>
              </a:rPr>
              <a:t>del </a:t>
            </a:r>
            <a:r>
              <a:rPr sz="1400" b="1" spc="-5" dirty="0">
                <a:solidFill>
                  <a:schemeClr val="accent1">
                    <a:lumMod val="50000"/>
                  </a:schemeClr>
                </a:solidFill>
                <a:latin typeface="Calibri"/>
                <a:cs typeface="Calibri"/>
              </a:rPr>
              <a:t>SLE </a:t>
            </a:r>
            <a:r>
              <a:rPr sz="1400" b="1" spc="-10" dirty="0">
                <a:solidFill>
                  <a:schemeClr val="accent1">
                    <a:lumMod val="50000"/>
                  </a:schemeClr>
                </a:solidFill>
                <a:latin typeface="Calibri"/>
                <a:cs typeface="Calibri"/>
              </a:rPr>
              <a:t>tras </a:t>
            </a:r>
            <a:r>
              <a:rPr sz="1400" b="1" dirty="0">
                <a:solidFill>
                  <a:schemeClr val="accent1">
                    <a:lumMod val="50000"/>
                  </a:schemeClr>
                </a:solidFill>
                <a:latin typeface="Calibri"/>
                <a:cs typeface="Calibri"/>
              </a:rPr>
              <a:t>los</a:t>
            </a:r>
            <a:r>
              <a:rPr sz="1400" b="1" spc="-90" dirty="0">
                <a:solidFill>
                  <a:schemeClr val="accent1">
                    <a:lumMod val="50000"/>
                  </a:schemeClr>
                </a:solidFill>
                <a:latin typeface="Calibri"/>
                <a:cs typeface="Calibri"/>
              </a:rPr>
              <a:t> </a:t>
            </a:r>
            <a:r>
              <a:rPr sz="1400" b="1" spc="-5" dirty="0">
                <a:solidFill>
                  <a:schemeClr val="accent1">
                    <a:lumMod val="50000"/>
                  </a:schemeClr>
                </a:solidFill>
                <a:latin typeface="Calibri"/>
                <a:cs typeface="Calibri"/>
              </a:rPr>
              <a:t>concursos.</a:t>
            </a:r>
            <a:endParaRPr sz="1400" dirty="0">
              <a:solidFill>
                <a:schemeClr val="accent1">
                  <a:lumMod val="50000"/>
                </a:schemeClr>
              </a:solidFill>
              <a:latin typeface="Calibri"/>
              <a:cs typeface="Calibri"/>
            </a:endParaRPr>
          </a:p>
        </p:txBody>
      </p:sp>
      <p:sp>
        <p:nvSpPr>
          <p:cNvPr id="6" name="object 5">
            <a:extLst>
              <a:ext uri="{FF2B5EF4-FFF2-40B4-BE49-F238E27FC236}">
                <a16:creationId xmlns:a16="http://schemas.microsoft.com/office/drawing/2014/main" xmlns="" id="{A087ED36-3665-4AC0-AA57-A9BAD6DEEC2A}"/>
              </a:ext>
            </a:extLst>
          </p:cNvPr>
          <p:cNvSpPr txBox="1"/>
          <p:nvPr/>
        </p:nvSpPr>
        <p:spPr>
          <a:xfrm>
            <a:off x="5597790" y="3227315"/>
            <a:ext cx="6215519" cy="1737014"/>
          </a:xfrm>
          <a:prstGeom prst="rect">
            <a:avLst/>
          </a:prstGeom>
        </p:spPr>
        <p:txBody>
          <a:bodyPr vert="horz" wrap="square" lIns="0" tIns="13335" rIns="0" bIns="0" rtlCol="0">
            <a:spAutoFit/>
          </a:bodyPr>
          <a:lstStyle/>
          <a:p>
            <a:pPr marL="299085" marR="5080" indent="-286385">
              <a:lnSpc>
                <a:spcPct val="100000"/>
              </a:lnSpc>
              <a:spcBef>
                <a:spcPts val="105"/>
              </a:spcBef>
              <a:buFont typeface="Wingdings"/>
              <a:buChar char=""/>
              <a:tabLst>
                <a:tab pos="299085" algn="l"/>
                <a:tab pos="299720" algn="l"/>
              </a:tabLst>
            </a:pPr>
            <a:r>
              <a:rPr lang="es-CL" sz="1400" spc="-5" dirty="0">
                <a:latin typeface="Calibri"/>
                <a:cs typeface="Calibri"/>
              </a:rPr>
              <a:t>Los servicios locales </a:t>
            </a:r>
            <a:r>
              <a:rPr lang="es-CL" sz="1400" dirty="0">
                <a:latin typeface="Calibri"/>
                <a:cs typeface="Calibri"/>
              </a:rPr>
              <a:t>de </a:t>
            </a:r>
            <a:r>
              <a:rPr lang="es-CL" sz="1400" spc="-5" dirty="0">
                <a:latin typeface="Calibri"/>
                <a:cs typeface="Calibri"/>
              </a:rPr>
              <a:t>educación pública (SLE),  </a:t>
            </a:r>
            <a:r>
              <a:rPr lang="es-CL" sz="1400" spc="-10" dirty="0">
                <a:latin typeface="Calibri"/>
                <a:cs typeface="Calibri"/>
              </a:rPr>
              <a:t>descentralizados </a:t>
            </a:r>
            <a:r>
              <a:rPr lang="es-CL" sz="1400" spc="-5" dirty="0">
                <a:latin typeface="Calibri"/>
                <a:cs typeface="Calibri"/>
              </a:rPr>
              <a:t>funcional </a:t>
            </a:r>
            <a:r>
              <a:rPr lang="es-CL" sz="1400" dirty="0">
                <a:latin typeface="Calibri"/>
                <a:cs typeface="Calibri"/>
              </a:rPr>
              <a:t>y </a:t>
            </a:r>
            <a:r>
              <a:rPr lang="es-CL" sz="1400" spc="-5" dirty="0">
                <a:latin typeface="Calibri"/>
                <a:cs typeface="Calibri"/>
              </a:rPr>
              <a:t>territorialmente, adscritos </a:t>
            </a:r>
            <a:r>
              <a:rPr lang="es-CL" sz="1400" dirty="0">
                <a:latin typeface="Calibri"/>
                <a:cs typeface="Calibri"/>
              </a:rPr>
              <a:t>a </a:t>
            </a:r>
            <a:r>
              <a:rPr lang="es-CL" sz="1400" spc="-45" dirty="0">
                <a:latin typeface="Calibri"/>
                <a:cs typeface="Calibri"/>
              </a:rPr>
              <a:t>alta </a:t>
            </a:r>
            <a:r>
              <a:rPr lang="es-CL" sz="1400" spc="-45" dirty="0" err="1">
                <a:latin typeface="Calibri"/>
                <a:cs typeface="Calibri"/>
              </a:rPr>
              <a:t>direccion</a:t>
            </a:r>
            <a:r>
              <a:rPr lang="es-CL" sz="1400" spc="-45" dirty="0">
                <a:latin typeface="Calibri"/>
                <a:cs typeface="Calibri"/>
              </a:rPr>
              <a:t> publica. </a:t>
            </a:r>
            <a:r>
              <a:rPr lang="es-CL" sz="1400" spc="-5" dirty="0">
                <a:latin typeface="Calibri"/>
                <a:cs typeface="Calibri"/>
              </a:rPr>
              <a:t>Están encabezados </a:t>
            </a:r>
            <a:r>
              <a:rPr lang="es-CL" sz="1400" dirty="0">
                <a:latin typeface="Calibri"/>
                <a:cs typeface="Calibri"/>
              </a:rPr>
              <a:t>por un(a) </a:t>
            </a:r>
            <a:r>
              <a:rPr lang="es-CL" sz="1400" spc="-10" dirty="0">
                <a:uFill>
                  <a:solidFill>
                    <a:srgbClr val="000000"/>
                  </a:solidFill>
                </a:uFill>
                <a:latin typeface="Calibri"/>
                <a:cs typeface="Calibri"/>
              </a:rPr>
              <a:t>Director(a)  ejecutivo(a)</a:t>
            </a:r>
            <a:r>
              <a:rPr lang="es-CL" sz="1400" spc="-10" dirty="0">
                <a:latin typeface="Calibri"/>
                <a:cs typeface="Calibri"/>
              </a:rPr>
              <a:t> </a:t>
            </a:r>
            <a:r>
              <a:rPr lang="es-CL" sz="1400" dirty="0">
                <a:latin typeface="Calibri"/>
                <a:cs typeface="Calibri"/>
              </a:rPr>
              <a:t>y son los </a:t>
            </a:r>
            <a:r>
              <a:rPr lang="es-CL" sz="1400" spc="-5" dirty="0">
                <a:latin typeface="Calibri"/>
                <a:cs typeface="Calibri"/>
              </a:rPr>
              <a:t>responsables </a:t>
            </a:r>
            <a:r>
              <a:rPr lang="es-CL" sz="1400" dirty="0">
                <a:latin typeface="Calibri"/>
                <a:cs typeface="Calibri"/>
              </a:rPr>
              <a:t>de la provisión y  </a:t>
            </a:r>
            <a:r>
              <a:rPr lang="es-CL" sz="1400" spc="-5" dirty="0">
                <a:latin typeface="Calibri"/>
                <a:cs typeface="Calibri"/>
              </a:rPr>
              <a:t>gestión educativa en </a:t>
            </a:r>
            <a:r>
              <a:rPr lang="es-CL" sz="1400" dirty="0">
                <a:latin typeface="Calibri"/>
                <a:cs typeface="Calibri"/>
              </a:rPr>
              <a:t>su </a:t>
            </a:r>
            <a:r>
              <a:rPr lang="es-CL" sz="1400" spc="-5" dirty="0">
                <a:latin typeface="Calibri"/>
                <a:cs typeface="Calibri"/>
              </a:rPr>
              <a:t>territorio. </a:t>
            </a:r>
            <a:r>
              <a:rPr lang="es-CL" sz="1400" spc="-10" dirty="0">
                <a:uFill>
                  <a:solidFill>
                    <a:srgbClr val="000000"/>
                  </a:solidFill>
                </a:uFill>
                <a:latin typeface="Calibri"/>
                <a:cs typeface="Calibri"/>
              </a:rPr>
              <a:t>Integran </a:t>
            </a:r>
            <a:r>
              <a:rPr lang="es-CL" sz="1400" dirty="0">
                <a:uFill>
                  <a:solidFill>
                    <a:srgbClr val="000000"/>
                  </a:solidFill>
                </a:uFill>
                <a:latin typeface="Calibri"/>
                <a:cs typeface="Calibri"/>
              </a:rPr>
              <a:t>lo </a:t>
            </a:r>
            <a:r>
              <a:rPr lang="es-CL" sz="1400" spc="-5" dirty="0">
                <a:uFill>
                  <a:solidFill>
                    <a:srgbClr val="000000"/>
                  </a:solidFill>
                </a:uFill>
                <a:latin typeface="Calibri"/>
                <a:cs typeface="Calibri"/>
              </a:rPr>
              <a:t>técnico-  pedagógico </a:t>
            </a:r>
            <a:r>
              <a:rPr lang="es-CL" sz="1400" dirty="0">
                <a:uFill>
                  <a:solidFill>
                    <a:srgbClr val="000000"/>
                  </a:solidFill>
                </a:uFill>
                <a:latin typeface="Calibri"/>
                <a:cs typeface="Calibri"/>
              </a:rPr>
              <a:t>y lo </a:t>
            </a:r>
            <a:r>
              <a:rPr lang="es-CL" sz="1400" spc="-5" dirty="0">
                <a:uFill>
                  <a:solidFill>
                    <a:srgbClr val="000000"/>
                  </a:solidFill>
                </a:uFill>
                <a:latin typeface="Calibri"/>
                <a:cs typeface="Calibri"/>
              </a:rPr>
              <a:t>administrativo</a:t>
            </a:r>
            <a:r>
              <a:rPr lang="es-CL" sz="1400" spc="-5" dirty="0">
                <a:latin typeface="Calibri"/>
                <a:cs typeface="Calibri"/>
              </a:rPr>
              <a:t>. </a:t>
            </a:r>
            <a:r>
              <a:rPr sz="1400" b="1" spc="-5" dirty="0">
                <a:solidFill>
                  <a:schemeClr val="accent1">
                    <a:lumMod val="50000"/>
                  </a:schemeClr>
                </a:solidFill>
                <a:latin typeface="Calibri"/>
                <a:cs typeface="Calibri"/>
              </a:rPr>
              <a:t>Su gobernanza incluirá  </a:t>
            </a:r>
            <a:r>
              <a:rPr sz="1400" b="1" dirty="0">
                <a:solidFill>
                  <a:schemeClr val="accent1">
                    <a:lumMod val="50000"/>
                  </a:schemeClr>
                </a:solidFill>
                <a:latin typeface="Calibri"/>
                <a:cs typeface="Calibri"/>
              </a:rPr>
              <a:t>un</a:t>
            </a:r>
            <a:r>
              <a:rPr sz="1400" b="1" dirty="0">
                <a:solidFill>
                  <a:schemeClr val="accent1">
                    <a:lumMod val="50000"/>
                  </a:schemeClr>
                </a:solidFill>
                <a:uFill>
                  <a:solidFill>
                    <a:srgbClr val="FF0000"/>
                  </a:solidFill>
                </a:uFill>
                <a:latin typeface="Calibri"/>
                <a:cs typeface="Calibri"/>
              </a:rPr>
              <a:t> </a:t>
            </a:r>
            <a:r>
              <a:rPr sz="1400" b="1" spc="-5" dirty="0">
                <a:solidFill>
                  <a:schemeClr val="accent1">
                    <a:lumMod val="50000"/>
                  </a:schemeClr>
                </a:solidFill>
                <a:uFill>
                  <a:solidFill>
                    <a:srgbClr val="FF0000"/>
                  </a:solidFill>
                </a:uFill>
                <a:latin typeface="Calibri"/>
                <a:cs typeface="Calibri"/>
              </a:rPr>
              <a:t>CONSEJO </a:t>
            </a:r>
            <a:r>
              <a:rPr sz="1400" b="1" spc="-10" dirty="0">
                <a:solidFill>
                  <a:schemeClr val="accent1">
                    <a:lumMod val="50000"/>
                  </a:schemeClr>
                </a:solidFill>
                <a:uFill>
                  <a:solidFill>
                    <a:srgbClr val="FF0000"/>
                  </a:solidFill>
                </a:uFill>
                <a:latin typeface="Calibri"/>
                <a:cs typeface="Calibri"/>
              </a:rPr>
              <a:t>LOCAL</a:t>
            </a:r>
            <a:r>
              <a:rPr sz="1400" b="1" spc="-10" dirty="0">
                <a:solidFill>
                  <a:schemeClr val="accent1">
                    <a:lumMod val="50000"/>
                  </a:schemeClr>
                </a:solidFill>
                <a:latin typeface="Calibri"/>
                <a:cs typeface="Calibri"/>
              </a:rPr>
              <a:t> </a:t>
            </a:r>
            <a:r>
              <a:rPr sz="1400" spc="-5" dirty="0">
                <a:solidFill>
                  <a:schemeClr val="accent1">
                    <a:lumMod val="50000"/>
                  </a:schemeClr>
                </a:solidFill>
                <a:latin typeface="Calibri"/>
                <a:cs typeface="Calibri"/>
              </a:rPr>
              <a:t>(perfil </a:t>
            </a:r>
            <a:r>
              <a:rPr sz="1400" spc="-10" dirty="0">
                <a:solidFill>
                  <a:schemeClr val="accent1">
                    <a:lumMod val="50000"/>
                  </a:schemeClr>
                </a:solidFill>
                <a:latin typeface="Calibri"/>
                <a:cs typeface="Calibri"/>
              </a:rPr>
              <a:t>educativo) </a:t>
            </a:r>
            <a:r>
              <a:rPr sz="1400" b="1" dirty="0">
                <a:solidFill>
                  <a:schemeClr val="accent1">
                    <a:lumMod val="50000"/>
                  </a:schemeClr>
                </a:solidFill>
                <a:latin typeface="Calibri"/>
                <a:cs typeface="Calibri"/>
              </a:rPr>
              <a:t>y un </a:t>
            </a:r>
            <a:r>
              <a:rPr sz="1400" b="1" spc="-10" dirty="0">
                <a:solidFill>
                  <a:schemeClr val="accent1">
                    <a:lumMod val="50000"/>
                  </a:schemeClr>
                </a:solidFill>
                <a:uFill>
                  <a:solidFill>
                    <a:srgbClr val="FF0000"/>
                  </a:solidFill>
                </a:uFill>
                <a:latin typeface="Calibri"/>
                <a:cs typeface="Calibri"/>
              </a:rPr>
              <a:t>COMITÉ  DIRECTIVO</a:t>
            </a:r>
            <a:r>
              <a:rPr sz="1400" b="1" spc="-10" dirty="0">
                <a:solidFill>
                  <a:schemeClr val="accent1">
                    <a:lumMod val="50000"/>
                  </a:schemeClr>
                </a:solidFill>
                <a:latin typeface="Calibri"/>
                <a:cs typeface="Calibri"/>
              </a:rPr>
              <a:t> </a:t>
            </a:r>
            <a:r>
              <a:rPr sz="1400" spc="-5" dirty="0">
                <a:solidFill>
                  <a:schemeClr val="accent1">
                    <a:lumMod val="50000"/>
                  </a:schemeClr>
                </a:solidFill>
                <a:latin typeface="Calibri"/>
                <a:cs typeface="Calibri"/>
              </a:rPr>
              <a:t>(perfil institucional </a:t>
            </a:r>
            <a:r>
              <a:rPr sz="1400" dirty="0">
                <a:solidFill>
                  <a:schemeClr val="accent1">
                    <a:lumMod val="50000"/>
                  </a:schemeClr>
                </a:solidFill>
                <a:latin typeface="Calibri"/>
                <a:cs typeface="Calibri"/>
              </a:rPr>
              <a:t>y </a:t>
            </a:r>
            <a:r>
              <a:rPr sz="1400" spc="-5" dirty="0">
                <a:solidFill>
                  <a:schemeClr val="accent1">
                    <a:lumMod val="50000"/>
                  </a:schemeClr>
                </a:solidFill>
                <a:latin typeface="Calibri"/>
                <a:cs typeface="Calibri"/>
              </a:rPr>
              <a:t>de rendición de  </a:t>
            </a:r>
            <a:r>
              <a:rPr sz="1400" spc="-10" dirty="0">
                <a:solidFill>
                  <a:schemeClr val="accent1">
                    <a:lumMod val="50000"/>
                  </a:schemeClr>
                </a:solidFill>
                <a:latin typeface="Calibri"/>
                <a:cs typeface="Calibri"/>
              </a:rPr>
              <a:t>cuentas) </a:t>
            </a:r>
            <a:r>
              <a:rPr sz="1400" dirty="0">
                <a:solidFill>
                  <a:schemeClr val="accent1">
                    <a:lumMod val="50000"/>
                  </a:schemeClr>
                </a:solidFill>
                <a:latin typeface="Calibri"/>
                <a:cs typeface="Calibri"/>
              </a:rPr>
              <a:t>el </a:t>
            </a:r>
            <a:r>
              <a:rPr sz="1400" spc="-5" dirty="0">
                <a:solidFill>
                  <a:schemeClr val="accent1">
                    <a:lumMod val="50000"/>
                  </a:schemeClr>
                </a:solidFill>
                <a:latin typeface="Calibri"/>
                <a:cs typeface="Calibri"/>
              </a:rPr>
              <a:t>cual </a:t>
            </a:r>
            <a:r>
              <a:rPr sz="1400" b="1" spc="-5" dirty="0">
                <a:solidFill>
                  <a:schemeClr val="accent1">
                    <a:lumMod val="50000"/>
                  </a:schemeClr>
                </a:solidFill>
                <a:latin typeface="Calibri"/>
                <a:cs typeface="Calibri"/>
              </a:rPr>
              <a:t>propondrá </a:t>
            </a:r>
            <a:r>
              <a:rPr sz="1400" b="1" dirty="0">
                <a:solidFill>
                  <a:schemeClr val="accent1">
                    <a:lumMod val="50000"/>
                  </a:schemeClr>
                </a:solidFill>
                <a:latin typeface="Calibri"/>
                <a:cs typeface="Calibri"/>
              </a:rPr>
              <a:t>al </a:t>
            </a:r>
            <a:r>
              <a:rPr sz="1400" b="1" spc="-5" dirty="0">
                <a:solidFill>
                  <a:schemeClr val="accent1">
                    <a:lumMod val="50000"/>
                  </a:schemeClr>
                </a:solidFill>
                <a:latin typeface="Calibri"/>
                <a:cs typeface="Calibri"/>
              </a:rPr>
              <a:t>Presidente </a:t>
            </a:r>
            <a:r>
              <a:rPr sz="1400" b="1" dirty="0">
                <a:solidFill>
                  <a:schemeClr val="accent1">
                    <a:lumMod val="50000"/>
                  </a:schemeClr>
                </a:solidFill>
                <a:latin typeface="Calibri"/>
                <a:cs typeface="Calibri"/>
              </a:rPr>
              <a:t>de la </a:t>
            </a:r>
            <a:r>
              <a:rPr sz="1400" b="1" spc="-5" dirty="0">
                <a:solidFill>
                  <a:schemeClr val="accent1">
                    <a:lumMod val="50000"/>
                  </a:schemeClr>
                </a:solidFill>
                <a:latin typeface="Calibri"/>
                <a:cs typeface="Calibri"/>
              </a:rPr>
              <a:t>República  </a:t>
            </a:r>
            <a:r>
              <a:rPr sz="1400" b="1" dirty="0">
                <a:solidFill>
                  <a:schemeClr val="accent1">
                    <a:lumMod val="50000"/>
                  </a:schemeClr>
                </a:solidFill>
                <a:latin typeface="Calibri"/>
                <a:cs typeface="Calibri"/>
              </a:rPr>
              <a:t>la </a:t>
            </a:r>
            <a:r>
              <a:rPr sz="1400" b="1" spc="-5" dirty="0">
                <a:solidFill>
                  <a:schemeClr val="accent1">
                    <a:lumMod val="50000"/>
                  </a:schemeClr>
                </a:solidFill>
                <a:latin typeface="Calibri"/>
                <a:cs typeface="Calibri"/>
              </a:rPr>
              <a:t>terna </a:t>
            </a:r>
            <a:r>
              <a:rPr sz="1400" b="1" dirty="0">
                <a:solidFill>
                  <a:schemeClr val="accent1">
                    <a:lumMod val="50000"/>
                  </a:schemeClr>
                </a:solidFill>
                <a:latin typeface="Calibri"/>
                <a:cs typeface="Calibri"/>
              </a:rPr>
              <a:t>de </a:t>
            </a:r>
            <a:r>
              <a:rPr sz="1400" b="1" spc="-5" dirty="0">
                <a:solidFill>
                  <a:schemeClr val="accent1">
                    <a:lumMod val="50000"/>
                  </a:schemeClr>
                </a:solidFill>
                <a:latin typeface="Calibri"/>
                <a:cs typeface="Calibri"/>
              </a:rPr>
              <a:t>candidatos elegibles </a:t>
            </a:r>
            <a:r>
              <a:rPr sz="1400" b="1" spc="-10" dirty="0">
                <a:solidFill>
                  <a:schemeClr val="accent1">
                    <a:lumMod val="50000"/>
                  </a:schemeClr>
                </a:solidFill>
                <a:latin typeface="Calibri"/>
                <a:cs typeface="Calibri"/>
              </a:rPr>
              <a:t>para Director/a </a:t>
            </a:r>
            <a:r>
              <a:rPr sz="1400" b="1" dirty="0">
                <a:solidFill>
                  <a:schemeClr val="accent1">
                    <a:lumMod val="50000"/>
                  </a:schemeClr>
                </a:solidFill>
                <a:latin typeface="Calibri"/>
                <a:cs typeface="Calibri"/>
              </a:rPr>
              <a:t>del SLE</a:t>
            </a:r>
            <a:r>
              <a:rPr sz="1400" dirty="0">
                <a:solidFill>
                  <a:schemeClr val="accent1">
                    <a:lumMod val="50000"/>
                  </a:schemeClr>
                </a:solidFill>
                <a:latin typeface="Calibri"/>
                <a:cs typeface="Calibri"/>
              </a:rPr>
              <a:t>,  </a:t>
            </a:r>
            <a:r>
              <a:rPr sz="1400" spc="-10" dirty="0">
                <a:solidFill>
                  <a:schemeClr val="accent1">
                    <a:lumMod val="50000"/>
                  </a:schemeClr>
                </a:solidFill>
                <a:latin typeface="Calibri"/>
                <a:cs typeface="Calibri"/>
              </a:rPr>
              <a:t>tras </a:t>
            </a:r>
            <a:r>
              <a:rPr sz="1400" spc="-5" dirty="0">
                <a:solidFill>
                  <a:schemeClr val="accent1">
                    <a:lumMod val="50000"/>
                  </a:schemeClr>
                </a:solidFill>
                <a:latin typeface="Calibri"/>
                <a:cs typeface="Calibri"/>
              </a:rPr>
              <a:t>el </a:t>
            </a:r>
            <a:r>
              <a:rPr sz="1400" spc="-10" dirty="0">
                <a:solidFill>
                  <a:schemeClr val="accent1">
                    <a:lumMod val="50000"/>
                  </a:schemeClr>
                </a:solidFill>
                <a:latin typeface="Calibri"/>
                <a:cs typeface="Calibri"/>
              </a:rPr>
              <a:t>proceso</a:t>
            </a:r>
            <a:r>
              <a:rPr sz="1400" spc="0" dirty="0">
                <a:solidFill>
                  <a:schemeClr val="accent1">
                    <a:lumMod val="50000"/>
                  </a:schemeClr>
                </a:solidFill>
                <a:latin typeface="Calibri"/>
                <a:cs typeface="Calibri"/>
              </a:rPr>
              <a:t> </a:t>
            </a:r>
            <a:r>
              <a:rPr sz="1400" spc="-45" dirty="0">
                <a:solidFill>
                  <a:schemeClr val="accent1">
                    <a:lumMod val="50000"/>
                  </a:schemeClr>
                </a:solidFill>
                <a:latin typeface="Calibri"/>
                <a:cs typeface="Calibri"/>
              </a:rPr>
              <a:t>ADP.</a:t>
            </a:r>
            <a:endParaRPr sz="1400" dirty="0">
              <a:solidFill>
                <a:schemeClr val="accent1">
                  <a:lumMod val="50000"/>
                </a:schemeClr>
              </a:solidFill>
              <a:latin typeface="Calibri"/>
              <a:cs typeface="Calibri"/>
            </a:endParaRPr>
          </a:p>
        </p:txBody>
      </p:sp>
      <p:sp>
        <p:nvSpPr>
          <p:cNvPr id="7" name="object 6">
            <a:extLst>
              <a:ext uri="{FF2B5EF4-FFF2-40B4-BE49-F238E27FC236}">
                <a16:creationId xmlns:a16="http://schemas.microsoft.com/office/drawing/2014/main" xmlns="" id="{81249DFA-13BD-4EF4-B07D-B3BE23702E15}"/>
              </a:ext>
            </a:extLst>
          </p:cNvPr>
          <p:cNvSpPr txBox="1"/>
          <p:nvPr/>
        </p:nvSpPr>
        <p:spPr>
          <a:xfrm>
            <a:off x="5559333" y="5060506"/>
            <a:ext cx="6253975" cy="874598"/>
          </a:xfrm>
          <a:prstGeom prst="rect">
            <a:avLst/>
          </a:prstGeom>
        </p:spPr>
        <p:txBody>
          <a:bodyPr vert="horz" wrap="square" lIns="0" tIns="12700" rIns="0" bIns="0" rtlCol="0">
            <a:spAutoFit/>
          </a:bodyPr>
          <a:lstStyle/>
          <a:p>
            <a:pPr marL="299085" marR="5080" indent="-286385">
              <a:lnSpc>
                <a:spcPct val="100000"/>
              </a:lnSpc>
              <a:spcBef>
                <a:spcPts val="100"/>
              </a:spcBef>
              <a:buFont typeface="Wingdings"/>
              <a:buChar char=""/>
              <a:tabLst>
                <a:tab pos="299085" algn="l"/>
                <a:tab pos="299720" algn="l"/>
              </a:tabLst>
            </a:pPr>
            <a:r>
              <a:rPr sz="1400" spc="-5" dirty="0">
                <a:latin typeface="Calibri"/>
                <a:cs typeface="Calibri"/>
              </a:rPr>
              <a:t>La Dirección </a:t>
            </a:r>
            <a:r>
              <a:rPr sz="1400" dirty="0">
                <a:latin typeface="Calibri"/>
                <a:cs typeface="Calibri"/>
              </a:rPr>
              <a:t>de </a:t>
            </a:r>
            <a:r>
              <a:rPr sz="1400" spc="-5" dirty="0">
                <a:latin typeface="Calibri"/>
                <a:cs typeface="Calibri"/>
              </a:rPr>
              <a:t>Educación Pública (DEP), </a:t>
            </a:r>
            <a:r>
              <a:rPr sz="1400" dirty="0">
                <a:latin typeface="Calibri"/>
                <a:cs typeface="Calibri"/>
              </a:rPr>
              <a:t>servicio </a:t>
            </a:r>
            <a:r>
              <a:rPr sz="1400" spc="-5" dirty="0">
                <a:latin typeface="Calibri"/>
                <a:cs typeface="Calibri"/>
              </a:rPr>
              <a:t>público </a:t>
            </a:r>
            <a:r>
              <a:rPr sz="1400" spc="-5" dirty="0">
                <a:uFill>
                  <a:solidFill>
                    <a:srgbClr val="000000"/>
                  </a:solidFill>
                </a:uFill>
                <a:latin typeface="Calibri"/>
                <a:cs typeface="Calibri"/>
              </a:rPr>
              <a:t> especializado</a:t>
            </a:r>
            <a:r>
              <a:rPr sz="1400" spc="-5" dirty="0">
                <a:latin typeface="Calibri"/>
                <a:cs typeface="Calibri"/>
              </a:rPr>
              <a:t> adscrito </a:t>
            </a:r>
            <a:r>
              <a:rPr sz="1400" dirty="0">
                <a:latin typeface="Calibri"/>
                <a:cs typeface="Calibri"/>
              </a:rPr>
              <a:t>a </a:t>
            </a:r>
            <a:r>
              <a:rPr sz="1400" spc="-45" dirty="0">
                <a:latin typeface="Calibri"/>
                <a:cs typeface="Calibri"/>
              </a:rPr>
              <a:t>ADP, </a:t>
            </a:r>
            <a:r>
              <a:rPr sz="1400" spc="-10" dirty="0">
                <a:latin typeface="Calibri"/>
                <a:cs typeface="Calibri"/>
              </a:rPr>
              <a:t>encargado </a:t>
            </a:r>
            <a:r>
              <a:rPr sz="1400" spc="-5" dirty="0">
                <a:latin typeface="Calibri"/>
                <a:cs typeface="Calibri"/>
              </a:rPr>
              <a:t>de </a:t>
            </a:r>
            <a:r>
              <a:rPr sz="1400" dirty="0">
                <a:latin typeface="Calibri"/>
                <a:cs typeface="Calibri"/>
              </a:rPr>
              <a:t>coordinar y  </a:t>
            </a:r>
            <a:r>
              <a:rPr sz="1400" spc="-10" dirty="0">
                <a:latin typeface="Calibri"/>
                <a:cs typeface="Calibri"/>
              </a:rPr>
              <a:t>apoyar administrativamente </a:t>
            </a:r>
            <a:r>
              <a:rPr sz="1400" dirty="0">
                <a:latin typeface="Calibri"/>
                <a:cs typeface="Calibri"/>
              </a:rPr>
              <a:t>a los Servicios </a:t>
            </a:r>
            <a:r>
              <a:rPr sz="1400" spc="-5" dirty="0">
                <a:latin typeface="Calibri"/>
                <a:cs typeface="Calibri"/>
              </a:rPr>
              <a:t>Locales </a:t>
            </a:r>
            <a:r>
              <a:rPr sz="1400" dirty="0">
                <a:latin typeface="Calibri"/>
                <a:cs typeface="Calibri"/>
              </a:rPr>
              <a:t>y </a:t>
            </a:r>
            <a:r>
              <a:rPr sz="1400" spc="-5" dirty="0">
                <a:latin typeface="Calibri"/>
                <a:cs typeface="Calibri"/>
              </a:rPr>
              <a:t>de  monitorear </a:t>
            </a:r>
            <a:r>
              <a:rPr sz="1400" dirty="0">
                <a:latin typeface="Calibri"/>
                <a:cs typeface="Calibri"/>
              </a:rPr>
              <a:t>los </a:t>
            </a:r>
            <a:r>
              <a:rPr sz="1400" spc="-10" dirty="0">
                <a:latin typeface="Calibri"/>
                <a:cs typeface="Calibri"/>
              </a:rPr>
              <a:t>convenios </a:t>
            </a:r>
            <a:r>
              <a:rPr sz="1400" spc="-5" dirty="0">
                <a:latin typeface="Calibri"/>
                <a:cs typeface="Calibri"/>
              </a:rPr>
              <a:t>de gestión de sus </a:t>
            </a:r>
            <a:r>
              <a:rPr sz="1400" spc="-10" dirty="0">
                <a:latin typeface="Calibri"/>
                <a:cs typeface="Calibri"/>
              </a:rPr>
              <a:t>Directores </a:t>
            </a:r>
            <a:r>
              <a:rPr sz="1400" dirty="0">
                <a:latin typeface="Calibri"/>
                <a:cs typeface="Calibri"/>
              </a:rPr>
              <a:t>e </a:t>
            </a:r>
            <a:r>
              <a:rPr sz="1400" dirty="0">
                <a:solidFill>
                  <a:srgbClr val="FF0000"/>
                </a:solidFill>
                <a:latin typeface="Calibri"/>
                <a:cs typeface="Calibri"/>
              </a:rPr>
              <a:t> </a:t>
            </a:r>
            <a:r>
              <a:rPr sz="1400" spc="-5" dirty="0">
                <a:solidFill>
                  <a:schemeClr val="accent1">
                    <a:lumMod val="50000"/>
                  </a:schemeClr>
                </a:solidFill>
                <a:latin typeface="Calibri"/>
                <a:cs typeface="Calibri"/>
              </a:rPr>
              <a:t>impulsar </a:t>
            </a:r>
            <a:r>
              <a:rPr sz="1400" dirty="0">
                <a:solidFill>
                  <a:schemeClr val="accent1">
                    <a:lumMod val="50000"/>
                  </a:schemeClr>
                </a:solidFill>
                <a:latin typeface="Calibri"/>
                <a:cs typeface="Calibri"/>
              </a:rPr>
              <a:t>la </a:t>
            </a:r>
            <a:r>
              <a:rPr sz="1400" spc="-10" dirty="0">
                <a:solidFill>
                  <a:schemeClr val="accent1">
                    <a:lumMod val="50000"/>
                  </a:schemeClr>
                </a:solidFill>
                <a:latin typeface="Calibri"/>
                <a:cs typeface="Calibri"/>
              </a:rPr>
              <a:t>Estrategia </a:t>
            </a:r>
            <a:r>
              <a:rPr sz="1400" spc="-5" dirty="0">
                <a:solidFill>
                  <a:schemeClr val="accent1">
                    <a:lumMod val="50000"/>
                  </a:schemeClr>
                </a:solidFill>
                <a:latin typeface="Calibri"/>
                <a:cs typeface="Calibri"/>
              </a:rPr>
              <a:t>Nacional de </a:t>
            </a:r>
            <a:r>
              <a:rPr sz="1400" spc="-10" dirty="0">
                <a:solidFill>
                  <a:schemeClr val="accent1">
                    <a:lumMod val="50000"/>
                  </a:schemeClr>
                </a:solidFill>
                <a:latin typeface="Calibri"/>
                <a:cs typeface="Calibri"/>
              </a:rPr>
              <a:t>Educación </a:t>
            </a:r>
            <a:r>
              <a:rPr sz="1400" spc="-5" dirty="0">
                <a:solidFill>
                  <a:schemeClr val="accent1">
                    <a:lumMod val="50000"/>
                  </a:schemeClr>
                </a:solidFill>
                <a:latin typeface="Calibri"/>
                <a:cs typeface="Calibri"/>
              </a:rPr>
              <a:t>Pública </a:t>
            </a:r>
            <a:r>
              <a:rPr sz="1400" dirty="0">
                <a:solidFill>
                  <a:schemeClr val="accent1">
                    <a:lumMod val="50000"/>
                  </a:schemeClr>
                </a:solidFill>
                <a:latin typeface="Calibri"/>
                <a:cs typeface="Calibri"/>
              </a:rPr>
              <a:t>a </a:t>
            </a:r>
            <a:r>
              <a:rPr sz="1400" b="1" dirty="0">
                <a:solidFill>
                  <a:schemeClr val="accent1">
                    <a:lumMod val="50000"/>
                  </a:schemeClr>
                </a:solidFill>
                <a:latin typeface="Calibri"/>
                <a:cs typeface="Calibri"/>
              </a:rPr>
              <a:t>8  años</a:t>
            </a:r>
            <a:r>
              <a:rPr sz="1400" dirty="0">
                <a:latin typeface="Calibri"/>
                <a:cs typeface="Calibri"/>
              </a:rPr>
              <a:t>. </a:t>
            </a:r>
          </a:p>
        </p:txBody>
      </p:sp>
    </p:spTree>
    <p:extLst>
      <p:ext uri="{BB962C8B-B14F-4D97-AF65-F5344CB8AC3E}">
        <p14:creationId xmlns:p14="http://schemas.microsoft.com/office/powerpoint/2010/main" val="238877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5DB3EE8-CD65-4853-8DEC-E4E88F495766}"/>
              </a:ext>
            </a:extLst>
          </p:cNvPr>
          <p:cNvSpPr>
            <a:spLocks noGrp="1"/>
          </p:cNvSpPr>
          <p:nvPr>
            <p:ph type="title"/>
          </p:nvPr>
        </p:nvSpPr>
        <p:spPr/>
        <p:txBody>
          <a:bodyPr/>
          <a:lstStyle/>
          <a:p>
            <a:r>
              <a:rPr lang="es-CL" dirty="0"/>
              <a:t>Servicio Local</a:t>
            </a:r>
          </a:p>
        </p:txBody>
      </p:sp>
      <p:sp>
        <p:nvSpPr>
          <p:cNvPr id="13" name="object 10">
            <a:extLst>
              <a:ext uri="{FF2B5EF4-FFF2-40B4-BE49-F238E27FC236}">
                <a16:creationId xmlns:a16="http://schemas.microsoft.com/office/drawing/2014/main" xmlns="" id="{63621C86-0538-406D-9A0D-D6994F3644E9}"/>
              </a:ext>
            </a:extLst>
          </p:cNvPr>
          <p:cNvSpPr/>
          <p:nvPr/>
        </p:nvSpPr>
        <p:spPr>
          <a:xfrm>
            <a:off x="-6535341" y="1665691"/>
            <a:ext cx="6116260" cy="2087835"/>
          </a:xfrm>
          <a:custGeom>
            <a:avLst/>
            <a:gdLst/>
            <a:ahLst/>
            <a:cxnLst/>
            <a:rect l="l" t="t" r="r" b="b"/>
            <a:pathLst>
              <a:path w="4104640" h="2268220">
                <a:moveTo>
                  <a:pt x="4104132" y="2267712"/>
                </a:moveTo>
                <a:lnTo>
                  <a:pt x="377952" y="2267712"/>
                </a:lnTo>
                <a:lnTo>
                  <a:pt x="330542" y="2264767"/>
                </a:lnTo>
                <a:lnTo>
                  <a:pt x="284890" y="2256168"/>
                </a:lnTo>
                <a:lnTo>
                  <a:pt x="241349" y="2242271"/>
                </a:lnTo>
                <a:lnTo>
                  <a:pt x="200274" y="2223428"/>
                </a:lnTo>
                <a:lnTo>
                  <a:pt x="162019" y="2199994"/>
                </a:lnTo>
                <a:lnTo>
                  <a:pt x="126939" y="2172324"/>
                </a:lnTo>
                <a:lnTo>
                  <a:pt x="95386" y="2140771"/>
                </a:lnTo>
                <a:lnTo>
                  <a:pt x="67716" y="2105689"/>
                </a:lnTo>
                <a:lnTo>
                  <a:pt x="44282" y="2067432"/>
                </a:lnTo>
                <a:lnTo>
                  <a:pt x="25440" y="2026356"/>
                </a:lnTo>
                <a:lnTo>
                  <a:pt x="11542" y="1982813"/>
                </a:lnTo>
                <a:lnTo>
                  <a:pt x="2944" y="1937159"/>
                </a:lnTo>
                <a:lnTo>
                  <a:pt x="0" y="1889747"/>
                </a:lnTo>
                <a:lnTo>
                  <a:pt x="0" y="0"/>
                </a:lnTo>
                <a:lnTo>
                  <a:pt x="4104132" y="0"/>
                </a:lnTo>
                <a:lnTo>
                  <a:pt x="4104132" y="2267712"/>
                </a:lnTo>
                <a:close/>
              </a:path>
            </a:pathLst>
          </a:custGeom>
          <a:ln w="25908">
            <a:solidFill>
              <a:srgbClr val="FFFFFF"/>
            </a:solidFill>
          </a:ln>
        </p:spPr>
        <p:txBody>
          <a:bodyPr wrap="square" lIns="0" tIns="0" rIns="0" bIns="0" rtlCol="0"/>
          <a:lstStyle/>
          <a:p>
            <a:endParaRPr/>
          </a:p>
        </p:txBody>
      </p:sp>
      <p:graphicFrame>
        <p:nvGraphicFramePr>
          <p:cNvPr id="21" name="Diagrama 20">
            <a:extLst>
              <a:ext uri="{FF2B5EF4-FFF2-40B4-BE49-F238E27FC236}">
                <a16:creationId xmlns:a16="http://schemas.microsoft.com/office/drawing/2014/main" xmlns="" id="{7960DB66-33AD-4890-BF0B-6AEA1AA0FBEA}"/>
              </a:ext>
            </a:extLst>
          </p:cNvPr>
          <p:cNvGraphicFramePr/>
          <p:nvPr>
            <p:extLst/>
          </p:nvPr>
        </p:nvGraphicFramePr>
        <p:xfrm>
          <a:off x="1066800" y="2023111"/>
          <a:ext cx="10058400" cy="39204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8226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0816530-1CB7-4ED5-8D71-34642EB60C5E}"/>
              </a:ext>
            </a:extLst>
          </p:cNvPr>
          <p:cNvSpPr>
            <a:spLocks noGrp="1"/>
          </p:cNvSpPr>
          <p:nvPr>
            <p:ph type="title"/>
          </p:nvPr>
        </p:nvSpPr>
        <p:spPr/>
        <p:txBody>
          <a:bodyPr>
            <a:normAutofit fontScale="90000"/>
          </a:bodyPr>
          <a:lstStyle/>
          <a:p>
            <a:r>
              <a:rPr lang="es-ES" dirty="0"/>
              <a:t>Párrafo 5°</a:t>
            </a:r>
            <a:r>
              <a:rPr lang="es-CL" dirty="0"/>
              <a:t/>
            </a:r>
            <a:br>
              <a:rPr lang="es-CL" dirty="0"/>
            </a:br>
            <a:r>
              <a:rPr lang="es-ES" dirty="0"/>
              <a:t>Del procedimiento de traspaso del servicio educacional</a:t>
            </a:r>
            <a:endParaRPr lang="es-CL" dirty="0"/>
          </a:p>
        </p:txBody>
      </p:sp>
      <p:sp>
        <p:nvSpPr>
          <p:cNvPr id="3" name="object 5">
            <a:extLst>
              <a:ext uri="{FF2B5EF4-FFF2-40B4-BE49-F238E27FC236}">
                <a16:creationId xmlns:a16="http://schemas.microsoft.com/office/drawing/2014/main" xmlns="" id="{29877DE7-906B-4686-A93D-1FDFE785D1BA}"/>
              </a:ext>
            </a:extLst>
          </p:cNvPr>
          <p:cNvSpPr/>
          <p:nvPr/>
        </p:nvSpPr>
        <p:spPr>
          <a:xfrm>
            <a:off x="4500370" y="2609850"/>
            <a:ext cx="2624330" cy="2690621"/>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859834740"/>
      </p:ext>
    </p:extLst>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Distintiv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{BD820AE4-FB94-5B4A-8562-8780BEABE9F1}tf10001071</Template>
  <TotalTime>781</TotalTime>
  <Words>1555</Words>
  <Application>Microsoft Office PowerPoint</Application>
  <PresentationFormat>Panorámica</PresentationFormat>
  <Paragraphs>103</Paragraphs>
  <Slides>29</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Gill Sans MT</vt:lpstr>
      <vt:lpstr>Impact</vt:lpstr>
      <vt:lpstr>Wingdings</vt:lpstr>
      <vt:lpstr>Distintivo</vt:lpstr>
      <vt:lpstr>Políticas de Recursos Humanos como un instrumento de Gestión Municipal</vt:lpstr>
      <vt:lpstr>Desmunicipalización de la educación en los servicios locales</vt:lpstr>
      <vt:lpstr>CREA EL SISTEMA DE EDUCACIÓN PÚBLICA  </vt:lpstr>
      <vt:lpstr>Primera etapa de instalación</vt:lpstr>
      <vt:lpstr>Segunda etapa de instalación</vt:lpstr>
      <vt:lpstr>Plazo final</vt:lpstr>
      <vt:lpstr>Sistema articulado de gestión educacional descentralizada</vt:lpstr>
      <vt:lpstr>Servicio Local</vt:lpstr>
      <vt:lpstr>Párrafo 5° Del procedimiento de traspaso del servicio educacional</vt:lpstr>
      <vt:lpstr>Registro de bienes destinados a la prestación del servicio educacional. </vt:lpstr>
      <vt:lpstr>De las obligaciones de las municipalidades. </vt:lpstr>
      <vt:lpstr>Comisión técnica</vt:lpstr>
      <vt:lpstr>Resumen Traspasos</vt:lpstr>
      <vt:lpstr>Presentación de PowerPoint</vt:lpstr>
      <vt:lpstr>Puntos a considerar </vt:lpstr>
      <vt:lpstr>Presentación de PowerPoint</vt:lpstr>
      <vt:lpstr>Presentación de PowerPoint</vt:lpstr>
      <vt:lpstr>Presentación de PowerPoint</vt:lpstr>
      <vt:lpstr>Presentación de PowerPoint</vt:lpstr>
      <vt:lpstr>Funcionarios en traspaso</vt:lpstr>
      <vt:lpstr>TRASPASO DE LOS ASISTENTES DE LA EDUCACIÓN A LOS SERVICIOS LOCALES DE EDUCACIÓN, “SIN SOLUCIÓN DE CONTINUIDAD” </vt:lpstr>
      <vt:lpstr>TRASPASO DE LOS ASISTENTES DE LA EDUCACIÓN A LOS SERVICIOS LOCALES DE EDUCACIÓN, “SIN SOLUCIÓN DE CONTINUIDAD” </vt:lpstr>
      <vt:lpstr>TRASPASO DE LOS ASISTENTES DE LA EDUCACIÓN A LOS SERVICIOS LOCALES DE EDUCACIÓN, “SIN SOLUCIÓN DE CONTINUIDAD” </vt:lpstr>
      <vt:lpstr>ARTICULO 38 TRANSITORIO </vt:lpstr>
      <vt:lpstr>ARTICULO 38 TRANSITORIO </vt:lpstr>
      <vt:lpstr>Causal De Termino De Servicio </vt:lpstr>
      <vt:lpstr>CREACIÓN DE SERVICIOS LOCALES </vt:lpstr>
      <vt:lpstr>EFECTOS finales: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Victor Salazar Gilabert</dc:creator>
  <cp:lastModifiedBy>ASEMUCH</cp:lastModifiedBy>
  <cp:revision>11</cp:revision>
  <dcterms:created xsi:type="dcterms:W3CDTF">2018-07-05T04:25:14Z</dcterms:created>
  <dcterms:modified xsi:type="dcterms:W3CDTF">2018-07-19T03:56:21Z</dcterms:modified>
</cp:coreProperties>
</file>