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7" r:id="rId8"/>
    <p:sldId id="261" r:id="rId9"/>
    <p:sldId id="262" r:id="rId10"/>
    <p:sldId id="268" r:id="rId11"/>
    <p:sldId id="264" r:id="rId12"/>
    <p:sldId id="263" r:id="rId13"/>
    <p:sldId id="269" r:id="rId14"/>
    <p:sldId id="265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4" autoAdjust="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F85B-43FB-4D87-87D4-1E2DE9CD7121}" type="datetimeFigureOut">
              <a:rPr lang="es-CL" smtClean="0"/>
              <a:t>18-07-2018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C325F-D056-47F5-AA06-982774D648B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F85B-43FB-4D87-87D4-1E2DE9CD7121}" type="datetimeFigureOut">
              <a:rPr lang="es-CL" smtClean="0"/>
              <a:t>18-07-2018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C325F-D056-47F5-AA06-982774D648B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F85B-43FB-4D87-87D4-1E2DE9CD7121}" type="datetimeFigureOut">
              <a:rPr lang="es-CL" smtClean="0"/>
              <a:t>18-07-2018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C325F-D056-47F5-AA06-982774D648B9}" type="slidenum">
              <a:rPr lang="es-CL" smtClean="0"/>
              <a:t>‹Nº›</a:t>
            </a:fld>
            <a:endParaRPr lang="es-C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F85B-43FB-4D87-87D4-1E2DE9CD7121}" type="datetimeFigureOut">
              <a:rPr lang="es-CL" smtClean="0"/>
              <a:t>18-07-2018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C325F-D056-47F5-AA06-982774D648B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F85B-43FB-4D87-87D4-1E2DE9CD7121}" type="datetimeFigureOut">
              <a:rPr lang="es-CL" smtClean="0"/>
              <a:t>18-07-2018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C325F-D056-47F5-AA06-982774D648B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F85B-43FB-4D87-87D4-1E2DE9CD7121}" type="datetimeFigureOut">
              <a:rPr lang="es-CL" smtClean="0"/>
              <a:t>18-07-2018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C325F-D056-47F5-AA06-982774D648B9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F85B-43FB-4D87-87D4-1E2DE9CD7121}" type="datetimeFigureOut">
              <a:rPr lang="es-CL" smtClean="0"/>
              <a:t>18-07-2018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C325F-D056-47F5-AA06-982774D648B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F85B-43FB-4D87-87D4-1E2DE9CD7121}" type="datetimeFigureOut">
              <a:rPr lang="es-CL" smtClean="0"/>
              <a:t>18-07-2018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C325F-D056-47F5-AA06-982774D648B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F85B-43FB-4D87-87D4-1E2DE9CD7121}" type="datetimeFigureOut">
              <a:rPr lang="es-CL" smtClean="0"/>
              <a:t>18-07-2018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C325F-D056-47F5-AA06-982774D648B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F85B-43FB-4D87-87D4-1E2DE9CD7121}" type="datetimeFigureOut">
              <a:rPr lang="es-CL" smtClean="0"/>
              <a:t>18-07-2018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C325F-D056-47F5-AA06-982774D648B9}" type="slidenum">
              <a:rPr lang="es-CL" smtClean="0"/>
              <a:t>‹Nº›</a:t>
            </a:fld>
            <a:endParaRPr lang="es-C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F85B-43FB-4D87-87D4-1E2DE9CD7121}" type="datetimeFigureOut">
              <a:rPr lang="es-CL" smtClean="0"/>
              <a:t>18-07-2018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C325F-D056-47F5-AA06-982774D648B9}" type="slidenum">
              <a:rPr lang="es-CL" smtClean="0"/>
              <a:t>‹Nº›</a:t>
            </a:fld>
            <a:endParaRPr lang="es-C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4FFF85B-43FB-4D87-87D4-1E2DE9CD7121}" type="datetimeFigureOut">
              <a:rPr lang="es-CL" smtClean="0"/>
              <a:t>18-07-2018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9CC325F-D056-47F5-AA06-982774D648B9}" type="slidenum">
              <a:rPr lang="es-CL" smtClean="0"/>
              <a:t>‹Nº›</a:t>
            </a:fld>
            <a:endParaRPr lang="es-C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 Grupo temático Nº3 Pregunta 1  Oportunidades y amenazas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0004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3074" name="Picture 2" descr="E:\fotos\foto 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3516"/>
            <a:ext cx="8280920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0794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Negociación sectorialmente con el gobierno</a:t>
            </a:r>
          </a:p>
          <a:p>
            <a:r>
              <a:rPr lang="es-CL" dirty="0" smtClean="0"/>
              <a:t>Indemnización por años de servicio a personal a contrata</a:t>
            </a:r>
          </a:p>
          <a:p>
            <a:r>
              <a:rPr lang="es-CL" dirty="0" smtClean="0"/>
              <a:t>Seguro de </a:t>
            </a:r>
            <a:r>
              <a:rPr lang="es-CL" dirty="0" err="1" smtClean="0"/>
              <a:t>cesantia</a:t>
            </a:r>
            <a:r>
              <a:rPr lang="es-CL" dirty="0" smtClean="0"/>
              <a:t> a personal a contrata</a:t>
            </a:r>
          </a:p>
          <a:p>
            <a:r>
              <a:rPr lang="es-CL" dirty="0" smtClean="0"/>
              <a:t>Flexibilidad de funciones (desarrollo de competencias )</a:t>
            </a:r>
          </a:p>
          <a:p>
            <a:r>
              <a:rPr lang="es-CL" dirty="0" smtClean="0"/>
              <a:t>Concurso interno en primera instancia y luego concurso publico</a:t>
            </a:r>
          </a:p>
          <a:p>
            <a:endParaRPr lang="es-CL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Pregunta Nº4 actualización del estatuto administrativo ¿Cómo ?</a:t>
            </a:r>
            <a:br>
              <a:rPr lang="es-CL" dirty="0" smtClean="0"/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0367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L" dirty="0" smtClean="0"/>
              <a:t>Flexibilidad horaria ( hora de ingreso, hora de salida)</a:t>
            </a:r>
          </a:p>
          <a:p>
            <a:r>
              <a:rPr lang="es-CL" dirty="0" err="1" smtClean="0"/>
              <a:t>Fiscalia</a:t>
            </a:r>
            <a:r>
              <a:rPr lang="es-CL" dirty="0" smtClean="0"/>
              <a:t> interna (investigación sumaria)</a:t>
            </a:r>
          </a:p>
          <a:p>
            <a:r>
              <a:rPr lang="es-CL" dirty="0" smtClean="0"/>
              <a:t>Pago de bienios permanentes.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 smtClean="0"/>
              <a:t>                               Muchas Gracias</a:t>
            </a:r>
          </a:p>
          <a:p>
            <a:endParaRPr lang="es-CL" dirty="0"/>
          </a:p>
          <a:p>
            <a:endParaRPr lang="es-CL" dirty="0" smtClean="0"/>
          </a:p>
          <a:p>
            <a:r>
              <a:rPr lang="es-CL" dirty="0" smtClean="0"/>
              <a:t>                                      fin</a:t>
            </a:r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pregunta Nº4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9753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098" name="Picture 2" descr="E:\fotos\foto 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47522"/>
            <a:ext cx="8280920" cy="5778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1345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CL" dirty="0" smtClean="0"/>
              <a:t>Ruth Salas </a:t>
            </a:r>
            <a:r>
              <a:rPr lang="es-CL" dirty="0" err="1" smtClean="0"/>
              <a:t>Viertel</a:t>
            </a:r>
            <a:endParaRPr lang="es-CL" dirty="0" smtClean="0"/>
          </a:p>
          <a:p>
            <a:r>
              <a:rPr lang="es-CL" dirty="0" smtClean="0"/>
              <a:t>Eugenia Soto </a:t>
            </a:r>
            <a:r>
              <a:rPr lang="es-CL" dirty="0" err="1" smtClean="0"/>
              <a:t>Gonzalez</a:t>
            </a:r>
            <a:endParaRPr lang="es-CL" dirty="0" smtClean="0"/>
          </a:p>
          <a:p>
            <a:r>
              <a:rPr lang="es-CL" dirty="0" smtClean="0"/>
              <a:t>Luis </a:t>
            </a:r>
            <a:r>
              <a:rPr lang="es-CL" dirty="0" err="1"/>
              <a:t>A</a:t>
            </a:r>
            <a:r>
              <a:rPr lang="es-CL" dirty="0" err="1" smtClean="0"/>
              <a:t>lvarez</a:t>
            </a:r>
            <a:r>
              <a:rPr lang="es-CL" dirty="0" smtClean="0"/>
              <a:t>  </a:t>
            </a:r>
            <a:r>
              <a:rPr lang="es-CL" dirty="0" err="1" smtClean="0"/>
              <a:t>Gonzalez</a:t>
            </a:r>
            <a:endParaRPr lang="es-CL" dirty="0" smtClean="0"/>
          </a:p>
          <a:p>
            <a:r>
              <a:rPr lang="es-CL" dirty="0" smtClean="0"/>
              <a:t>David Santander Torres</a:t>
            </a:r>
          </a:p>
          <a:p>
            <a:r>
              <a:rPr lang="es-CL" dirty="0" smtClean="0"/>
              <a:t>Carolina Rojas </a:t>
            </a:r>
            <a:r>
              <a:rPr lang="es-CL" dirty="0" err="1" smtClean="0"/>
              <a:t>Gonzalez</a:t>
            </a:r>
            <a:endParaRPr lang="es-CL" dirty="0" smtClean="0"/>
          </a:p>
          <a:p>
            <a:r>
              <a:rPr lang="es-CL" dirty="0" smtClean="0"/>
              <a:t>Ana </a:t>
            </a:r>
            <a:r>
              <a:rPr lang="es-CL" dirty="0" err="1" smtClean="0"/>
              <a:t>Maria</a:t>
            </a:r>
            <a:r>
              <a:rPr lang="es-CL" dirty="0" smtClean="0"/>
              <a:t> </a:t>
            </a:r>
            <a:r>
              <a:rPr lang="es-CL" dirty="0" err="1" smtClean="0"/>
              <a:t>Risso</a:t>
            </a:r>
            <a:r>
              <a:rPr lang="es-CL" dirty="0" smtClean="0"/>
              <a:t> Turra</a:t>
            </a:r>
          </a:p>
          <a:p>
            <a:r>
              <a:rPr lang="es-CL" dirty="0" smtClean="0"/>
              <a:t>Juan </a:t>
            </a:r>
            <a:r>
              <a:rPr lang="es-CL" dirty="0" err="1" smtClean="0"/>
              <a:t>Alvarez</a:t>
            </a:r>
            <a:r>
              <a:rPr lang="es-CL" dirty="0" smtClean="0"/>
              <a:t> Barra</a:t>
            </a:r>
          </a:p>
          <a:p>
            <a:r>
              <a:rPr lang="es-CL" dirty="0" smtClean="0"/>
              <a:t>Daniel Quezada </a:t>
            </a:r>
            <a:r>
              <a:rPr lang="es-CL" dirty="0" err="1" smtClean="0"/>
              <a:t>Quezada</a:t>
            </a:r>
            <a:endParaRPr lang="es-CL" dirty="0" smtClean="0"/>
          </a:p>
          <a:p>
            <a:r>
              <a:rPr lang="es-CL" dirty="0" smtClean="0"/>
              <a:t>Marcela </a:t>
            </a:r>
            <a:r>
              <a:rPr lang="es-CL" dirty="0" err="1" smtClean="0"/>
              <a:t>Gonzalez</a:t>
            </a:r>
            <a:r>
              <a:rPr lang="es-CL" dirty="0" smtClean="0"/>
              <a:t> </a:t>
            </a:r>
            <a:r>
              <a:rPr lang="es-CL" dirty="0" err="1" smtClean="0"/>
              <a:t>Gonzalez</a:t>
            </a:r>
            <a:endParaRPr lang="es-CL" dirty="0" smtClean="0"/>
          </a:p>
          <a:p>
            <a:r>
              <a:rPr lang="es-CL" dirty="0" err="1" smtClean="0"/>
              <a:t>Lisetty</a:t>
            </a:r>
            <a:r>
              <a:rPr lang="es-CL" dirty="0" smtClean="0"/>
              <a:t> Sotelo Canales</a:t>
            </a:r>
          </a:p>
          <a:p>
            <a:r>
              <a:rPr lang="es-CL" dirty="0" err="1" smtClean="0"/>
              <a:t>Polon</a:t>
            </a:r>
            <a:r>
              <a:rPr lang="es-CL" dirty="0" smtClean="0"/>
              <a:t> Sandoval Vargas</a:t>
            </a:r>
          </a:p>
          <a:p>
            <a:r>
              <a:rPr lang="es-CL" dirty="0" smtClean="0"/>
              <a:t>Juan Camilo </a:t>
            </a:r>
            <a:r>
              <a:rPr lang="es-CL" smtClean="0"/>
              <a:t>(oyente) </a:t>
            </a:r>
            <a:endParaRPr lang="es-CL" dirty="0" smtClean="0"/>
          </a:p>
          <a:p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Grupo </a:t>
            </a:r>
            <a:r>
              <a:rPr lang="es-CL" dirty="0" err="1" smtClean="0"/>
              <a:t>tematico</a:t>
            </a:r>
            <a:r>
              <a:rPr lang="es-CL" dirty="0" smtClean="0"/>
              <a:t> Nº3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3456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5122" name="Picture 2" descr="E:\fotos\foto 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7522"/>
            <a:ext cx="8208912" cy="5778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61679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6146" name="Picture 2" descr="E:\fotos\foto 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93516"/>
            <a:ext cx="8280920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84437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L" sz="4400" smtClean="0"/>
              <a:t>Especialmente </a:t>
            </a:r>
            <a:r>
              <a:rPr lang="es-CL" sz="4400" dirty="0" smtClean="0"/>
              <a:t>a los colegas de Los Vilos</a:t>
            </a:r>
            <a:endParaRPr lang="es-CL" sz="44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Muchas gracias a todos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28070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Mejorar o fortalecer la ley 20922</a:t>
            </a:r>
          </a:p>
          <a:p>
            <a:r>
              <a:rPr lang="es-CL" dirty="0" smtClean="0"/>
              <a:t>Ingreso personal </a:t>
            </a:r>
            <a:r>
              <a:rPr lang="es-CL" dirty="0" err="1" smtClean="0"/>
              <a:t>codigo</a:t>
            </a:r>
            <a:r>
              <a:rPr lang="es-CL" dirty="0" smtClean="0"/>
              <a:t> del trabajo, asimilado a grado</a:t>
            </a:r>
          </a:p>
          <a:p>
            <a:r>
              <a:rPr lang="es-CL" dirty="0" err="1" smtClean="0"/>
              <a:t>Analisis</a:t>
            </a:r>
            <a:r>
              <a:rPr lang="es-CL" dirty="0" smtClean="0"/>
              <a:t> estructural de plantas</a:t>
            </a:r>
          </a:p>
          <a:p>
            <a:r>
              <a:rPr lang="es-CL" dirty="0" smtClean="0"/>
              <a:t>Voluntad del alcalde (negociación)</a:t>
            </a:r>
          </a:p>
          <a:p>
            <a:r>
              <a:rPr lang="es-CL" dirty="0" err="1" smtClean="0"/>
              <a:t>Lidegazgo</a:t>
            </a:r>
            <a:r>
              <a:rPr lang="es-CL" dirty="0" smtClean="0"/>
              <a:t> de las asociaciones (escuela Sindical)</a:t>
            </a:r>
          </a:p>
          <a:p>
            <a:r>
              <a:rPr lang="es-CL" dirty="0" smtClean="0"/>
              <a:t>Nueva Ley de rentas</a:t>
            </a:r>
          </a:p>
          <a:p>
            <a:endParaRPr lang="es-CL" dirty="0" smtClean="0"/>
          </a:p>
          <a:p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oportunidades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1603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Ingresos propios insuficientes</a:t>
            </a:r>
          </a:p>
          <a:p>
            <a:r>
              <a:rPr lang="es-CL" dirty="0" smtClean="0"/>
              <a:t>Falta de cobros por concepto de patentes comerciales</a:t>
            </a:r>
          </a:p>
          <a:p>
            <a:r>
              <a:rPr lang="es-CL" dirty="0" smtClean="0"/>
              <a:t>Mala infraestructura</a:t>
            </a:r>
          </a:p>
          <a:p>
            <a:r>
              <a:rPr lang="es-CL" dirty="0" smtClean="0"/>
              <a:t>Falta de voluntad directiva( alcaldes, directores)</a:t>
            </a:r>
          </a:p>
          <a:p>
            <a:r>
              <a:rPr lang="es-CL" dirty="0" smtClean="0"/>
              <a:t>Alta dirección publica, amenaza la carrera funcionaria.</a:t>
            </a:r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Amenazas</a:t>
            </a:r>
            <a:br>
              <a:rPr lang="es-CL" dirty="0" smtClean="0"/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558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026" name="Picture 2" descr="E:\fotos\foto 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60" y="315052"/>
            <a:ext cx="8180196" cy="5811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9789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err="1" smtClean="0"/>
              <a:t>Valorizacion</a:t>
            </a:r>
            <a:r>
              <a:rPr lang="es-CL" dirty="0" smtClean="0"/>
              <a:t> del empleo municipal (no a la externalización)</a:t>
            </a:r>
          </a:p>
          <a:p>
            <a:r>
              <a:rPr lang="es-CL" dirty="0" smtClean="0"/>
              <a:t>Modernización de la gestión (nuevas </a:t>
            </a:r>
            <a:r>
              <a:rPr lang="es-CL" dirty="0" err="1" smtClean="0"/>
              <a:t>tecnologias</a:t>
            </a:r>
            <a:r>
              <a:rPr lang="es-CL" dirty="0" smtClean="0"/>
              <a:t>)</a:t>
            </a:r>
          </a:p>
          <a:p>
            <a:r>
              <a:rPr lang="es-CL" dirty="0" smtClean="0"/>
              <a:t>Agilización de tramites municipales (norma ISO)</a:t>
            </a:r>
          </a:p>
          <a:p>
            <a:r>
              <a:rPr lang="es-CL" dirty="0" smtClean="0"/>
              <a:t>Manuales de procedimientos de todas las unidades municipales</a:t>
            </a:r>
          </a:p>
          <a:p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Pregunta Nº2 modernización municipal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7869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Almacenamiento de la información (digitalización)</a:t>
            </a:r>
          </a:p>
          <a:p>
            <a:r>
              <a:rPr lang="es-CL" dirty="0" smtClean="0"/>
              <a:t>Acceso a capacitación universal (todos los estamentos)</a:t>
            </a:r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Pregunta Nº2 modernización municipal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4336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2050" name="Picture 2" descr="E:\fotos\foto 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208912" cy="5793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2269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 err="1" smtClean="0"/>
              <a:t>Càpacitaciones</a:t>
            </a:r>
            <a:r>
              <a:rPr lang="es-CL" dirty="0" smtClean="0"/>
              <a:t> a todos lo funcionarios</a:t>
            </a:r>
          </a:p>
          <a:p>
            <a:r>
              <a:rPr lang="es-CL" dirty="0" smtClean="0"/>
              <a:t>Pago de horas de capacitación (cursos rendidos a todo nivel)</a:t>
            </a:r>
          </a:p>
          <a:p>
            <a:r>
              <a:rPr lang="es-CL" dirty="0" smtClean="0"/>
              <a:t>Asignación profesional a los que tengan titulo profesional y </a:t>
            </a:r>
            <a:r>
              <a:rPr lang="es-CL" dirty="0" err="1" smtClean="0"/>
              <a:t>tecnico</a:t>
            </a:r>
            <a:r>
              <a:rPr lang="es-CL" dirty="0" smtClean="0"/>
              <a:t> independiente del </a:t>
            </a:r>
            <a:r>
              <a:rPr lang="es-CL" dirty="0" err="1" smtClean="0"/>
              <a:t>escalafon</a:t>
            </a:r>
            <a:endParaRPr lang="es-CL" dirty="0" smtClean="0"/>
          </a:p>
          <a:p>
            <a:r>
              <a:rPr lang="es-CL" dirty="0" smtClean="0"/>
              <a:t>Asignación de responsabilidad</a:t>
            </a:r>
          </a:p>
          <a:p>
            <a:r>
              <a:rPr lang="es-CL" dirty="0" smtClean="0"/>
              <a:t>Asignación directivo-jefatura permanente Ley 20922.</a:t>
            </a:r>
          </a:p>
          <a:p>
            <a:endParaRPr lang="es-CL" dirty="0" smtClean="0"/>
          </a:p>
          <a:p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Pregunta Nº3 nueva agenda gremial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7086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Asignación de desempeño en condiciones </a:t>
            </a:r>
            <a:r>
              <a:rPr lang="es-CL" dirty="0" err="1" smtClean="0"/>
              <a:t>dificiles</a:t>
            </a:r>
            <a:r>
              <a:rPr lang="es-CL" dirty="0" smtClean="0"/>
              <a:t>.</a:t>
            </a:r>
          </a:p>
          <a:p>
            <a:r>
              <a:rPr lang="es-CL" dirty="0" smtClean="0"/>
              <a:t>Asignación directivo-jefatura permanente para nuevos funcionarios.</a:t>
            </a:r>
          </a:p>
          <a:p>
            <a:r>
              <a:rPr lang="es-CL" dirty="0" smtClean="0"/>
              <a:t>Asignación de especialidad ( competencias laborales)</a:t>
            </a:r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Pregunta Nº3 nueva agenda gremial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8325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65</TotalTime>
  <Words>336</Words>
  <Application>Microsoft Office PowerPoint</Application>
  <PresentationFormat>Presentación en pantalla (4:3)</PresentationFormat>
  <Paragraphs>69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0" baseType="lpstr">
      <vt:lpstr>Candara</vt:lpstr>
      <vt:lpstr>Symbol</vt:lpstr>
      <vt:lpstr>Forma de onda</vt:lpstr>
      <vt:lpstr> Grupo temático Nº3 Pregunta 1  Oportunidades y amenazas</vt:lpstr>
      <vt:lpstr>oportunidades</vt:lpstr>
      <vt:lpstr>Amenazas </vt:lpstr>
      <vt:lpstr>Presentación de PowerPoint</vt:lpstr>
      <vt:lpstr>Pregunta Nº2 modernización municipal</vt:lpstr>
      <vt:lpstr>Pregunta Nº2 modernización municipal</vt:lpstr>
      <vt:lpstr>Presentación de PowerPoint</vt:lpstr>
      <vt:lpstr>Pregunta Nº3 nueva agenda gremial</vt:lpstr>
      <vt:lpstr>Pregunta Nº3 nueva agenda gremial</vt:lpstr>
      <vt:lpstr>Presentación de PowerPoint</vt:lpstr>
      <vt:lpstr>Pregunta Nº4 actualización del estatuto administrativo ¿Cómo ? </vt:lpstr>
      <vt:lpstr>pregunta Nº4</vt:lpstr>
      <vt:lpstr>Presentación de PowerPoint</vt:lpstr>
      <vt:lpstr>Grupo tematico Nº3</vt:lpstr>
      <vt:lpstr>Presentación de PowerPoint</vt:lpstr>
      <vt:lpstr>Presentación de PowerPoint</vt:lpstr>
      <vt:lpstr>Muchas gracias a todos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Grupo tematico Nº3 Pregunta 1  Oportunidades y amenazas</dc:title>
  <dc:creator>ASEMUCH</dc:creator>
  <cp:lastModifiedBy>ASEMUCH</cp:lastModifiedBy>
  <cp:revision>11</cp:revision>
  <dcterms:created xsi:type="dcterms:W3CDTF">2018-07-05T22:12:34Z</dcterms:created>
  <dcterms:modified xsi:type="dcterms:W3CDTF">2018-07-19T03:57:29Z</dcterms:modified>
</cp:coreProperties>
</file>