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2B3AAE-CF20-4475-B73E-C984AD06D1AE}" type="datetimeFigureOut">
              <a:rPr lang="es-ES" smtClean="0"/>
              <a:pPr/>
              <a:t>06/07/2018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4321D7-EA2E-49B2-B5D0-49115B756A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5"/>
            <a:ext cx="7772400" cy="1143008"/>
          </a:xfrm>
        </p:spPr>
        <p:txBody>
          <a:bodyPr/>
          <a:lstStyle/>
          <a:p>
            <a:r>
              <a:rPr lang="es-CL" dirty="0" smtClean="0"/>
              <a:t>MESA TEMATICA 1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2214554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PARTICIPACION </a:t>
            </a:r>
          </a:p>
          <a:p>
            <a:r>
              <a:rPr lang="es-CL" dirty="0" smtClean="0"/>
              <a:t>Y</a:t>
            </a:r>
          </a:p>
          <a:p>
            <a:r>
              <a:rPr lang="es-CL" dirty="0" smtClean="0"/>
              <a:t>ORGANIZACION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3714752"/>
            <a:ext cx="82153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FACILITADOR : DIRECTOR NACIONAL  SR. WLADIMIR TAPIA MANDIOLA   – MUNICIPALIDAD DE SAN FELIPE </a:t>
            </a:r>
          </a:p>
          <a:p>
            <a:r>
              <a:rPr lang="es-CL" sz="1200" dirty="0" smtClean="0"/>
              <a:t>PRESIDENTA MESA TEMATICA 1           SRA. YASNA CANALES  ACEVEDO  -MUNICIPALIDAD DE LOS ANDES</a:t>
            </a:r>
          </a:p>
          <a:p>
            <a:r>
              <a:rPr lang="es-CL" sz="1200" dirty="0" smtClean="0"/>
              <a:t>SECRETARIA                                         SRA. JESSICA ROJO GUERRERO      - MUNICIPALIDAD DE CHAÑARAL </a:t>
            </a:r>
          </a:p>
          <a:p>
            <a:r>
              <a:rPr lang="es-CL" sz="1200" dirty="0" smtClean="0"/>
              <a:t>ANDRES CORNEJO                                                                                    - MUNICIPALIDAD DE CONCHALÍ</a:t>
            </a:r>
          </a:p>
          <a:p>
            <a:r>
              <a:rPr lang="es-CL" sz="1200" dirty="0" smtClean="0"/>
              <a:t>CARLOS RODRIGUEZ VILLALOBOS                                                            - MUNICIPALIDAD DE CHAÑARAL</a:t>
            </a:r>
          </a:p>
          <a:p>
            <a:r>
              <a:rPr lang="es-CL" sz="1200" dirty="0" smtClean="0"/>
              <a:t>PARICIO GODOY PERALTA                                                                       - MUNICIPALIDAD DE CHAÑARAL</a:t>
            </a:r>
          </a:p>
          <a:p>
            <a:r>
              <a:rPr lang="es-CL" sz="1200" dirty="0" smtClean="0"/>
              <a:t>JOSÉ GALLARDO                                                                                      - MUNICIPALIDAD DE VITACURA</a:t>
            </a:r>
          </a:p>
          <a:p>
            <a:r>
              <a:rPr lang="es-CL" sz="1200" dirty="0" smtClean="0"/>
              <a:t>MORELIA RIOBO                                                                                       - MUNICIPALIDAD DE VITACURA</a:t>
            </a:r>
          </a:p>
          <a:p>
            <a:r>
              <a:rPr lang="es-CL" sz="1200" dirty="0" smtClean="0"/>
              <a:t>MEDARDO VALLADARES GIL                                                                     -</a:t>
            </a:r>
            <a:r>
              <a:rPr lang="es-CL" sz="1200" dirty="0" smtClean="0">
                <a:solidFill>
                  <a:schemeClr val="bg1"/>
                </a:solidFill>
              </a:rPr>
              <a:t> MUNICIPALIDAD DE VALPARAISO</a:t>
            </a:r>
          </a:p>
          <a:p>
            <a:r>
              <a:rPr lang="es-CL" sz="1200" dirty="0" smtClean="0"/>
              <a:t>NELSON LEIVA                                                                                          - </a:t>
            </a:r>
            <a:r>
              <a:rPr lang="es-CL" sz="1200" dirty="0" smtClean="0">
                <a:solidFill>
                  <a:schemeClr val="bg1"/>
                </a:solidFill>
              </a:rPr>
              <a:t>MUNICIPALIDAD DE SAN FELIPE</a:t>
            </a:r>
          </a:p>
          <a:p>
            <a:r>
              <a:rPr lang="es-CL" sz="1200" dirty="0" smtClean="0"/>
              <a:t>JUAN DE DIOS ESPINOZA MEDINA                                                            - </a:t>
            </a:r>
            <a:r>
              <a:rPr lang="es-CL" sz="1200" dirty="0" smtClean="0">
                <a:solidFill>
                  <a:schemeClr val="bg1"/>
                </a:solidFill>
              </a:rPr>
              <a:t>MUNICIPALIDAD DE PANGUIPULLI</a:t>
            </a:r>
          </a:p>
          <a:p>
            <a:r>
              <a:rPr lang="es-CL" sz="1200" dirty="0" smtClean="0"/>
              <a:t>CRISTIAN GALARDO MARDONEZ                                                              - MUNICIPALIDAD DE PANGUIPULLI</a:t>
            </a:r>
          </a:p>
          <a:p>
            <a:endParaRPr lang="es-ES" sz="1400" dirty="0"/>
          </a:p>
        </p:txBody>
      </p:sp>
      <p:pic>
        <p:nvPicPr>
          <p:cNvPr id="5" name="4 Imagen" descr="IMG-20180705-WA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2690832" cy="201812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IMG-20180705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214686"/>
            <a:ext cx="3857652" cy="2893239"/>
          </a:xfrm>
          <a:prstGeom prst="rect">
            <a:avLst/>
          </a:prstGeom>
        </p:spPr>
      </p:pic>
      <p:pic>
        <p:nvPicPr>
          <p:cNvPr id="8" name="7 Imagen" descr="IMG_0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2643174" cy="1982381"/>
          </a:xfrm>
          <a:prstGeom prst="rect">
            <a:avLst/>
          </a:prstGeom>
        </p:spPr>
      </p:pic>
      <p:pic>
        <p:nvPicPr>
          <p:cNvPr id="10" name="9 Marcador de contenido" descr="IMG_097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428604"/>
            <a:ext cx="3517374" cy="2638031"/>
          </a:xfrm>
        </p:spPr>
      </p:pic>
      <p:pic>
        <p:nvPicPr>
          <p:cNvPr id="11" name="10 Imagen" descr="IMG_09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500042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Marcador de contenido" descr="KIPN64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30713" cy="6173035"/>
          </a:xfrm>
        </p:spPr>
      </p:pic>
      <p:sp>
        <p:nvSpPr>
          <p:cNvPr id="4" name="3 Rectángulo"/>
          <p:cNvSpPr/>
          <p:nvPr/>
        </p:nvSpPr>
        <p:spPr>
          <a:xfrm>
            <a:off x="3143240" y="5214950"/>
            <a:ext cx="286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acias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80705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7 Marcador de contenido" descr="IMG-20180705-WA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068" y="619883"/>
            <a:ext cx="7182956" cy="538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r>
              <a:rPr lang="es-CL" dirty="0" smtClean="0"/>
              <a:t>A) Democrática</a:t>
            </a:r>
          </a:p>
          <a:p>
            <a:r>
              <a:rPr lang="es-CL" dirty="0" smtClean="0"/>
              <a:t>B) Descentralizada</a:t>
            </a:r>
          </a:p>
          <a:p>
            <a:r>
              <a:rPr lang="es-CL" dirty="0" smtClean="0"/>
              <a:t>C) Garantizar y asegurar la participación de las regiones </a:t>
            </a:r>
          </a:p>
          <a:p>
            <a:r>
              <a:rPr lang="es-CL" dirty="0" smtClean="0"/>
              <a:t>D) Fortalecer la participación en equidad de género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 smtClean="0"/>
              <a:t>1) ¿Cual es la estructura orgánica que consideramos necesaria hoy para fortalecer y democratizar la ASEMUCH?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Bajando la información a las bases  e incorporando a los dirigentes a las distintas comisiones en forma transversal.</a:t>
            </a:r>
          </a:p>
          <a:p>
            <a:pPr algn="just"/>
            <a:endParaRPr lang="es-CL" dirty="0" smtClean="0"/>
          </a:p>
          <a:p>
            <a:pPr algn="just">
              <a:buNone/>
            </a:pPr>
            <a:r>
              <a:rPr lang="es-CL" dirty="0" smtClean="0"/>
              <a:t>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1-B) ¿Cómo deben relacionarse los distintos espacios orgánicos de ASEMUCH?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 smtClean="0"/>
              <a:t>A) Creando un código de ética, radicada en el Consejo de Presidentes.</a:t>
            </a:r>
          </a:p>
          <a:p>
            <a:pPr algn="just"/>
            <a:r>
              <a:rPr lang="es-CL" sz="2400" dirty="0" smtClean="0"/>
              <a:t>B) Las comisiones creadas (Hacienda o financiamiento, Ética y otras) deben tener definidos sus objetivos e informar los resultados logrados en un periodo definido.</a:t>
            </a:r>
          </a:p>
          <a:p>
            <a:pPr algn="just"/>
            <a:r>
              <a:rPr lang="es-CL" sz="2400" dirty="0" smtClean="0"/>
              <a:t>C) La Comisión de Hacienda debe estar conformada por Tesoreros de las distintas asociaciones de base.</a:t>
            </a:r>
          </a:p>
          <a:p>
            <a:pPr algn="just"/>
            <a:r>
              <a:rPr lang="es-CL" sz="2400" dirty="0" smtClean="0"/>
              <a:t>D) Publicar un informe mensual de asociaciones con cuotas sindicales al día.</a:t>
            </a:r>
            <a:endParaRPr lang="es-ES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2. ¿Como vigorizamos y amplificamos el trabajo de las comisiones?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Reforma:</a:t>
            </a:r>
          </a:p>
          <a:p>
            <a:pPr algn="just"/>
            <a:r>
              <a:rPr lang="es-CL" dirty="0" smtClean="0"/>
              <a:t>A) Separación  de la votación de la cuenta financiera y administrativa.</a:t>
            </a:r>
          </a:p>
          <a:p>
            <a:pPr algn="just"/>
            <a:r>
              <a:rPr lang="es-CL" dirty="0" smtClean="0"/>
              <a:t>B) El voto que se ejercerá para la elección de dirigentes nacionales y lo señalado en la letra A serán a través de votación secreta.</a:t>
            </a:r>
          </a:p>
          <a:p>
            <a:pPr algn="just"/>
            <a:r>
              <a:rPr lang="es-CL" dirty="0" smtClean="0"/>
              <a:t>C) Buscar mecanismos que garanticen la cuota de género.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2800" dirty="0" smtClean="0"/>
              <a:t>3- ¿Qué modificaciones requiere nuestro Estatuto Gremial para actualizar y revitalizar la ASEMUCH?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A) Mejoramiento de la Plataforma Digital o Web de ASEMUCH. (Redes sociales, video conferencia, biblioteca virtual, </a:t>
            </a:r>
            <a:r>
              <a:rPr lang="es-CL" dirty="0" err="1" smtClean="0"/>
              <a:t>etc</a:t>
            </a:r>
            <a:r>
              <a:rPr lang="es-CL" dirty="0" smtClean="0"/>
              <a:t>)</a:t>
            </a:r>
          </a:p>
          <a:p>
            <a:pPr algn="just"/>
            <a:r>
              <a:rPr lang="es-CL" dirty="0" smtClean="0"/>
              <a:t>B) Escuela Sindical </a:t>
            </a:r>
            <a:r>
              <a:rPr lang="es-CL" dirty="0" err="1" smtClean="0"/>
              <a:t>On</a:t>
            </a:r>
            <a:r>
              <a:rPr lang="es-CL" dirty="0" smtClean="0"/>
              <a:t> Line y/o presencial para Dirigentes y asociados.</a:t>
            </a:r>
          </a:p>
          <a:p>
            <a:pPr algn="just"/>
            <a:r>
              <a:rPr lang="es-CL" dirty="0" smtClean="0"/>
              <a:t>C) Mantener permanentemente informados a los dirigentes respecto a negociaciones y/o acciones emprendidas por mandato de las bases.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800" dirty="0" smtClean="0"/>
              <a:t>4- ¿Cuales son los vehículos de participación que el directorio debe impulsar y sistematizar?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80705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238523" cy="242889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Imagen" descr="IMG_09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3500430" cy="2625323"/>
          </a:xfrm>
          <a:prstGeom prst="rect">
            <a:avLst/>
          </a:prstGeom>
        </p:spPr>
      </p:pic>
      <p:pic>
        <p:nvPicPr>
          <p:cNvPr id="6" name="5 Imagen" descr="IMG_0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357562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415</Words>
  <Application>Microsoft Office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Concurrencia</vt:lpstr>
      <vt:lpstr>MESA TEMATICA 1</vt:lpstr>
      <vt:lpstr>Diapositiva 2</vt:lpstr>
      <vt:lpstr>Diapositiva 3</vt:lpstr>
      <vt:lpstr>1) ¿Cual es la estructura orgánica que consideramos necesaria hoy para fortalecer y democratizar la ASEMUCH?</vt:lpstr>
      <vt:lpstr>1-B) ¿Cómo deben relacionarse los distintos espacios orgánicos de ASEMUCH?</vt:lpstr>
      <vt:lpstr>2. ¿Como vigorizamos y amplificamos el trabajo de las comisiones?</vt:lpstr>
      <vt:lpstr>3- ¿Qué modificaciones requiere nuestro Estatuto Gremial para actualizar y revitalizar la ASEMUCH?</vt:lpstr>
      <vt:lpstr>4- ¿Cuales son los vehículos de participación que el directorio debe impulsar y sistematizar?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 TEMATICA</dc:title>
  <dc:creator>Usuario</dc:creator>
  <cp:lastModifiedBy>Usuario</cp:lastModifiedBy>
  <cp:revision>25</cp:revision>
  <dcterms:created xsi:type="dcterms:W3CDTF">2018-07-05T20:13:45Z</dcterms:created>
  <dcterms:modified xsi:type="dcterms:W3CDTF">2018-07-06T14:57:28Z</dcterms:modified>
</cp:coreProperties>
</file>