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6" r:id="rId3"/>
    <p:sldId id="279" r:id="rId4"/>
    <p:sldId id="267" r:id="rId5"/>
    <p:sldId id="272" r:id="rId6"/>
    <p:sldId id="278" r:id="rId7"/>
    <p:sldId id="273" r:id="rId8"/>
    <p:sldId id="274" r:id="rId9"/>
    <p:sldId id="275" r:id="rId10"/>
    <p:sldId id="270" r:id="rId11"/>
    <p:sldId id="276" r:id="rId12"/>
    <p:sldId id="277" r:id="rId13"/>
    <p:sldId id="260" r:id="rId14"/>
  </p:sldIdLst>
  <p:sldSz cx="9144000" cy="6858000" type="screen4x3"/>
  <p:notesSz cx="6858000" cy="9144000"/>
  <p:defaultTextStyle>
    <a:defPPr>
      <a:defRPr lang="es-ES_tradnl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503"/>
    <a:srgbClr val="B42D94"/>
    <a:srgbClr val="531697"/>
    <a:srgbClr val="531698"/>
    <a:srgbClr val="9A298C"/>
    <a:srgbClr val="84A1E2"/>
    <a:srgbClr val="FCCA00"/>
    <a:srgbClr val="D5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5" autoAdjust="0"/>
    <p:restoredTop sz="94660"/>
  </p:normalViewPr>
  <p:slideViewPr>
    <p:cSldViewPr snapToGrid="0" snapToObjects="1" showGuides="1">
      <p:cViewPr varScale="1">
        <p:scale>
          <a:sx n="68" d="100"/>
          <a:sy n="68" d="100"/>
        </p:scale>
        <p:origin x="1278" y="72"/>
      </p:cViewPr>
      <p:guideLst>
        <p:guide orient="horz" pos="2160"/>
        <p:guide pos="287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25CED-6D26-4E4D-B04F-AB1540E163AC}" type="datetimeFigureOut">
              <a:rPr lang="es-MX" smtClean="0"/>
              <a:t>05/07/2018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73476-C94B-4F03-8E5F-E3E7FD4A5AB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2206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3FB0A-8357-4C91-92E9-6F142A8347EF}" type="datetimeFigureOut">
              <a:rPr lang="es-MX" smtClean="0"/>
              <a:t>05/07/2018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83449-6358-4D57-8904-8789084EEB7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444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83449-6358-4D57-8904-8789084EEB79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6385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83449-6358-4D57-8904-8789084EEB79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8122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83449-6358-4D57-8904-8789084EEB79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6814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83449-6358-4D57-8904-8789084EEB79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8301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83449-6358-4D57-8904-8789084EEB79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7838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83449-6358-4D57-8904-8789084EEB79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1519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83449-6358-4D57-8904-8789084EEB79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6967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83449-6358-4D57-8904-8789084EEB79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3252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83449-6358-4D57-8904-8789084EEB79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7959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83449-6358-4D57-8904-8789084EEB79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0919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83449-6358-4D57-8904-8789084EEB79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9035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811" y="490538"/>
            <a:ext cx="2604079" cy="195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5" y="246197"/>
            <a:ext cx="2398968" cy="238270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475" y="5915024"/>
            <a:ext cx="3770665" cy="6603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8787" y="3280843"/>
            <a:ext cx="6403353" cy="806413"/>
          </a:xfrm>
        </p:spPr>
        <p:txBody>
          <a:bodyPr/>
          <a:lstStyle>
            <a:lvl1pPr algn="l"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2528786" y="4343398"/>
            <a:ext cx="6403353" cy="10858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i="1" kern="1200" dirty="0" smtClean="0">
                <a:solidFill>
                  <a:srgbClr val="D58200"/>
                </a:solidFill>
                <a:latin typeface="+mn-lt"/>
                <a:ea typeface="+mj-ea"/>
                <a:cs typeface="+mj-cs"/>
              </a:defRPr>
            </a:lvl1pPr>
            <a:lvl2pPr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914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70" y="153526"/>
            <a:ext cx="1376077" cy="136674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391272" y="2973125"/>
            <a:ext cx="6838328" cy="2897588"/>
          </a:xfrm>
        </p:spPr>
        <p:txBody>
          <a:bodyPr numCol="2" spcCol="216000">
            <a:normAutofit/>
          </a:bodyPr>
          <a:lstStyle>
            <a:lvl1pPr algn="l"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s-ES_tradnl" dirty="0"/>
              <a:t>Clic para editar a dos columnas texto</a:t>
            </a:r>
            <a:br>
              <a:rPr lang="es-ES_tradnl" dirty="0"/>
            </a:br>
            <a:br>
              <a:rPr lang="es-ES_tradnl" dirty="0"/>
            </a:br>
            <a:r>
              <a:rPr lang="es-ES_tradnl" dirty="0" err="1"/>
              <a:t>Texto</a:t>
            </a:r>
            <a:r>
              <a:rPr lang="es-ES_tradnl" dirty="0"/>
              <a:t> simulado solo para tener una referencia</a:t>
            </a:r>
            <a:br>
              <a:rPr lang="es-ES_tradnl" dirty="0"/>
            </a:br>
            <a:r>
              <a:rPr lang="es-ES_tradnl" dirty="0" err="1"/>
              <a:t>ndjdksnd</a:t>
            </a:r>
            <a:r>
              <a:rPr lang="es-ES_tradnl" dirty="0"/>
              <a:t> </a:t>
            </a:r>
            <a:r>
              <a:rPr lang="es-ES_tradnl" dirty="0" err="1"/>
              <a:t>ckcm</a:t>
            </a:r>
            <a:r>
              <a:rPr lang="es-ES_tradnl" dirty="0"/>
              <a:t>, c   </a:t>
            </a:r>
            <a:r>
              <a:rPr lang="es-ES_tradnl" dirty="0" err="1"/>
              <a:t>cksmdlax</a:t>
            </a:r>
            <a:r>
              <a:rPr lang="es-ES_tradnl" dirty="0"/>
              <a:t>  </a:t>
            </a:r>
            <a:r>
              <a:rPr lang="es-ES_tradnl" dirty="0" err="1"/>
              <a:t>lsslñakdls,x.x</a:t>
            </a:r>
            <a:r>
              <a:rPr lang="es-ES_tradnl" dirty="0"/>
              <a:t> cm, cm m </a:t>
            </a:r>
            <a:r>
              <a:rPr lang="es-ES_tradnl" dirty="0" err="1"/>
              <a:t>c,xz</a:t>
            </a:r>
            <a:r>
              <a:rPr lang="es-ES_tradnl" dirty="0"/>
              <a:t> , </a:t>
            </a:r>
            <a:r>
              <a:rPr lang="es-ES_tradnl" dirty="0" err="1"/>
              <a:t>x,z</a:t>
            </a:r>
            <a:r>
              <a:rPr lang="es-ES_tradnl" dirty="0"/>
              <a:t> c,.</a:t>
            </a:r>
            <a:r>
              <a:rPr lang="es-ES_tradnl" dirty="0" err="1"/>
              <a:t>mlsmls,lc</a:t>
            </a:r>
            <a:r>
              <a:rPr lang="es-ES_tradnl" dirty="0"/>
              <a:t>  </a:t>
            </a:r>
            <a:r>
              <a:rPr lang="es-ES_tradnl" dirty="0" err="1"/>
              <a:t>cbfnigmlf</a:t>
            </a:r>
            <a:r>
              <a:rPr lang="es-ES_tradnl" dirty="0"/>
              <a:t>, </a:t>
            </a:r>
            <a:r>
              <a:rPr lang="es-ES_tradnl" dirty="0" err="1"/>
              <a:t>v,xc</a:t>
            </a:r>
            <a:r>
              <a:rPr lang="es-ES_tradnl" dirty="0"/>
              <a:t> v..</a:t>
            </a:r>
            <a:r>
              <a:rPr lang="es-ES_tradnl" dirty="0" err="1"/>
              <a:t>osodngnurfbm</a:t>
            </a:r>
            <a:r>
              <a:rPr lang="es-ES_tradnl" dirty="0"/>
              <a:t> </a:t>
            </a:r>
            <a:r>
              <a:rPr lang="es-ES_tradnl" dirty="0" err="1"/>
              <a:t>mdmc,x</a:t>
            </a:r>
            <a:r>
              <a:rPr lang="es-ES_tradnl" dirty="0"/>
              <a:t> </a:t>
            </a:r>
            <a:r>
              <a:rPr lang="es-ES_tradnl" dirty="0" err="1"/>
              <a:t>c.x,xz</a:t>
            </a:r>
            <a:br>
              <a:rPr lang="es-ES_tradnl" dirty="0"/>
            </a:br>
            <a:r>
              <a:rPr lang="es-ES_tradnl" dirty="0"/>
              <a:t>c </a:t>
            </a:r>
            <a:r>
              <a:rPr lang="es-ES_tradnl" dirty="0" err="1"/>
              <a:t>dkmfldmfl,ddl,ds,dls</a:t>
            </a:r>
            <a:r>
              <a:rPr lang="es-ES_tradnl" dirty="0"/>
              <a:t> </a:t>
            </a:r>
            <a:r>
              <a:rPr lang="es-ES_tradnl" dirty="0" err="1"/>
              <a:t>sjsnfkasoAKSAMKAMM</a:t>
            </a:r>
            <a:r>
              <a:rPr lang="es-ES_tradnl" dirty="0"/>
              <a:t> XM C CMV  CMX MC , C,C,</a:t>
            </a:r>
            <a:r>
              <a:rPr lang="es-ES_tradnl" dirty="0" err="1"/>
              <a:t>MSLRNDJFKDmdkfk</a:t>
            </a:r>
            <a:r>
              <a:rPr lang="es-ES_tradnl" dirty="0"/>
              <a:t>,-.,</a:t>
            </a:r>
            <a:r>
              <a:rPr lang="es-ES_tradnl" dirty="0" err="1"/>
              <a:t>kvn</a:t>
            </a:r>
            <a:r>
              <a:rPr lang="es-ES_tradnl" dirty="0"/>
              <a:t> </a:t>
            </a:r>
            <a:r>
              <a:rPr lang="es-ES_tradnl" dirty="0" err="1"/>
              <a:t>vj</a:t>
            </a:r>
            <a:br>
              <a:rPr lang="es-ES_tradnl" dirty="0"/>
            </a:br>
            <a:endParaRPr lang="es-ES_tradnl" dirty="0"/>
          </a:p>
        </p:txBody>
      </p:sp>
      <p:sp>
        <p:nvSpPr>
          <p:cNvPr id="12" name="CuadroTexto 11"/>
          <p:cNvSpPr txBox="1"/>
          <p:nvPr userDrawn="1"/>
        </p:nvSpPr>
        <p:spPr>
          <a:xfrm>
            <a:off x="3278981" y="6300788"/>
            <a:ext cx="2586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D58200"/>
                </a:solidFill>
              </a:rPr>
              <a:t>www.ist.cl</a:t>
            </a:r>
          </a:p>
        </p:txBody>
      </p:sp>
      <p:pic>
        <p:nvPicPr>
          <p:cNvPr id="14" name="Imagen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277" y="166778"/>
            <a:ext cx="1742646" cy="130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1378020" y="2282101"/>
            <a:ext cx="6851580" cy="691024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i="1" kern="1200" dirty="0" smtClean="0">
                <a:solidFill>
                  <a:srgbClr val="D58200"/>
                </a:solidFill>
                <a:latin typeface="+mn-lt"/>
                <a:ea typeface="+mj-ea"/>
                <a:cs typeface="+mj-cs"/>
              </a:defRPr>
            </a:lvl1pPr>
            <a:lvl2pPr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0258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874" y="2431369"/>
            <a:ext cx="2818102" cy="211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9" y="2293950"/>
            <a:ext cx="2092211" cy="207802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63" y="3653158"/>
            <a:ext cx="3614737" cy="633090"/>
          </a:xfrm>
          <a:prstGeom prst="rect">
            <a:avLst/>
          </a:prstGeom>
        </p:spPr>
      </p:pic>
      <p:sp>
        <p:nvSpPr>
          <p:cNvPr id="14" name="CuadroTexto 13"/>
          <p:cNvSpPr txBox="1"/>
          <p:nvPr userDrawn="1"/>
        </p:nvSpPr>
        <p:spPr>
          <a:xfrm>
            <a:off x="3278981" y="6300788"/>
            <a:ext cx="2586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rgbClr val="D58200"/>
                </a:solidFill>
              </a:rPr>
              <a:t>www.ist.cl</a:t>
            </a:r>
          </a:p>
        </p:txBody>
      </p:sp>
    </p:spTree>
    <p:extLst>
      <p:ext uri="{BB962C8B-B14F-4D97-AF65-F5344CB8AC3E}">
        <p14:creationId xmlns:p14="http://schemas.microsoft.com/office/powerpoint/2010/main" val="226351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Autofit/>
          </a:bodyPr>
          <a:lstStyle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2057400"/>
            <a:ext cx="4629150" cy="380365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2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lvl1pPr>
            <a:lvl2pPr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2421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70" y="153526"/>
            <a:ext cx="1376077" cy="136674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391272" y="2973125"/>
            <a:ext cx="6838328" cy="2897588"/>
          </a:xfrm>
        </p:spPr>
        <p:txBody>
          <a:bodyPr>
            <a:normAutofit/>
          </a:bodyPr>
          <a:lstStyle>
            <a:lvl1pPr algn="l"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s-ES_tradnl" dirty="0"/>
              <a:t>Clic para editar texto</a:t>
            </a:r>
            <a:br>
              <a:rPr lang="es-ES_tradnl" dirty="0"/>
            </a:br>
            <a:r>
              <a:rPr lang="es-ES_tradnl" dirty="0"/>
              <a:t>Clic para editar texto</a:t>
            </a:r>
            <a:br>
              <a:rPr lang="es-ES_tradnl" dirty="0"/>
            </a:br>
            <a:r>
              <a:rPr lang="es-ES_tradnl" dirty="0"/>
              <a:t>Clic para editar texto</a:t>
            </a:r>
            <a:br>
              <a:rPr lang="es-ES_tradnl" dirty="0"/>
            </a:br>
            <a:r>
              <a:rPr lang="es-ES_tradnl" dirty="0"/>
              <a:t>Clic para editar texto</a:t>
            </a:r>
          </a:p>
        </p:txBody>
      </p:sp>
      <p:sp>
        <p:nvSpPr>
          <p:cNvPr id="12" name="CuadroTexto 11"/>
          <p:cNvSpPr txBox="1"/>
          <p:nvPr userDrawn="1"/>
        </p:nvSpPr>
        <p:spPr>
          <a:xfrm>
            <a:off x="3278981" y="6300788"/>
            <a:ext cx="2586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D58200"/>
                </a:solidFill>
              </a:rPr>
              <a:t>www.ist.cl</a:t>
            </a:r>
          </a:p>
        </p:txBody>
      </p:sp>
      <p:pic>
        <p:nvPicPr>
          <p:cNvPr id="14" name="Imagen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277" y="166778"/>
            <a:ext cx="1742646" cy="130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Marcador de contenido 2"/>
          <p:cNvSpPr>
            <a:spLocks noGrp="1"/>
          </p:cNvSpPr>
          <p:nvPr>
            <p:ph idx="1"/>
          </p:nvPr>
        </p:nvSpPr>
        <p:spPr>
          <a:xfrm>
            <a:off x="1378020" y="2282101"/>
            <a:ext cx="6851580" cy="2329656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i="1" kern="1200" dirty="0" smtClean="0">
                <a:solidFill>
                  <a:srgbClr val="D58200"/>
                </a:solidFill>
                <a:latin typeface="+mn-lt"/>
                <a:ea typeface="+mj-ea"/>
                <a:cs typeface="+mj-cs"/>
              </a:defRPr>
            </a:lvl1pPr>
            <a:lvl2pPr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7723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D27E0-08C9-408F-800E-19AF05328F0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904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6" r:id="rId2"/>
    <p:sldLayoutId id="2147483675" r:id="rId3"/>
    <p:sldLayoutId id="2147483668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ED6EEF-F094-4D91-99C7-B192A03149C6}"/>
              </a:ext>
            </a:extLst>
          </p:cNvPr>
          <p:cNvSpPr txBox="1"/>
          <p:nvPr/>
        </p:nvSpPr>
        <p:spPr>
          <a:xfrm>
            <a:off x="375979" y="3429000"/>
            <a:ext cx="63401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>
                <a:latin typeface="HelvLight" pitchFamily="2" charset="0"/>
              </a:rPr>
              <a:t>Herramientas para el cuidado</a:t>
            </a:r>
          </a:p>
          <a:p>
            <a:r>
              <a:rPr lang="es-ES" sz="3600" b="1" dirty="0">
                <a:latin typeface="HelvLight" pitchFamily="2" charset="0"/>
              </a:rPr>
              <a:t>de equipos</a:t>
            </a:r>
          </a:p>
          <a:p>
            <a:endParaRPr lang="es-ES" sz="2400" b="1" dirty="0">
              <a:solidFill>
                <a:schemeClr val="accent2"/>
              </a:solidFill>
              <a:latin typeface="HelvLight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8E6DAC-D470-4FA0-94E5-6E278153A2DE}"/>
              </a:ext>
            </a:extLst>
          </p:cNvPr>
          <p:cNvSpPr txBox="1"/>
          <p:nvPr/>
        </p:nvSpPr>
        <p:spPr>
          <a:xfrm>
            <a:off x="3711277" y="2546253"/>
            <a:ext cx="529204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>
                <a:latin typeface="+mn-lt"/>
              </a:rPr>
              <a:t>¿Qué acciones de </a:t>
            </a:r>
            <a:r>
              <a:rPr lang="es-ES" sz="5400" b="1" dirty="0">
                <a:latin typeface="+mn-lt"/>
              </a:rPr>
              <a:t>cuidado</a:t>
            </a:r>
          </a:p>
          <a:p>
            <a:r>
              <a:rPr lang="es-ES" sz="5400" dirty="0">
                <a:latin typeface="+mn-lt"/>
              </a:rPr>
              <a:t>realizas en tu mundo laboral?</a:t>
            </a:r>
          </a:p>
        </p:txBody>
      </p:sp>
    </p:spTree>
    <p:extLst>
      <p:ext uri="{BB962C8B-B14F-4D97-AF65-F5344CB8AC3E}">
        <p14:creationId xmlns:p14="http://schemas.microsoft.com/office/powerpoint/2010/main" val="3818212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8E6DAC-D470-4FA0-94E5-6E278153A2DE}"/>
              </a:ext>
            </a:extLst>
          </p:cNvPr>
          <p:cNvSpPr txBox="1"/>
          <p:nvPr/>
        </p:nvSpPr>
        <p:spPr>
          <a:xfrm>
            <a:off x="1871003" y="1859339"/>
            <a:ext cx="64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s-CL" sz="4800" dirty="0">
                <a:latin typeface="+mn-lt"/>
                <a:ea typeface="ＭＳ Ｐゴシック" pitchFamily="34" charset="-128"/>
              </a:rPr>
              <a:t>Somos seres sociales; </a:t>
            </a:r>
          </a:p>
          <a:p>
            <a:pPr eaLnBrk="1" hangingPunct="1">
              <a:defRPr/>
            </a:pPr>
            <a:r>
              <a:rPr lang="es-CL" sz="4800" dirty="0">
                <a:latin typeface="+mn-lt"/>
                <a:ea typeface="ＭＳ Ｐゴシック" pitchFamily="34" charset="-128"/>
              </a:rPr>
              <a:t>el </a:t>
            </a:r>
            <a:r>
              <a:rPr lang="es-CL" sz="5400" b="1" dirty="0">
                <a:latin typeface="+mn-lt"/>
                <a:ea typeface="ＭＳ Ｐゴシック" pitchFamily="34" charset="-128"/>
              </a:rPr>
              <a:t>cuidado</a:t>
            </a:r>
            <a:r>
              <a:rPr lang="es-CL" sz="4800" dirty="0">
                <a:latin typeface="+mn-lt"/>
                <a:ea typeface="ＭＳ Ｐゴシック" pitchFamily="34" charset="-128"/>
              </a:rPr>
              <a:t> lo construimos con otros en las conversaciones</a:t>
            </a:r>
          </a:p>
        </p:txBody>
      </p:sp>
    </p:spTree>
    <p:extLst>
      <p:ext uri="{BB962C8B-B14F-4D97-AF65-F5344CB8AC3E}">
        <p14:creationId xmlns:p14="http://schemas.microsoft.com/office/powerpoint/2010/main" val="1053165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8E6DAC-D470-4FA0-94E5-6E278153A2DE}"/>
              </a:ext>
            </a:extLst>
          </p:cNvPr>
          <p:cNvSpPr txBox="1"/>
          <p:nvPr/>
        </p:nvSpPr>
        <p:spPr>
          <a:xfrm>
            <a:off x="450167" y="3072348"/>
            <a:ext cx="89611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sz="4400" dirty="0">
                <a:latin typeface="+mn-lt"/>
                <a:ea typeface="ＭＳ Ｐゴシック" pitchFamily="34" charset="-128"/>
                <a:cs typeface="Arial" charset="0"/>
              </a:rPr>
              <a:t>Cuidado de uno mismo </a:t>
            </a:r>
            <a:r>
              <a:rPr lang="es-CL" sz="4800" b="1" dirty="0">
                <a:latin typeface="+mn-lt"/>
                <a:ea typeface="ＭＳ Ｐゴシック" pitchFamily="34" charset="-128"/>
                <a:cs typeface="Arial" charset="0"/>
              </a:rPr>
              <a:t>(Me cuido)</a:t>
            </a:r>
          </a:p>
          <a:p>
            <a:pPr>
              <a:defRPr/>
            </a:pPr>
            <a:r>
              <a:rPr lang="es-CL" sz="4400" dirty="0">
                <a:latin typeface="+mn-lt"/>
                <a:ea typeface="ＭＳ Ｐゴシック" pitchFamily="34" charset="-128"/>
                <a:cs typeface="Arial" charset="0"/>
              </a:rPr>
              <a:t>Cuidado a otros </a:t>
            </a:r>
            <a:r>
              <a:rPr lang="es-CL" sz="4800" b="1" dirty="0">
                <a:latin typeface="+mn-lt"/>
                <a:ea typeface="ＭＳ Ｐゴシック" pitchFamily="34" charset="-128"/>
                <a:cs typeface="Arial" charset="0"/>
              </a:rPr>
              <a:t>(Te cuido)</a:t>
            </a:r>
          </a:p>
          <a:p>
            <a:pPr>
              <a:defRPr/>
            </a:pPr>
            <a:r>
              <a:rPr lang="es-CL" sz="4400" dirty="0">
                <a:latin typeface="+mn-lt"/>
                <a:ea typeface="ＭＳ Ｐゴシック" pitchFamily="34" charset="-128"/>
                <a:cs typeface="Arial" charset="0"/>
              </a:rPr>
              <a:t>Recibir cuidado </a:t>
            </a:r>
            <a:r>
              <a:rPr lang="es-CL" sz="4800" b="1" dirty="0">
                <a:latin typeface="+mn-lt"/>
                <a:ea typeface="ＭＳ Ｐゴシック" pitchFamily="34" charset="-128"/>
                <a:cs typeface="Arial" charset="0"/>
              </a:rPr>
              <a:t>(Me cuidas)</a:t>
            </a:r>
          </a:p>
          <a:p>
            <a:pPr>
              <a:defRPr/>
            </a:pPr>
            <a:r>
              <a:rPr lang="es-CL" sz="4400" dirty="0">
                <a:latin typeface="+mn-lt"/>
                <a:ea typeface="ＭＳ Ｐゴシック" pitchFamily="34" charset="-128"/>
                <a:cs typeface="Arial" charset="0"/>
              </a:rPr>
              <a:t>Cuidado Mutuo </a:t>
            </a:r>
            <a:r>
              <a:rPr lang="es-CL" sz="4800" b="1" dirty="0">
                <a:latin typeface="+mn-lt"/>
                <a:ea typeface="ＭＳ Ｐゴシック" pitchFamily="34" charset="-128"/>
                <a:cs typeface="Arial" charset="0"/>
              </a:rPr>
              <a:t>(Nos cuidamos)</a:t>
            </a:r>
          </a:p>
          <a:p>
            <a:pPr algn="ctr" eaLnBrk="1" hangingPunct="1">
              <a:defRPr/>
            </a:pPr>
            <a:endParaRPr lang="es-CL" sz="4800" dirty="0">
              <a:latin typeface="HelvLight" pitchFamily="2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770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1578BA-499F-471F-B065-5934237FAC79}"/>
              </a:ext>
            </a:extLst>
          </p:cNvPr>
          <p:cNvSpPr/>
          <p:nvPr/>
        </p:nvSpPr>
        <p:spPr>
          <a:xfrm>
            <a:off x="534573" y="2229209"/>
            <a:ext cx="60631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400" dirty="0">
                <a:solidFill>
                  <a:srgbClr val="222222"/>
                </a:solidFill>
                <a:latin typeface="+mn-lt"/>
              </a:rPr>
              <a:t>¿De qué hablamos cuando nos referimos al cuidado de equipos?</a:t>
            </a:r>
            <a:endParaRPr lang="es-ES" sz="4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779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A5224A-A488-41BE-842A-5D5041C8F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7" r="1231" b="1468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15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3A7D7D-D370-42D6-83E6-52F5FD9B7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1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86256610-8E1C-4081-9E97-8CD3C62AF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480" y="1814731"/>
            <a:ext cx="3926411" cy="3770141"/>
          </a:xfrm>
          <a:prstGeom prst="ellipse">
            <a:avLst/>
          </a:prstGeom>
          <a:solidFill>
            <a:srgbClr val="84A1E2">
              <a:alpha val="75000"/>
            </a:srgbClr>
          </a:solidFill>
          <a:ln w="571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lIns="91417" tIns="45708" rIns="91417" bIns="45708" anchor="ctr"/>
          <a:lstStyle>
            <a:defPPr>
              <a:defRPr lang="es-ES_tradnl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defRPr/>
            </a:pPr>
            <a:r>
              <a:rPr lang="es-ES_tradnl" sz="4000" b="1" dirty="0">
                <a:solidFill>
                  <a:schemeClr val="bg1"/>
                </a:solidFill>
                <a:ea typeface="+mn-ea"/>
                <a:cs typeface="MS PGothic" charset="0"/>
              </a:rPr>
              <a:t>Técnico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A5EB369-7C20-49DC-9E1D-3E837E680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714" y="1814731"/>
            <a:ext cx="3925573" cy="3770141"/>
          </a:xfrm>
          <a:prstGeom prst="ellipse">
            <a:avLst/>
          </a:prstGeom>
          <a:solidFill>
            <a:srgbClr val="F09503">
              <a:alpha val="75000"/>
            </a:srgbClr>
          </a:solidFill>
          <a:ln w="571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stA="0" endPos="65000" dist="50800" dir="5400000" sy="-100000" algn="bl" rotWithShape="0"/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lIns="91417" tIns="45708" rIns="91417" bIns="45708" anchor="ctr"/>
          <a:lstStyle>
            <a:defPPr>
              <a:defRPr lang="es-ES_tradnl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defRPr/>
            </a:pPr>
            <a:r>
              <a:rPr lang="en-US" sz="4000" b="1" dirty="0" err="1">
                <a:solidFill>
                  <a:schemeClr val="bg1"/>
                </a:solidFill>
                <a:ea typeface="+mn-ea"/>
                <a:cs typeface="+mn-cs"/>
              </a:rPr>
              <a:t>Relacional</a:t>
            </a:r>
            <a:endParaRPr lang="en-US" sz="40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697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011150-0C86-4ED7-9479-CE8C7B497F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25" r="8408"/>
          <a:stretch/>
        </p:blipFill>
        <p:spPr>
          <a:xfrm>
            <a:off x="0" y="0"/>
            <a:ext cx="9144000" cy="685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1578BA-499F-471F-B065-5934237FAC79}"/>
              </a:ext>
            </a:extLst>
          </p:cNvPr>
          <p:cNvSpPr/>
          <p:nvPr/>
        </p:nvSpPr>
        <p:spPr>
          <a:xfrm>
            <a:off x="534572" y="2551837"/>
            <a:ext cx="8074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8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946EEA-0B2F-4D0F-8D75-6F49544E9036}"/>
              </a:ext>
            </a:extLst>
          </p:cNvPr>
          <p:cNvSpPr txBox="1"/>
          <p:nvPr/>
        </p:nvSpPr>
        <p:spPr>
          <a:xfrm>
            <a:off x="1332529" y="3800047"/>
            <a:ext cx="85992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latin typeface="+mn-lt"/>
              </a:rPr>
              <a:t>¿A quiénes </a:t>
            </a:r>
            <a:r>
              <a:rPr lang="es-ES" sz="6600" b="1" dirty="0">
                <a:latin typeface="+mn-lt"/>
              </a:rPr>
              <a:t>cuidan</a:t>
            </a:r>
            <a:r>
              <a:rPr lang="es-ES" sz="6000" dirty="0">
                <a:latin typeface="+mn-lt"/>
              </a:rPr>
              <a:t> ustedes en la vida?</a:t>
            </a:r>
            <a:endParaRPr lang="es-ES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6831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19EBFFE-CF7E-4CDE-8AE4-8E11EF11C3DF}"/>
              </a:ext>
            </a:extLst>
          </p:cNvPr>
          <p:cNvSpPr txBox="1"/>
          <p:nvPr/>
        </p:nvSpPr>
        <p:spPr>
          <a:xfrm>
            <a:off x="253219" y="3052690"/>
            <a:ext cx="469860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latin typeface="+mn-lt"/>
              </a:rPr>
              <a:t>Un momento </a:t>
            </a:r>
            <a:r>
              <a:rPr lang="es-ES" sz="5400" b="1" dirty="0">
                <a:latin typeface="+mn-lt"/>
              </a:rPr>
              <a:t>significativo</a:t>
            </a:r>
            <a:r>
              <a:rPr lang="es-ES" sz="4800" dirty="0">
                <a:latin typeface="+mn-lt"/>
              </a:rPr>
              <a:t> en</a:t>
            </a:r>
          </a:p>
          <a:p>
            <a:r>
              <a:rPr lang="es-ES" sz="4800" dirty="0">
                <a:latin typeface="+mn-lt"/>
              </a:rPr>
              <a:t>que </a:t>
            </a:r>
            <a:r>
              <a:rPr lang="es-ES" sz="5400" b="1" dirty="0">
                <a:latin typeface="+mn-lt"/>
              </a:rPr>
              <a:t>cuidaste</a:t>
            </a:r>
            <a:r>
              <a:rPr lang="es-ES" sz="4800" dirty="0">
                <a:latin typeface="+mn-lt"/>
              </a:rPr>
              <a:t> a alguien</a:t>
            </a:r>
            <a:endParaRPr lang="es-E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8264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DC5AD9-566C-448B-8BD2-481B5117E6FB}"/>
              </a:ext>
            </a:extLst>
          </p:cNvPr>
          <p:cNvSpPr txBox="1"/>
          <p:nvPr/>
        </p:nvSpPr>
        <p:spPr>
          <a:xfrm>
            <a:off x="3727939" y="2869810"/>
            <a:ext cx="502216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800" dirty="0">
                <a:latin typeface="+mn-lt"/>
              </a:rPr>
              <a:t>Un momento </a:t>
            </a:r>
            <a:r>
              <a:rPr lang="es-ES" sz="5400" b="1" dirty="0">
                <a:latin typeface="+mn-lt"/>
              </a:rPr>
              <a:t>significativo</a:t>
            </a:r>
            <a:r>
              <a:rPr lang="es-ES" sz="4800" dirty="0">
                <a:latin typeface="+mn-lt"/>
              </a:rPr>
              <a:t> en</a:t>
            </a:r>
          </a:p>
          <a:p>
            <a:pPr algn="r"/>
            <a:r>
              <a:rPr lang="es-ES" sz="4800" dirty="0">
                <a:latin typeface="+mn-lt"/>
              </a:rPr>
              <a:t>el que te sentiste </a:t>
            </a:r>
            <a:r>
              <a:rPr lang="es-ES" sz="5400" b="1" dirty="0">
                <a:latin typeface="+mn-lt"/>
              </a:rPr>
              <a:t>cuidado</a:t>
            </a:r>
            <a:r>
              <a:rPr lang="es-ES" sz="4800" dirty="0">
                <a:latin typeface="+mn-lt"/>
              </a:rPr>
              <a:t> por otro</a:t>
            </a:r>
            <a:endParaRPr lang="es-E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2215292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1748</TotalTime>
  <Words>110</Words>
  <Application>Microsoft Office PowerPoint</Application>
  <PresentationFormat>On-screen Show (4:3)</PresentationFormat>
  <Paragraphs>29</Paragraphs>
  <Slides>13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ＭＳ Ｐゴシック</vt:lpstr>
      <vt:lpstr>Arial</vt:lpstr>
      <vt:lpstr>Calibri</vt:lpstr>
      <vt:lpstr>Calibri Light</vt:lpstr>
      <vt:lpstr>HelvLight</vt:lpstr>
      <vt:lpstr>Diseño personalizado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Capacidep Ltda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Olga  Delano</dc:creator>
  <cp:lastModifiedBy>Fernando Hormazabal</cp:lastModifiedBy>
  <cp:revision>46</cp:revision>
  <dcterms:created xsi:type="dcterms:W3CDTF">2012-07-18T15:34:15Z</dcterms:created>
  <dcterms:modified xsi:type="dcterms:W3CDTF">2018-07-05T17:19:55Z</dcterms:modified>
</cp:coreProperties>
</file>