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230F43-A8E7-41F8-BC86-45203DE77F0F}" type="datetimeFigureOut">
              <a:rPr lang="es-ES" smtClean="0"/>
              <a:pPr/>
              <a:t>05/07/2018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B371EE5-D9AA-43D7-8691-71E41BA2D64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30F43-A8E7-41F8-BC86-45203DE77F0F}" type="datetimeFigureOut">
              <a:rPr lang="es-ES" smtClean="0"/>
              <a:pPr/>
              <a:t>05/07/2018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71EE5-D9AA-43D7-8691-71E41BA2D64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357430"/>
            <a:ext cx="8229600" cy="2428892"/>
          </a:xfrm>
        </p:spPr>
        <p:txBody>
          <a:bodyPr>
            <a:normAutofit/>
          </a:bodyPr>
          <a:lstStyle/>
          <a:p>
            <a:r>
              <a:rPr lang="es-CL" dirty="0" smtClean="0"/>
              <a:t>“ESTRUCTURA DE LA ORGANIZACIÓN CON VISION DE FUTURO</a:t>
            </a:r>
            <a:endParaRPr lang="es-ES"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72396" y="285728"/>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6072198" y="5214950"/>
            <a:ext cx="2906180" cy="646331"/>
          </a:xfrm>
          <a:prstGeom prst="rect">
            <a:avLst/>
          </a:prstGeom>
          <a:noFill/>
        </p:spPr>
        <p:txBody>
          <a:bodyPr wrap="none" rtlCol="0">
            <a:spAutoFit/>
          </a:bodyPr>
          <a:lstStyle/>
          <a:p>
            <a:r>
              <a:rPr lang="es-CL" dirty="0" smtClean="0"/>
              <a:t>WLADIMIR TAPIA MANDIOLA</a:t>
            </a:r>
          </a:p>
          <a:p>
            <a:r>
              <a:rPr lang="es-CL" dirty="0" smtClean="0"/>
              <a:t>DIRECTOR NACIONAL</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VISION</a:t>
            </a:r>
            <a:endParaRPr lang="es-ES" dirty="0"/>
          </a:p>
        </p:txBody>
      </p:sp>
      <p:sp>
        <p:nvSpPr>
          <p:cNvPr id="3" name="2 Subtítulo"/>
          <p:cNvSpPr>
            <a:spLocks noGrp="1"/>
          </p:cNvSpPr>
          <p:nvPr>
            <p:ph type="subTitle" idx="1"/>
          </p:nvPr>
        </p:nvSpPr>
        <p:spPr/>
        <p:txBody>
          <a:bodyPr>
            <a:normAutofit fontScale="92500" lnSpcReduction="10000"/>
          </a:bodyPr>
          <a:lstStyle/>
          <a:p>
            <a:r>
              <a:rPr lang="es-CL" dirty="0" smtClean="0"/>
              <a:t>“DEFENSORA DE LOS FUNCIONARIOS MUNICIPALES DE CHILE SIEMPRE EN LA BUSQUEDA DE MEJORAR SU CALIDAD DE VIDA LABORAL Y FAMILIAR”</a:t>
            </a:r>
            <a:endParaRPr lang="es-ES" dirty="0"/>
          </a:p>
        </p:txBody>
      </p:sp>
      <p:pic>
        <p:nvPicPr>
          <p:cNvPr id="5"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72396" y="285728"/>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MISION</a:t>
            </a:r>
            <a:endParaRPr lang="es-ES" dirty="0"/>
          </a:p>
        </p:txBody>
      </p:sp>
      <p:sp>
        <p:nvSpPr>
          <p:cNvPr id="3" name="2 Marcador de contenido"/>
          <p:cNvSpPr>
            <a:spLocks noGrp="1"/>
          </p:cNvSpPr>
          <p:nvPr>
            <p:ph idx="1"/>
          </p:nvPr>
        </p:nvSpPr>
        <p:spPr/>
        <p:txBody>
          <a:bodyPr/>
          <a:lstStyle/>
          <a:p>
            <a:pPr algn="ctr">
              <a:buNone/>
            </a:pPr>
            <a:r>
              <a:rPr lang="es-CL" dirty="0" smtClean="0"/>
              <a:t>    REPRESENTAR A LOS FUNCIONARIOS Y FUNCIONARIAS MUNICIPALES DEL PAIS, EN EL RESPETO DE LOS DERECHOS FUNDAMENTALES DE LOS TRABAJADORES, FOEMNTAR LA CAPACITACION PERMANENTE DE SUS DIRIGENTES. PRESENTAR PROPUESTAS DE ACCION QUE FORTALEZCAN LA ORGANIZACIÓN, SU DESARROLLO Y SUSTENTABILIDAD FUTURA”</a:t>
            </a:r>
            <a:endParaRPr lang="es-ES"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43834" y="500042"/>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EJES DE LA MODERNIZACION</a:t>
            </a:r>
            <a:endParaRPr lang="es-ES" dirty="0"/>
          </a:p>
        </p:txBody>
      </p:sp>
      <p:sp>
        <p:nvSpPr>
          <p:cNvPr id="3" name="2 CuadroTexto"/>
          <p:cNvSpPr txBox="1"/>
          <p:nvPr/>
        </p:nvSpPr>
        <p:spPr>
          <a:xfrm>
            <a:off x="1428728" y="1500174"/>
            <a:ext cx="6786610" cy="3970318"/>
          </a:xfrm>
          <a:prstGeom prst="rect">
            <a:avLst/>
          </a:prstGeom>
          <a:noFill/>
        </p:spPr>
        <p:txBody>
          <a:bodyPr wrap="square" rtlCol="0">
            <a:spAutoFit/>
          </a:bodyPr>
          <a:lstStyle/>
          <a:p>
            <a:r>
              <a:rPr lang="es-CL" sz="3600" dirty="0" smtClean="0"/>
              <a:t>CARRERA  FUNCIONARIA </a:t>
            </a:r>
          </a:p>
          <a:p>
            <a:r>
              <a:rPr lang="es-CL" sz="3600" dirty="0" smtClean="0"/>
              <a:t> </a:t>
            </a:r>
            <a:r>
              <a:rPr lang="es-CL" sz="2000" dirty="0" smtClean="0"/>
              <a:t>“ Art 38 CP ”Una Ley Orgánica Constitucional determinará la organización básica de la Administración Pública, garantizará la carrera funcionaria y los principios de carácter  técnico y profesional en que deba fundarse, y asegurará tanto la igualdad de oportunidades de ingreso a ella como la capacitación y el perfeccionamiento de sus integrantes”</a:t>
            </a:r>
          </a:p>
          <a:p>
            <a:endParaRPr lang="es-CL" sz="2000" dirty="0" smtClean="0"/>
          </a:p>
          <a:p>
            <a:r>
              <a:rPr lang="es-CL" sz="2000" dirty="0" smtClean="0"/>
              <a:t>Art 8 Ley 18.883  “La Carrera funcionaria se iniciara con el ingreso a un cargo de Planta y se extenderá hasta el cargo de jerarquía inmediatamente inferior al alcalde”</a:t>
            </a:r>
            <a:endParaRPr lang="es-ES" sz="20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43834" y="500042"/>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928802"/>
            <a:ext cx="8229600" cy="2439982"/>
          </a:xfrm>
        </p:spPr>
        <p:txBody>
          <a:bodyPr/>
          <a:lstStyle/>
          <a:p>
            <a:r>
              <a:rPr lang="es-CL" dirty="0" smtClean="0"/>
              <a:t>PRECARIZACION </a:t>
            </a:r>
            <a:br>
              <a:rPr lang="es-CL" dirty="0" smtClean="0"/>
            </a:br>
            <a:r>
              <a:rPr lang="es-CL" dirty="0" smtClean="0"/>
              <a:t>DEL </a:t>
            </a:r>
            <a:br>
              <a:rPr lang="es-CL" dirty="0" smtClean="0"/>
            </a:br>
            <a:r>
              <a:rPr lang="es-CL" dirty="0" smtClean="0"/>
              <a:t>EMPLEO</a:t>
            </a:r>
            <a:endParaRPr lang="es-ES" dirty="0"/>
          </a:p>
        </p:txBody>
      </p:sp>
      <p:sp>
        <p:nvSpPr>
          <p:cNvPr id="3" name="2 CuadroTexto"/>
          <p:cNvSpPr txBox="1"/>
          <p:nvPr/>
        </p:nvSpPr>
        <p:spPr>
          <a:xfrm>
            <a:off x="2071670" y="4714884"/>
            <a:ext cx="3973395" cy="1200329"/>
          </a:xfrm>
          <a:prstGeom prst="rect">
            <a:avLst/>
          </a:prstGeom>
          <a:noFill/>
        </p:spPr>
        <p:txBody>
          <a:bodyPr wrap="none" rtlCol="0">
            <a:spAutoFit/>
          </a:bodyPr>
          <a:lstStyle/>
          <a:p>
            <a:pPr>
              <a:buFont typeface="Arial" pitchFamily="34" charset="0"/>
              <a:buChar char="•"/>
            </a:pPr>
            <a:r>
              <a:rPr lang="es-CL" sz="2400" dirty="0" smtClean="0"/>
              <a:t>Contratas</a:t>
            </a:r>
          </a:p>
          <a:p>
            <a:pPr>
              <a:buFont typeface="Arial" pitchFamily="34" charset="0"/>
              <a:buChar char="•"/>
            </a:pPr>
            <a:r>
              <a:rPr lang="es-CL" sz="2400" dirty="0" smtClean="0"/>
              <a:t>Honorarios</a:t>
            </a:r>
          </a:p>
          <a:p>
            <a:pPr algn="r">
              <a:buFont typeface="Arial" pitchFamily="34" charset="0"/>
              <a:buChar char="•"/>
            </a:pPr>
            <a:r>
              <a:rPr lang="es-CL" sz="2400" dirty="0" smtClean="0"/>
              <a:t>Alta </a:t>
            </a:r>
            <a:r>
              <a:rPr lang="es-CL" sz="2400" dirty="0" err="1" smtClean="0"/>
              <a:t>Direccion</a:t>
            </a:r>
            <a:r>
              <a:rPr lang="es-CL" sz="2400" dirty="0" smtClean="0"/>
              <a:t> Publica ( DOM)</a:t>
            </a:r>
            <a:endParaRPr lang="es-ES" sz="24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43834" y="500042"/>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6786578" y="4643446"/>
            <a:ext cx="1986441" cy="1477328"/>
          </a:xfrm>
          <a:prstGeom prst="rect">
            <a:avLst/>
          </a:prstGeom>
          <a:noFill/>
        </p:spPr>
        <p:txBody>
          <a:bodyPr wrap="none" rtlCol="0">
            <a:spAutoFit/>
          </a:bodyPr>
          <a:lstStyle/>
          <a:p>
            <a:r>
              <a:rPr lang="es-CL" dirty="0" smtClean="0"/>
              <a:t>MODIFICACION  </a:t>
            </a:r>
          </a:p>
          <a:p>
            <a:r>
              <a:rPr lang="es-CL" dirty="0" smtClean="0"/>
              <a:t>ESTATUTO </a:t>
            </a:r>
          </a:p>
          <a:p>
            <a:r>
              <a:rPr lang="es-CL" dirty="0" smtClean="0"/>
              <a:t>ADMINISTRATIVO</a:t>
            </a:r>
          </a:p>
          <a:p>
            <a:r>
              <a:rPr lang="es-CL" dirty="0" smtClean="0"/>
              <a:t>BOLETIN  11592-06</a:t>
            </a:r>
          </a:p>
          <a:p>
            <a:r>
              <a:rPr lang="es-CL" dirty="0" smtClean="0"/>
              <a:t>EXTRANJEROS</a:t>
            </a:r>
            <a:endParaRPr lang="es-ES" dirty="0"/>
          </a:p>
        </p:txBody>
      </p:sp>
      <p:sp>
        <p:nvSpPr>
          <p:cNvPr id="6" name="5 CuadroTexto"/>
          <p:cNvSpPr txBox="1"/>
          <p:nvPr/>
        </p:nvSpPr>
        <p:spPr>
          <a:xfrm>
            <a:off x="1357290" y="3214686"/>
            <a:ext cx="1376915" cy="923330"/>
          </a:xfrm>
          <a:prstGeom prst="rect">
            <a:avLst/>
          </a:prstGeom>
          <a:noFill/>
        </p:spPr>
        <p:txBody>
          <a:bodyPr wrap="none" rtlCol="0">
            <a:spAutoFit/>
          </a:bodyPr>
          <a:lstStyle/>
          <a:p>
            <a:r>
              <a:rPr lang="es-CL" dirty="0" smtClean="0"/>
              <a:t>TERMINO</a:t>
            </a:r>
          </a:p>
          <a:p>
            <a:r>
              <a:rPr lang="es-CL" dirty="0" smtClean="0"/>
              <a:t>DEL EMPLEO</a:t>
            </a:r>
          </a:p>
          <a:p>
            <a:r>
              <a:rPr lang="es-CL" dirty="0" smtClean="0"/>
              <a:t>PLANTA</a:t>
            </a:r>
            <a:endParaRPr lang="es-ES" dirty="0"/>
          </a:p>
        </p:txBody>
      </p:sp>
      <p:sp>
        <p:nvSpPr>
          <p:cNvPr id="9" name="8 CuadroTexto"/>
          <p:cNvSpPr txBox="1"/>
          <p:nvPr/>
        </p:nvSpPr>
        <p:spPr>
          <a:xfrm>
            <a:off x="1714480" y="857232"/>
            <a:ext cx="2621808" cy="923330"/>
          </a:xfrm>
          <a:prstGeom prst="rect">
            <a:avLst/>
          </a:prstGeom>
          <a:noFill/>
        </p:spPr>
        <p:txBody>
          <a:bodyPr wrap="none" rtlCol="0">
            <a:spAutoFit/>
          </a:bodyPr>
          <a:lstStyle/>
          <a:p>
            <a:r>
              <a:rPr lang="es-CL" dirty="0" smtClean="0"/>
              <a:t>Banco Mundial</a:t>
            </a:r>
          </a:p>
          <a:p>
            <a:r>
              <a:rPr lang="es-CL" dirty="0" smtClean="0"/>
              <a:t>DISMINUCION DE ESTADO</a:t>
            </a:r>
          </a:p>
          <a:p>
            <a:r>
              <a:rPr lang="es-CL" dirty="0" smtClean="0"/>
              <a:t>AFP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928802"/>
            <a:ext cx="8229600" cy="2439982"/>
          </a:xfrm>
        </p:spPr>
        <p:txBody>
          <a:bodyPr/>
          <a:lstStyle/>
          <a:p>
            <a:r>
              <a:rPr lang="es-CL" dirty="0" smtClean="0"/>
              <a:t>MODERNIZACION</a:t>
            </a:r>
            <a:br>
              <a:rPr lang="es-CL" dirty="0" smtClean="0"/>
            </a:br>
            <a:r>
              <a:rPr lang="es-CL" dirty="0" smtClean="0"/>
              <a:t>Y </a:t>
            </a:r>
            <a:br>
              <a:rPr lang="es-CL" dirty="0" smtClean="0"/>
            </a:br>
            <a:r>
              <a:rPr lang="es-CL" dirty="0" smtClean="0"/>
              <a:t>TECNOLOGIA</a:t>
            </a:r>
            <a:endParaRPr lang="es-ES" dirty="0"/>
          </a:p>
        </p:txBody>
      </p:sp>
      <p:sp>
        <p:nvSpPr>
          <p:cNvPr id="3" name="2 CuadroTexto"/>
          <p:cNvSpPr txBox="1"/>
          <p:nvPr/>
        </p:nvSpPr>
        <p:spPr>
          <a:xfrm>
            <a:off x="2071670" y="4714884"/>
            <a:ext cx="3953133" cy="1200329"/>
          </a:xfrm>
          <a:prstGeom prst="rect">
            <a:avLst/>
          </a:prstGeom>
          <a:noFill/>
        </p:spPr>
        <p:txBody>
          <a:bodyPr wrap="none" rtlCol="0">
            <a:spAutoFit/>
          </a:bodyPr>
          <a:lstStyle/>
          <a:p>
            <a:pPr>
              <a:buFont typeface="Arial" pitchFamily="34" charset="0"/>
              <a:buChar char="•"/>
            </a:pPr>
            <a:r>
              <a:rPr lang="es-CL" sz="2400" dirty="0" smtClean="0"/>
              <a:t>ROBOTICA</a:t>
            </a:r>
          </a:p>
          <a:p>
            <a:pPr>
              <a:buFont typeface="Arial" pitchFamily="34" charset="0"/>
              <a:buChar char="•"/>
            </a:pPr>
            <a:r>
              <a:rPr lang="es-CL" sz="2400" dirty="0" smtClean="0"/>
              <a:t>ON LINE</a:t>
            </a:r>
          </a:p>
          <a:p>
            <a:pPr>
              <a:buFont typeface="Arial" pitchFamily="34" charset="0"/>
              <a:buChar char="•"/>
            </a:pPr>
            <a:r>
              <a:rPr lang="es-CL" sz="2400" dirty="0" smtClean="0"/>
              <a:t>MUNICIPIOS  TECNOLOGICOS</a:t>
            </a:r>
            <a:endParaRPr lang="es-ES" sz="2400"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43834" y="500042"/>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928802"/>
            <a:ext cx="8229600" cy="2439982"/>
          </a:xfrm>
        </p:spPr>
        <p:txBody>
          <a:bodyPr>
            <a:normAutofit/>
          </a:bodyPr>
          <a:lstStyle/>
          <a:p>
            <a:r>
              <a:rPr lang="es-CL" dirty="0" smtClean="0"/>
              <a:t>ESTAMOS PREPARADOS…????</a:t>
            </a:r>
            <a:endParaRPr lang="es-ES"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43834" y="500042"/>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928802"/>
            <a:ext cx="8229600" cy="2439982"/>
          </a:xfrm>
        </p:spPr>
        <p:txBody>
          <a:bodyPr/>
          <a:lstStyle/>
          <a:p>
            <a:r>
              <a:rPr lang="es-CL" dirty="0" smtClean="0"/>
              <a:t>NUESTROS DESAFIOS PRESENTES Y  FUTUROS</a:t>
            </a:r>
            <a:endParaRPr lang="es-ES"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43834" y="500042"/>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1428728" y="4357694"/>
            <a:ext cx="2753959" cy="2031325"/>
          </a:xfrm>
          <a:prstGeom prst="rect">
            <a:avLst/>
          </a:prstGeom>
          <a:noFill/>
        </p:spPr>
        <p:txBody>
          <a:bodyPr wrap="none" rtlCol="0">
            <a:spAutoFit/>
          </a:bodyPr>
          <a:lstStyle/>
          <a:p>
            <a:r>
              <a:rPr lang="es-CL" dirty="0" smtClean="0"/>
              <a:t>EQUIDAD DE GENERO</a:t>
            </a:r>
          </a:p>
          <a:p>
            <a:endParaRPr lang="es-CL" dirty="0"/>
          </a:p>
          <a:p>
            <a:r>
              <a:rPr lang="es-CL" dirty="0" smtClean="0"/>
              <a:t>LOS ESTATUTOS</a:t>
            </a:r>
          </a:p>
          <a:p>
            <a:endParaRPr lang="es-CL" dirty="0"/>
          </a:p>
          <a:p>
            <a:r>
              <a:rPr lang="es-CL" dirty="0" smtClean="0"/>
              <a:t>AGENDA SALARIAL FUTURA</a:t>
            </a:r>
          </a:p>
          <a:p>
            <a:endParaRPr lang="es-CL" dirty="0"/>
          </a:p>
          <a:p>
            <a:endParaRPr lang="es-ES" dirty="0"/>
          </a:p>
        </p:txBody>
      </p:sp>
      <p:sp>
        <p:nvSpPr>
          <p:cNvPr id="6" name="5 CuadroTexto"/>
          <p:cNvSpPr txBox="1"/>
          <p:nvPr/>
        </p:nvSpPr>
        <p:spPr>
          <a:xfrm>
            <a:off x="5500694" y="4572008"/>
            <a:ext cx="2417841" cy="1200329"/>
          </a:xfrm>
          <a:prstGeom prst="rect">
            <a:avLst/>
          </a:prstGeom>
          <a:noFill/>
        </p:spPr>
        <p:txBody>
          <a:bodyPr wrap="none" rtlCol="0">
            <a:spAutoFit/>
          </a:bodyPr>
          <a:lstStyle/>
          <a:p>
            <a:r>
              <a:rPr lang="es-CL" dirty="0" smtClean="0"/>
              <a:t>FORMACION SINDICAL</a:t>
            </a:r>
          </a:p>
          <a:p>
            <a:endParaRPr lang="es-CL" dirty="0"/>
          </a:p>
          <a:p>
            <a:r>
              <a:rPr lang="es-CL" dirty="0" smtClean="0"/>
              <a:t>COMO FORTALECEMOS </a:t>
            </a:r>
          </a:p>
          <a:p>
            <a:r>
              <a:rPr lang="es-CL" dirty="0" smtClean="0"/>
              <a:t>ORGANIZACION</a:t>
            </a:r>
            <a:endParaRPr lang="es-ES" dirty="0"/>
          </a:p>
        </p:txBody>
      </p:sp>
      <p:sp>
        <p:nvSpPr>
          <p:cNvPr id="7" name="6 CuadroTexto"/>
          <p:cNvSpPr txBox="1"/>
          <p:nvPr/>
        </p:nvSpPr>
        <p:spPr>
          <a:xfrm>
            <a:off x="1285852" y="714356"/>
            <a:ext cx="2683363" cy="923330"/>
          </a:xfrm>
          <a:prstGeom prst="rect">
            <a:avLst/>
          </a:prstGeom>
          <a:noFill/>
        </p:spPr>
        <p:txBody>
          <a:bodyPr wrap="none" rtlCol="0">
            <a:spAutoFit/>
          </a:bodyPr>
          <a:lstStyle/>
          <a:p>
            <a:r>
              <a:rPr lang="es-CL" dirty="0" smtClean="0"/>
              <a:t>Rol del Directorio Nacional</a:t>
            </a:r>
          </a:p>
          <a:p>
            <a:endParaRPr lang="es-CL" dirty="0"/>
          </a:p>
          <a:p>
            <a:r>
              <a:rPr lang="es-CL" dirty="0" smtClean="0"/>
              <a:t>Rol del Dirigente Base </a:t>
            </a:r>
            <a:endParaRPr lang="es-ES" dirty="0"/>
          </a:p>
        </p:txBody>
      </p:sp>
      <p:sp>
        <p:nvSpPr>
          <p:cNvPr id="8" name="7 CuadroTexto"/>
          <p:cNvSpPr txBox="1"/>
          <p:nvPr/>
        </p:nvSpPr>
        <p:spPr>
          <a:xfrm>
            <a:off x="5072066" y="714356"/>
            <a:ext cx="2926699" cy="923330"/>
          </a:xfrm>
          <a:prstGeom prst="rect">
            <a:avLst/>
          </a:prstGeom>
          <a:noFill/>
        </p:spPr>
        <p:txBody>
          <a:bodyPr wrap="none" rtlCol="0">
            <a:spAutoFit/>
          </a:bodyPr>
          <a:lstStyle/>
          <a:p>
            <a:r>
              <a:rPr lang="es-CL" dirty="0" smtClean="0"/>
              <a:t>TRABAJO DECENTE</a:t>
            </a:r>
          </a:p>
          <a:p>
            <a:r>
              <a:rPr lang="es-CL" dirty="0" smtClean="0"/>
              <a:t>DERECHOS FUNDAMENTALES</a:t>
            </a:r>
          </a:p>
          <a:p>
            <a:r>
              <a:rPr lang="es-CL" dirty="0" smtClean="0"/>
              <a:t>DEBERES </a:t>
            </a:r>
            <a:endParaRPr lang="es-ES" dirty="0"/>
          </a:p>
        </p:txBody>
      </p:sp>
      <p:sp>
        <p:nvSpPr>
          <p:cNvPr id="9" name="8 CuadroTexto"/>
          <p:cNvSpPr txBox="1"/>
          <p:nvPr/>
        </p:nvSpPr>
        <p:spPr>
          <a:xfrm>
            <a:off x="6143636" y="6000768"/>
            <a:ext cx="2001510" cy="369332"/>
          </a:xfrm>
          <a:prstGeom prst="rect">
            <a:avLst/>
          </a:prstGeom>
          <a:noFill/>
        </p:spPr>
        <p:txBody>
          <a:bodyPr wrap="none" rtlCol="0">
            <a:spAutoFit/>
          </a:bodyPr>
          <a:lstStyle/>
          <a:p>
            <a:r>
              <a:rPr lang="es-CL" dirty="0" smtClean="0"/>
              <a:t>PLAN ESTRATEGICO</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928802"/>
            <a:ext cx="8229600" cy="2439982"/>
          </a:xfrm>
        </p:spPr>
        <p:txBody>
          <a:bodyPr/>
          <a:lstStyle/>
          <a:p>
            <a:r>
              <a:rPr lang="es-CL" dirty="0" smtClean="0"/>
              <a:t>GRACIAS</a:t>
            </a:r>
            <a:endParaRPr lang="es-ES"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43834" y="500042"/>
            <a:ext cx="1304407" cy="16332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245</Words>
  <Application>Microsoft Office PowerPoint</Application>
  <PresentationFormat>Presentación en pantalla (4:3)</PresentationFormat>
  <Paragraphs>50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“ESTRUCTURA DE LA ORGANIZACIÓN CON VISION DE FUTURO</vt:lpstr>
      <vt:lpstr>VISION</vt:lpstr>
      <vt:lpstr>MISION</vt:lpstr>
      <vt:lpstr>EJES DE LA MODERNIZACION</vt:lpstr>
      <vt:lpstr>PRECARIZACION  DEL  EMPLEO</vt:lpstr>
      <vt:lpstr>MODERNIZACION Y  TECNOLOGIA</vt:lpstr>
      <vt:lpstr>ESTAMOS PREPARADOS…????</vt:lpstr>
      <vt:lpstr>NUESTROS DESAFIOS PRESENTES Y  FUTUROS</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dc:title>
  <dc:creator>Usuario</dc:creator>
  <cp:lastModifiedBy>Usuario</cp:lastModifiedBy>
  <cp:revision>14</cp:revision>
  <dcterms:created xsi:type="dcterms:W3CDTF">2018-07-05T07:14:21Z</dcterms:created>
  <dcterms:modified xsi:type="dcterms:W3CDTF">2018-07-05T12:06:05Z</dcterms:modified>
</cp:coreProperties>
</file>