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4" r:id="rId4"/>
    <p:sldId id="263" r:id="rId5"/>
    <p:sldId id="272" r:id="rId6"/>
    <p:sldId id="265" r:id="rId7"/>
    <p:sldId id="275" r:id="rId8"/>
    <p:sldId id="276" r:id="rId9"/>
    <p:sldId id="273" r:id="rId10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1DC8-3441-4A1D-9FAA-B89737BA95E4}" type="datetimeFigureOut">
              <a:rPr lang="es-CL" smtClean="0"/>
              <a:t>06-09-2016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E1D33-4119-4433-9966-97098B7100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628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48BD-8995-2F4D-9A88-CE5BBC7E08E2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C060-8C5B-D24D-A7F4-F272E815EE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24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208D-02D0-844F-8F98-594E65ABB306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35E1-4345-724E-B55F-D350E9C044F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18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F1F3-9A38-8448-AD92-C38D5EC07CC5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F801-D34A-9646-8685-07ABD8FC72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829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DCCD-CE12-FA46-898D-74726E7EC98B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DAAC-3EB5-DC49-B906-9CBF3874EE2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25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A957-869E-9340-AB2A-82E8F6F9D064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FCD1-EA83-4C4D-9DFC-FCF441AABA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0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1A73-786B-C148-8BE2-37B63AEB10C0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EA60-64E4-3443-BD00-98E6606307A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8201-A979-B446-8C6B-86799D65DACD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4B9F-1C69-8A44-BF68-4B4F661AF6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2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C960-BC47-CE48-A018-F82928F20B9C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DB7-AC7B-0540-A9DD-E8455334658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9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AFA-88E5-664D-8B3D-130D977F94B4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A6E0-806A-ED4F-8A21-F76AE115C9D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65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7654-DAC1-284A-9F5E-1C4120C6C117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1071-517A-C24D-929A-5FFA9483201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390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Arrastre la imagen al marcador de posición o haga clic en el icono para agregar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21F4-0231-FC47-89C9-2D89E9E1BB56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009C-0232-654A-9845-DF6D9C62D10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59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51FED1-C911-2B46-973F-44B8DD1C7CAA}" type="datetimeFigureOut">
              <a:rPr lang="es-ES"/>
              <a:pPr>
                <a:defRPr/>
              </a:pPr>
              <a:t>06/09/2016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A4AA11-BD40-3342-8EA0-E64DF414753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552701"/>
            <a:ext cx="7772400" cy="1943099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Creación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una P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olítica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Humanos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la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Valoración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Capacidades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Equipo Municipal</a:t>
            </a:r>
            <a:r>
              <a:rPr lang="es-CL" sz="2000" dirty="0"/>
              <a:t>	</a:t>
            </a:r>
            <a:br>
              <a:rPr lang="es-CL" sz="2000" dirty="0"/>
            </a:b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3800" y="4953001"/>
            <a:ext cx="5308600" cy="1333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100" b="1" dirty="0" smtClean="0">
                <a:solidFill>
                  <a:schemeClr val="tx1"/>
                </a:solidFill>
                <a:latin typeface="Verdana"/>
                <a:cs typeface="Verdana"/>
              </a:rPr>
              <a:t>Carlos Livacic Rojas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100" b="1" dirty="0" smtClean="0">
                <a:solidFill>
                  <a:schemeClr val="tx1"/>
                </a:solidFill>
                <a:latin typeface="Verdana"/>
                <a:cs typeface="Verdana"/>
              </a:rPr>
              <a:t>Septiembre  2016</a:t>
            </a:r>
            <a:endParaRPr lang="es-ES" sz="2000" dirty="0">
              <a:solidFill>
                <a:schemeClr val="tx1"/>
              </a:solidFill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        </a:t>
            </a:r>
            <a:r>
              <a:rPr lang="es-ES" sz="2400" b="1" dirty="0" smtClean="0">
                <a:latin typeface="Verdana"/>
                <a:cs typeface="Verdana"/>
              </a:rPr>
              <a:t>Algunos datos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Concepto de Participación, hoy, aparece como una idea externa a las organizaciones tradicionales, y su definición de procesos, está dada por las razones de tipo “asociativas”, más que de ideológicas e históricas.</a:t>
            </a:r>
          </a:p>
          <a:p>
            <a:pPr algn="just"/>
            <a:endParaRPr lang="es-CL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Esto, hoy determina las relaciones, y por ende, las organizaciones, y por eso mismo los Municipios, no escapan a este escrutinio de tipo social desde la gestión de ellos.</a:t>
            </a:r>
          </a:p>
          <a:p>
            <a:pPr algn="just"/>
            <a:endParaRPr lang="es-CL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última encuesta </a:t>
            </a:r>
            <a:r>
              <a:rPr lang="es-CL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Cep</a:t>
            </a:r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CL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ún</a:t>
            </a:r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70% señala que la situación política no mejorará y un 61% habla de un país estancado, y, el 70% habla de que los funcionarios públicos están involucrados en actos de corrupción.</a:t>
            </a:r>
          </a:p>
          <a:p>
            <a:pPr algn="just"/>
            <a:endParaRPr lang="es-CL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Frente a este panorama ¿Cómo hablamos de una Política de Recursos Humanos desde el Municipio? </a:t>
            </a:r>
          </a:p>
          <a:p>
            <a:pPr algn="just"/>
            <a:endParaRPr lang="es-CL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365"/>
          </a:xfrm>
        </p:spPr>
        <p:txBody>
          <a:bodyPr/>
          <a:lstStyle/>
          <a:p>
            <a:r>
              <a:rPr lang="es-CL" dirty="0" smtClean="0"/>
              <a:t>      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Cómo los Ven hoy en día</a:t>
            </a:r>
            <a:endParaRPr lang="es-CL" sz="24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621213"/>
          </a:xfrm>
        </p:spPr>
        <p:txBody>
          <a:bodyPr/>
          <a:lstStyle/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la tabla de atributos Municipales (estudio año 2007), donde se consulta sobre distintos temas a los usuarios señalan:  sobre la proactividad con otras instituciones (4,8); Transparencia (4,7); Profesionalismo de los Funcionarios Eficacia en Entrega de Respuestas - Calidad de la Atención – Trato y Relación con los ciudadanos (4,6); Preocupación por Informar – Cercanía con la Gente – Eficiencia en el Uso de los Recursos y Preocupación por todos los Ciudadanos (4,5).</a:t>
            </a:r>
          </a:p>
          <a:p>
            <a:pPr algn="just"/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¿Cómo establecer el cambio de relación y vinculación a través de estas variables?</a:t>
            </a:r>
          </a:p>
          <a:p>
            <a:pPr marL="0" indent="0" algn="just">
              <a:buNone/>
            </a:pPr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Qué elementos hay que considerar para hablar de desafíos futuros. De dimensión, de relación, de gestión, de dotación?</a:t>
            </a:r>
          </a:p>
          <a:p>
            <a:pPr algn="just"/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058"/>
          </a:xfrm>
        </p:spPr>
        <p:txBody>
          <a:bodyPr/>
          <a:lstStyle/>
          <a:p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¿</a:t>
            </a:r>
            <a:r>
              <a:rPr lang="es-C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Qué sería lo Esencial?</a:t>
            </a:r>
            <a:endParaRPr lang="es-CL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05719"/>
            <a:ext cx="8229600" cy="4844956"/>
          </a:xfrm>
        </p:spPr>
        <p:txBody>
          <a:bodyPr/>
          <a:lstStyle/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Acceso a la Información Básica, para poder interactuar con la institución.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Rendición de Cuentas, que dé cuenta de los aspectos de la gestión municipal.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Reconocimiento de los Derechos y Deberes de la Ciudadanía.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Presupuestos Participativos.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Mensajes Claros, Exactos y precisos.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Audiencias Públicas para el Debate de los Proyectos.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Informes anuales de los Gobiernos Locales.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Coordinación entre el Municipio y la Ciudadanía.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Programación de Largo Plazo y Continua.</a:t>
            </a: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 la oportunidad para que los Ciudadanos expresen su punto de vista.</a:t>
            </a:r>
          </a:p>
          <a:p>
            <a:pPr marL="0" indent="0" algn="just">
              <a:buNone/>
            </a:pPr>
            <a:endParaRPr lang="es-CL" sz="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“Relaciones Públicas Gobiernos Locales y Comunidad” Cándido Teobaldo de Souza Andrade</a:t>
            </a:r>
          </a:p>
        </p:txBody>
      </p:sp>
    </p:spTree>
    <p:extLst>
      <p:ext uri="{BB962C8B-B14F-4D97-AF65-F5344CB8AC3E}">
        <p14:creationId xmlns:p14="http://schemas.microsoft.com/office/powerpoint/2010/main" val="1450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991"/>
            <a:ext cx="8229600" cy="1001712"/>
          </a:xfrm>
        </p:spPr>
        <p:txBody>
          <a:bodyPr/>
          <a:lstStyle/>
          <a:p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s-C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Datos sobre la Competitividad</a:t>
            </a:r>
            <a:endParaRPr lang="es-CL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364776"/>
            <a:ext cx="8001000" cy="4761387"/>
          </a:xfrm>
        </p:spPr>
        <p:txBody>
          <a:bodyPr>
            <a:normAutofit/>
          </a:bodyPr>
          <a:lstStyle/>
          <a:p>
            <a:pPr algn="just"/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año 2004 éramos el país N° 22, y hoy, hemos bajado hasta el lugar 35 dentro de 140 países. </a:t>
            </a:r>
          </a:p>
          <a:p>
            <a:pPr algn="just"/>
            <a:endParaRPr lang="es-CL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nivel latinoamericano nuestro más cercano rival son Perú en el lugar 69 y Brasil en el 75.</a:t>
            </a:r>
          </a:p>
          <a:p>
            <a:pPr algn="just"/>
            <a:endParaRPr lang="es-C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es-C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términos comparativos con los países de la OCDE, el informe considera que aún existen brechas relevantes en cuanto a la competitividad de Chile contra las naciones </a:t>
            </a:r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primer sector, </a:t>
            </a:r>
            <a:r>
              <a:rPr lang="es-C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principalmente considerando las áreas de salud y educación primaria, tecnología, sofisticación de los negocios, innovación e infraestructura</a:t>
            </a:r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es-CL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L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Dentro de las mayores incidencias, están en la repercusión en la formación del R.R.H.H. y su relación en el trabajo y la eficiencia de las organizaciones.</a:t>
            </a:r>
          </a:p>
          <a:p>
            <a:pPr algn="just"/>
            <a:endParaRPr lang="es-C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	</a:t>
            </a:r>
            <a:r>
              <a:rPr lang="es-ES_trad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Creación de Valor del Recurso Humano</a:t>
            </a:r>
            <a:r>
              <a:rPr lang="es-C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CL" sz="28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05719"/>
            <a:ext cx="8229600" cy="4720444"/>
          </a:xfrm>
        </p:spPr>
        <p:txBody>
          <a:bodyPr/>
          <a:lstStyle/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¿Cuál es la mirada que debemos establecer?</a:t>
            </a:r>
          </a:p>
          <a:p>
            <a:pPr algn="just"/>
            <a:endParaRPr lang="es-C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relación (es decir, pensando en desarrollar una tarea y luego mantener un patrón de funcionamiento).</a:t>
            </a:r>
          </a:p>
          <a:p>
            <a:pPr marL="0" indent="0" algn="just">
              <a:buNone/>
            </a:pPr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Económica (determinada por lo recursos con los que cuenta la organización, y tratar de ser eficiente y eficaz en el uso y asignación).</a:t>
            </a:r>
          </a:p>
          <a:p>
            <a:pPr marL="0" indent="0" algn="just">
              <a:buNone/>
            </a:pPr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 una Incidencia de Contexto, centrado en el Recurso Humano, pero lo más relevante, en la formación y capacidades de la organización.</a:t>
            </a:r>
          </a:p>
          <a:p>
            <a:pPr algn="just"/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 obliga entonces, a replantearse estilos y formas de relación de todo el Municipio, y por lo mismo, de las formas de establecer la relación con el entorno.</a:t>
            </a:r>
          </a:p>
          <a:p>
            <a:pPr algn="just"/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	</a:t>
            </a:r>
            <a:r>
              <a:rPr lang="es-ES_trad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 Respondemos a la Pregunta Inicial</a:t>
            </a:r>
            <a:r>
              <a:rPr lang="es-C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CL" sz="28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05719"/>
            <a:ext cx="8229600" cy="4720444"/>
          </a:xfrm>
        </p:spPr>
        <p:txBody>
          <a:bodyPr/>
          <a:lstStyle/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forma que usaremos en este sentido, será sobre la base de ideas, que iremos desarrollando a continuación…</a:t>
            </a:r>
          </a:p>
          <a:p>
            <a:pPr algn="just"/>
            <a:endParaRPr lang="es-CL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Entendiendo la dinámica del Municipio como un ente de Desarrollo y no como un mero administrador.</a:t>
            </a:r>
          </a:p>
          <a:p>
            <a:pPr algn="just"/>
            <a:endParaRPr lang="es-C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Estableciendo una lógica de transparencia y de eficiencia de la gestión a prueba de los nuevos estándares de relación y cumplimiento de metas, </a:t>
            </a:r>
            <a:r>
              <a:rPr lang="es-CL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efiniendo la capacitación como una estrategia de trabajo, y no como una dinámica formal de protocolos.</a:t>
            </a:r>
          </a:p>
          <a:p>
            <a:pPr algn="just"/>
            <a:endParaRPr lang="es-C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lo que es más relevante, y a partir de la nueva ley que mejora la dotación municipal, si el énfasis se establece en el cumplimiento legal de la misma, o en la medición del indicador que ello arroje. Dicho así ¿esta sería la consulta para el caso?, de momento, la pregunta queda abierta!!!</a:t>
            </a:r>
          </a:p>
          <a:p>
            <a:pPr algn="just"/>
            <a:endParaRPr lang="es-C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6"/>
          <a:stretch/>
        </p:blipFill>
        <p:spPr bwMode="auto">
          <a:xfrm>
            <a:off x="457200" y="274638"/>
            <a:ext cx="8352263" cy="5851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1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333500"/>
          </a:xfrm>
        </p:spPr>
        <p:txBody>
          <a:bodyPr/>
          <a:lstStyle/>
          <a:p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s-C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Muchas Gracias</a:t>
            </a:r>
            <a:endParaRPr lang="es-CL" sz="40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U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USS.pot</Template>
  <TotalTime>1256</TotalTime>
  <Words>722</Words>
  <Application>Microsoft Office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Presentación USS</vt:lpstr>
      <vt:lpstr>Creación de una Política de Recursos Humanos desde la Valoración de Capacidades del Equipo Municipal  </vt:lpstr>
      <vt:lpstr>        Algunos datos</vt:lpstr>
      <vt:lpstr>       Cómo los Ven hoy en día</vt:lpstr>
      <vt:lpstr>        ¿Qué sería lo Esencial?</vt:lpstr>
      <vt:lpstr>           Datos sobre la Competitividad</vt:lpstr>
      <vt:lpstr>       Creación de Valor del Recurso Humano </vt:lpstr>
      <vt:lpstr>       Cómo Respondemos a la Pregunta Inicial </vt:lpstr>
      <vt:lpstr>Presentación de PowerPoint</vt:lpstr>
      <vt:lpstr>    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ppt</dc:title>
  <dc:creator>Mac Dise</dc:creator>
  <cp:lastModifiedBy>user</cp:lastModifiedBy>
  <cp:revision>118</cp:revision>
  <dcterms:created xsi:type="dcterms:W3CDTF">2012-08-31T14:57:00Z</dcterms:created>
  <dcterms:modified xsi:type="dcterms:W3CDTF">2016-09-06T13:29:10Z</dcterms:modified>
</cp:coreProperties>
</file>