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0" r:id="rId5"/>
    <p:sldId id="312" r:id="rId6"/>
    <p:sldId id="313" r:id="rId7"/>
    <p:sldId id="314" r:id="rId8"/>
    <p:sldId id="330" r:id="rId9"/>
    <p:sldId id="283" r:id="rId10"/>
    <p:sldId id="327" r:id="rId11"/>
    <p:sldId id="328" r:id="rId12"/>
    <p:sldId id="329" r:id="rId13"/>
    <p:sldId id="285" r:id="rId14"/>
    <p:sldId id="331" r:id="rId15"/>
    <p:sldId id="321" r:id="rId16"/>
    <p:sldId id="317" r:id="rId17"/>
    <p:sldId id="334" r:id="rId18"/>
    <p:sldId id="333" r:id="rId19"/>
    <p:sldId id="318" r:id="rId20"/>
    <p:sldId id="335" r:id="rId21"/>
    <p:sldId id="319" r:id="rId22"/>
    <p:sldId id="324" r:id="rId23"/>
    <p:sldId id="322" r:id="rId24"/>
    <p:sldId id="325" r:id="rId25"/>
    <p:sldId id="326" r:id="rId26"/>
    <p:sldId id="323" r:id="rId27"/>
    <p:sldId id="332" r:id="rId2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370" autoAdjust="0"/>
    <p:restoredTop sz="94660"/>
  </p:normalViewPr>
  <p:slideViewPr>
    <p:cSldViewPr snapToGrid="0">
      <p:cViewPr varScale="1">
        <p:scale>
          <a:sx n="40" d="100"/>
          <a:sy n="40" d="100"/>
        </p:scale>
        <p:origin x="-132" y="-282"/>
      </p:cViewPr>
      <p:guideLst>
        <p:guide orient="horz" pos="2160"/>
        <p:guide pos="3840"/>
      </p:guideLst>
    </p:cSldViewPr>
  </p:slideViewPr>
  <p:notesTextViewPr>
    <p:cViewPr>
      <p:scale>
        <a:sx n="1" d="1"/>
        <a:sy n="1" d="1"/>
      </p:scale>
      <p:origin x="0" y="0"/>
    </p:cViewPr>
  </p:notesTextViewPr>
  <p:sorterViewPr>
    <p:cViewPr>
      <p:scale>
        <a:sx n="150" d="100"/>
        <a:sy n="150" d="100"/>
      </p:scale>
      <p:origin x="0" y="-358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D4459-62F4-40C2-8BDA-1300BFB375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AC12769-F957-4CAF-8186-4A26A8B330FB}">
      <dgm:prSet phldrT="[Texto]"/>
      <dgm:spPr/>
      <dgm:t>
        <a:bodyPr/>
        <a:lstStyle/>
        <a:p>
          <a:r>
            <a:rPr lang="es-ES" dirty="0">
              <a:solidFill>
                <a:schemeClr val="bg1"/>
              </a:solidFill>
            </a:rPr>
            <a:t>Asociativa</a:t>
          </a:r>
        </a:p>
      </dgm:t>
    </dgm:pt>
    <dgm:pt modelId="{F8163429-2610-4605-9314-99064F7E7AD4}" type="parTrans" cxnId="{053CF4C0-F5C3-4CAD-A1FC-4DB9F19E4AFF}">
      <dgm:prSet/>
      <dgm:spPr/>
      <dgm:t>
        <a:bodyPr/>
        <a:lstStyle/>
        <a:p>
          <a:endParaRPr lang="es-ES">
            <a:solidFill>
              <a:schemeClr val="bg1"/>
            </a:solidFill>
          </a:endParaRPr>
        </a:p>
      </dgm:t>
    </dgm:pt>
    <dgm:pt modelId="{B1711AAC-0558-435D-9923-1A5FA42EC3FA}" type="sibTrans" cxnId="{053CF4C0-F5C3-4CAD-A1FC-4DB9F19E4AFF}">
      <dgm:prSet/>
      <dgm:spPr/>
      <dgm:t>
        <a:bodyPr/>
        <a:lstStyle/>
        <a:p>
          <a:endParaRPr lang="es-ES">
            <a:solidFill>
              <a:schemeClr val="bg1"/>
            </a:solidFill>
          </a:endParaRPr>
        </a:p>
      </dgm:t>
    </dgm:pt>
    <dgm:pt modelId="{A294F51C-B32B-450C-8482-84A14BA1D0B3}">
      <dgm:prSet phldrT="[Texto]"/>
      <dgm:spPr/>
      <dgm:t>
        <a:bodyPr/>
        <a:lstStyle/>
        <a:p>
          <a:r>
            <a:rPr lang="es-CL" dirty="0">
              <a:solidFill>
                <a:schemeClr val="bg1"/>
              </a:solidFill>
            </a:rPr>
            <a:t>La eliminación de interferencias en la comunicación</a:t>
          </a:r>
          <a:endParaRPr lang="es-ES" dirty="0">
            <a:solidFill>
              <a:schemeClr val="bg1"/>
            </a:solidFill>
          </a:endParaRPr>
        </a:p>
      </dgm:t>
    </dgm:pt>
    <dgm:pt modelId="{EC8C24EE-5A04-42EC-A18C-6CE7753383F2}" type="parTrans" cxnId="{784803F1-F75E-459F-A360-12DD8C2B2197}">
      <dgm:prSet/>
      <dgm:spPr/>
      <dgm:t>
        <a:bodyPr/>
        <a:lstStyle/>
        <a:p>
          <a:endParaRPr lang="es-ES">
            <a:solidFill>
              <a:schemeClr val="bg1"/>
            </a:solidFill>
          </a:endParaRPr>
        </a:p>
      </dgm:t>
    </dgm:pt>
    <dgm:pt modelId="{76916807-6F1E-49F3-8ADE-46E4DDA9311B}" type="sibTrans" cxnId="{784803F1-F75E-459F-A360-12DD8C2B2197}">
      <dgm:prSet/>
      <dgm:spPr/>
      <dgm:t>
        <a:bodyPr/>
        <a:lstStyle/>
        <a:p>
          <a:endParaRPr lang="es-ES">
            <a:solidFill>
              <a:schemeClr val="bg1"/>
            </a:solidFill>
          </a:endParaRPr>
        </a:p>
      </dgm:t>
    </dgm:pt>
    <dgm:pt modelId="{89DB9981-CD56-43A5-BE57-9E6744AA1D0B}">
      <dgm:prSet phldrT="[Texto]"/>
      <dgm:spPr/>
      <dgm:t>
        <a:bodyPr/>
        <a:lstStyle/>
        <a:p>
          <a:r>
            <a:rPr lang="es-ES" dirty="0">
              <a:solidFill>
                <a:schemeClr val="bg1"/>
              </a:solidFill>
            </a:rPr>
            <a:t>Disociativa</a:t>
          </a:r>
        </a:p>
      </dgm:t>
    </dgm:pt>
    <dgm:pt modelId="{40C58AF1-52FB-4682-8C7F-8854DD183F22}" type="parTrans" cxnId="{95569990-3BA8-47A6-AB4D-A3E86A652773}">
      <dgm:prSet/>
      <dgm:spPr/>
      <dgm:t>
        <a:bodyPr/>
        <a:lstStyle/>
        <a:p>
          <a:endParaRPr lang="es-ES">
            <a:solidFill>
              <a:schemeClr val="bg1"/>
            </a:solidFill>
          </a:endParaRPr>
        </a:p>
      </dgm:t>
    </dgm:pt>
    <dgm:pt modelId="{DB621B1B-EA64-4CC3-9CD7-6840CC6D1EC3}" type="sibTrans" cxnId="{95569990-3BA8-47A6-AB4D-A3E86A652773}">
      <dgm:prSet/>
      <dgm:spPr/>
      <dgm:t>
        <a:bodyPr/>
        <a:lstStyle/>
        <a:p>
          <a:endParaRPr lang="es-ES">
            <a:solidFill>
              <a:schemeClr val="bg1"/>
            </a:solidFill>
          </a:endParaRPr>
        </a:p>
      </dgm:t>
    </dgm:pt>
    <dgm:pt modelId="{52B4680B-8B0F-4C05-B115-F8D2FF529B6A}">
      <dgm:prSet phldrT="[Texto]"/>
      <dgm:spPr/>
      <dgm:t>
        <a:bodyPr/>
        <a:lstStyle/>
        <a:p>
          <a:r>
            <a:rPr lang="es-ES" dirty="0">
              <a:solidFill>
                <a:schemeClr val="bg1"/>
              </a:solidFill>
            </a:rPr>
            <a:t>La votación por mayoría</a:t>
          </a:r>
        </a:p>
      </dgm:t>
    </dgm:pt>
    <dgm:pt modelId="{6A5C5406-BACF-4C86-8037-03AEC4D57A8D}" type="parTrans" cxnId="{DEE70433-2914-4093-9924-BD494770C667}">
      <dgm:prSet/>
      <dgm:spPr/>
      <dgm:t>
        <a:bodyPr/>
        <a:lstStyle/>
        <a:p>
          <a:endParaRPr lang="es-ES">
            <a:solidFill>
              <a:schemeClr val="bg1"/>
            </a:solidFill>
          </a:endParaRPr>
        </a:p>
      </dgm:t>
    </dgm:pt>
    <dgm:pt modelId="{DDA07031-3BCF-4A03-8369-FD1068B7034A}" type="sibTrans" cxnId="{DEE70433-2914-4093-9924-BD494770C667}">
      <dgm:prSet/>
      <dgm:spPr/>
      <dgm:t>
        <a:bodyPr/>
        <a:lstStyle/>
        <a:p>
          <a:endParaRPr lang="es-ES">
            <a:solidFill>
              <a:schemeClr val="bg1"/>
            </a:solidFill>
          </a:endParaRPr>
        </a:p>
      </dgm:t>
    </dgm:pt>
    <dgm:pt modelId="{F741B8FB-7FDD-4C02-8BEF-81B06C0C64D1}">
      <dgm:prSet/>
      <dgm:spPr/>
      <dgm:t>
        <a:bodyPr/>
        <a:lstStyle/>
        <a:p>
          <a:r>
            <a:rPr lang="es-ES" dirty="0">
              <a:solidFill>
                <a:schemeClr val="bg1"/>
              </a:solidFill>
            </a:rPr>
            <a:t>La formación de consensos</a:t>
          </a:r>
        </a:p>
      </dgm:t>
    </dgm:pt>
    <dgm:pt modelId="{2D11D7B6-0F93-4102-9573-5BBA7B4EA8C5}" type="parTrans" cxnId="{62C93EA2-FF8B-49FC-8AA6-E700EF66C5D7}">
      <dgm:prSet/>
      <dgm:spPr/>
      <dgm:t>
        <a:bodyPr/>
        <a:lstStyle/>
        <a:p>
          <a:endParaRPr lang="es-ES">
            <a:solidFill>
              <a:schemeClr val="bg1"/>
            </a:solidFill>
          </a:endParaRPr>
        </a:p>
      </dgm:t>
    </dgm:pt>
    <dgm:pt modelId="{1E07FC50-01FB-4DB9-841C-70F947DED09B}" type="sibTrans" cxnId="{62C93EA2-FF8B-49FC-8AA6-E700EF66C5D7}">
      <dgm:prSet/>
      <dgm:spPr/>
      <dgm:t>
        <a:bodyPr/>
        <a:lstStyle/>
        <a:p>
          <a:endParaRPr lang="es-ES">
            <a:solidFill>
              <a:schemeClr val="bg1"/>
            </a:solidFill>
          </a:endParaRPr>
        </a:p>
      </dgm:t>
    </dgm:pt>
    <dgm:pt modelId="{FD339BF3-330B-4A15-A891-0DA7EA337109}">
      <dgm:prSet/>
      <dgm:spPr/>
      <dgm:t>
        <a:bodyPr/>
        <a:lstStyle/>
        <a:p>
          <a:r>
            <a:rPr lang="es-CL" dirty="0">
              <a:solidFill>
                <a:schemeClr val="bg1"/>
              </a:solidFill>
            </a:rPr>
            <a:t>Los compromisos mediante la mediación</a:t>
          </a:r>
          <a:endParaRPr lang="es-ES" dirty="0">
            <a:solidFill>
              <a:schemeClr val="bg1"/>
            </a:solidFill>
          </a:endParaRPr>
        </a:p>
      </dgm:t>
    </dgm:pt>
    <dgm:pt modelId="{10E306C5-8102-4B60-9CAE-B54CB2FC0048}" type="parTrans" cxnId="{54EF907A-2E69-4494-A3CE-D4C095479846}">
      <dgm:prSet/>
      <dgm:spPr/>
      <dgm:t>
        <a:bodyPr/>
        <a:lstStyle/>
        <a:p>
          <a:endParaRPr lang="es-ES">
            <a:solidFill>
              <a:schemeClr val="bg1"/>
            </a:solidFill>
          </a:endParaRPr>
        </a:p>
      </dgm:t>
    </dgm:pt>
    <dgm:pt modelId="{E62C129A-4B5A-435A-A83B-EC458BE4486C}" type="sibTrans" cxnId="{54EF907A-2E69-4494-A3CE-D4C095479846}">
      <dgm:prSet/>
      <dgm:spPr/>
      <dgm:t>
        <a:bodyPr/>
        <a:lstStyle/>
        <a:p>
          <a:endParaRPr lang="es-ES">
            <a:solidFill>
              <a:schemeClr val="bg1"/>
            </a:solidFill>
          </a:endParaRPr>
        </a:p>
      </dgm:t>
    </dgm:pt>
    <dgm:pt modelId="{D50B936F-11BB-4709-B132-67AF31CC560E}">
      <dgm:prSet/>
      <dgm:spPr/>
      <dgm:t>
        <a:bodyPr/>
        <a:lstStyle/>
        <a:p>
          <a:r>
            <a:rPr lang="es-ES" dirty="0">
              <a:solidFill>
                <a:schemeClr val="bg1"/>
              </a:solidFill>
            </a:rPr>
            <a:t>Las estrategias de ganar-ganar (win-win)</a:t>
          </a:r>
        </a:p>
      </dgm:t>
    </dgm:pt>
    <dgm:pt modelId="{E5828A5A-CAB1-4342-9303-90BAFF65655F}" type="parTrans" cxnId="{53F0E141-4A62-4E18-953E-794BB9B61000}">
      <dgm:prSet/>
      <dgm:spPr/>
      <dgm:t>
        <a:bodyPr/>
        <a:lstStyle/>
        <a:p>
          <a:endParaRPr lang="es-ES">
            <a:solidFill>
              <a:schemeClr val="bg1"/>
            </a:solidFill>
          </a:endParaRPr>
        </a:p>
      </dgm:t>
    </dgm:pt>
    <dgm:pt modelId="{6EF32D8A-2CBA-42EE-9A98-88454ED0CA5A}" type="sibTrans" cxnId="{53F0E141-4A62-4E18-953E-794BB9B61000}">
      <dgm:prSet/>
      <dgm:spPr/>
      <dgm:t>
        <a:bodyPr/>
        <a:lstStyle/>
        <a:p>
          <a:endParaRPr lang="es-ES">
            <a:solidFill>
              <a:schemeClr val="bg1"/>
            </a:solidFill>
          </a:endParaRPr>
        </a:p>
      </dgm:t>
    </dgm:pt>
    <dgm:pt modelId="{FF57C431-939D-4C5B-93C3-F06094F52431}">
      <dgm:prSet/>
      <dgm:spPr/>
      <dgm:t>
        <a:bodyPr/>
        <a:lstStyle/>
        <a:p>
          <a:r>
            <a:rPr lang="es-CL" dirty="0">
              <a:solidFill>
                <a:schemeClr val="bg1"/>
              </a:solidFill>
            </a:rPr>
            <a:t>La transformación de las posturas en necesidades</a:t>
          </a:r>
          <a:endParaRPr lang="es-ES" dirty="0">
            <a:solidFill>
              <a:schemeClr val="bg1"/>
            </a:solidFill>
          </a:endParaRPr>
        </a:p>
      </dgm:t>
    </dgm:pt>
    <dgm:pt modelId="{71736897-7CF3-46B4-9B39-20B925130AD7}" type="parTrans" cxnId="{09C9E211-EACF-465B-92CD-0143FE8B4013}">
      <dgm:prSet/>
      <dgm:spPr/>
      <dgm:t>
        <a:bodyPr/>
        <a:lstStyle/>
        <a:p>
          <a:endParaRPr lang="es-ES">
            <a:solidFill>
              <a:schemeClr val="bg1"/>
            </a:solidFill>
          </a:endParaRPr>
        </a:p>
      </dgm:t>
    </dgm:pt>
    <dgm:pt modelId="{DC7F81A0-18CB-4308-8BC2-34A02187D22D}" type="sibTrans" cxnId="{09C9E211-EACF-465B-92CD-0143FE8B4013}">
      <dgm:prSet/>
      <dgm:spPr/>
      <dgm:t>
        <a:bodyPr/>
        <a:lstStyle/>
        <a:p>
          <a:endParaRPr lang="es-ES">
            <a:solidFill>
              <a:schemeClr val="bg1"/>
            </a:solidFill>
          </a:endParaRPr>
        </a:p>
      </dgm:t>
    </dgm:pt>
    <dgm:pt modelId="{1DC393FD-0A68-4B7E-AFF6-B69BE7E759F9}">
      <dgm:prSet/>
      <dgm:spPr/>
      <dgm:t>
        <a:bodyPr/>
        <a:lstStyle/>
        <a:p>
          <a:r>
            <a:rPr lang="es-CL" dirty="0">
              <a:solidFill>
                <a:schemeClr val="bg1"/>
              </a:solidFill>
            </a:rPr>
            <a:t>La delegación en árbitros (arbitrajes)</a:t>
          </a:r>
          <a:endParaRPr lang="es-ES" dirty="0">
            <a:solidFill>
              <a:schemeClr val="bg1"/>
            </a:solidFill>
          </a:endParaRPr>
        </a:p>
      </dgm:t>
    </dgm:pt>
    <dgm:pt modelId="{4958E65A-E06F-47BC-B33C-4055E219F489}" type="parTrans" cxnId="{2D9A1A90-19D4-412B-A892-CE58868F362E}">
      <dgm:prSet/>
      <dgm:spPr/>
      <dgm:t>
        <a:bodyPr/>
        <a:lstStyle/>
        <a:p>
          <a:endParaRPr lang="es-ES">
            <a:solidFill>
              <a:schemeClr val="bg1"/>
            </a:solidFill>
          </a:endParaRPr>
        </a:p>
      </dgm:t>
    </dgm:pt>
    <dgm:pt modelId="{593948D6-40FC-4F07-B780-2E15180B2E8A}" type="sibTrans" cxnId="{2D9A1A90-19D4-412B-A892-CE58868F362E}">
      <dgm:prSet/>
      <dgm:spPr/>
      <dgm:t>
        <a:bodyPr/>
        <a:lstStyle/>
        <a:p>
          <a:endParaRPr lang="es-ES">
            <a:solidFill>
              <a:schemeClr val="bg1"/>
            </a:solidFill>
          </a:endParaRPr>
        </a:p>
      </dgm:t>
    </dgm:pt>
    <dgm:pt modelId="{3D904398-0CD0-4D1E-9B10-C7273EE9351A}">
      <dgm:prSet/>
      <dgm:spPr/>
      <dgm:t>
        <a:bodyPr/>
        <a:lstStyle/>
        <a:p>
          <a:r>
            <a:rPr lang="es-CL" dirty="0">
              <a:solidFill>
                <a:schemeClr val="bg1"/>
              </a:solidFill>
            </a:rPr>
            <a:t>La creación de dependencias mutuas</a:t>
          </a:r>
          <a:endParaRPr lang="es-ES" dirty="0">
            <a:solidFill>
              <a:schemeClr val="bg1"/>
            </a:solidFill>
          </a:endParaRPr>
        </a:p>
      </dgm:t>
    </dgm:pt>
    <dgm:pt modelId="{00162284-E19D-41B4-9973-D91E27450390}" type="parTrans" cxnId="{C0DF2754-725E-40A3-B792-C818501A205A}">
      <dgm:prSet/>
      <dgm:spPr/>
      <dgm:t>
        <a:bodyPr/>
        <a:lstStyle/>
        <a:p>
          <a:endParaRPr lang="es-ES">
            <a:solidFill>
              <a:schemeClr val="bg1"/>
            </a:solidFill>
          </a:endParaRPr>
        </a:p>
      </dgm:t>
    </dgm:pt>
    <dgm:pt modelId="{6E5C484A-9128-4886-8FAF-9A7152AD78CD}" type="sibTrans" cxnId="{C0DF2754-725E-40A3-B792-C818501A205A}">
      <dgm:prSet/>
      <dgm:spPr/>
      <dgm:t>
        <a:bodyPr/>
        <a:lstStyle/>
        <a:p>
          <a:endParaRPr lang="es-ES">
            <a:solidFill>
              <a:schemeClr val="bg1"/>
            </a:solidFill>
          </a:endParaRPr>
        </a:p>
      </dgm:t>
    </dgm:pt>
    <dgm:pt modelId="{78A62CE9-B556-4A43-BEF0-0F644ED85C52}">
      <dgm:prSet/>
      <dgm:spPr/>
      <dgm:t>
        <a:bodyPr/>
        <a:lstStyle/>
        <a:p>
          <a:r>
            <a:rPr lang="es-ES" dirty="0">
              <a:solidFill>
                <a:schemeClr val="bg1"/>
              </a:solidFill>
            </a:rPr>
            <a:t>La no intervención</a:t>
          </a:r>
        </a:p>
      </dgm:t>
    </dgm:pt>
    <dgm:pt modelId="{4BF86997-6446-482B-82CE-3EB34CC02CD7}" type="parTrans" cxnId="{496F7A34-BA1B-4385-8007-8C6C0C530891}">
      <dgm:prSet/>
      <dgm:spPr/>
      <dgm:t>
        <a:bodyPr/>
        <a:lstStyle/>
        <a:p>
          <a:endParaRPr lang="es-ES"/>
        </a:p>
      </dgm:t>
    </dgm:pt>
    <dgm:pt modelId="{24151D96-23AA-4240-A119-609DFD25BF91}" type="sibTrans" cxnId="{496F7A34-BA1B-4385-8007-8C6C0C530891}">
      <dgm:prSet/>
      <dgm:spPr/>
      <dgm:t>
        <a:bodyPr/>
        <a:lstStyle/>
        <a:p>
          <a:endParaRPr lang="es-ES"/>
        </a:p>
      </dgm:t>
    </dgm:pt>
    <dgm:pt modelId="{CBBAF387-70F6-45A1-B80C-B79006D83F22}">
      <dgm:prSet/>
      <dgm:spPr/>
      <dgm:t>
        <a:bodyPr/>
        <a:lstStyle/>
        <a:p>
          <a:r>
            <a:rPr lang="es-ES" dirty="0">
              <a:solidFill>
                <a:schemeClr val="bg1"/>
              </a:solidFill>
            </a:rPr>
            <a:t>La separación de las partes</a:t>
          </a:r>
        </a:p>
      </dgm:t>
    </dgm:pt>
    <dgm:pt modelId="{27829FEF-85F1-4609-A30D-A026177F651A}" type="parTrans" cxnId="{240067F2-4226-4D3B-BBFF-ACD8B4FD8AB6}">
      <dgm:prSet/>
      <dgm:spPr/>
      <dgm:t>
        <a:bodyPr/>
        <a:lstStyle/>
        <a:p>
          <a:endParaRPr lang="es-ES"/>
        </a:p>
      </dgm:t>
    </dgm:pt>
    <dgm:pt modelId="{2244735D-7112-4685-9F5E-124C7872AC22}" type="sibTrans" cxnId="{240067F2-4226-4D3B-BBFF-ACD8B4FD8AB6}">
      <dgm:prSet/>
      <dgm:spPr/>
      <dgm:t>
        <a:bodyPr/>
        <a:lstStyle/>
        <a:p>
          <a:endParaRPr lang="es-ES"/>
        </a:p>
      </dgm:t>
    </dgm:pt>
    <dgm:pt modelId="{67911AFC-7C16-408C-A655-2CACFEA7CC85}">
      <dgm:prSet/>
      <dgm:spPr/>
      <dgm:t>
        <a:bodyPr/>
        <a:lstStyle/>
        <a:p>
          <a:r>
            <a:rPr lang="es-ES" dirty="0">
              <a:solidFill>
                <a:schemeClr val="bg1"/>
              </a:solidFill>
            </a:rPr>
            <a:t>La separación de competencias</a:t>
          </a:r>
        </a:p>
      </dgm:t>
    </dgm:pt>
    <dgm:pt modelId="{4F002CBD-6408-4BE5-B194-B398A6A6449A}" type="parTrans" cxnId="{36849044-7369-410C-9EED-112ABD31678F}">
      <dgm:prSet/>
      <dgm:spPr/>
      <dgm:t>
        <a:bodyPr/>
        <a:lstStyle/>
        <a:p>
          <a:endParaRPr lang="es-ES"/>
        </a:p>
      </dgm:t>
    </dgm:pt>
    <dgm:pt modelId="{B6BD97C2-DED1-4DDD-A63F-0C65086F4290}" type="sibTrans" cxnId="{36849044-7369-410C-9EED-112ABD31678F}">
      <dgm:prSet/>
      <dgm:spPr/>
      <dgm:t>
        <a:bodyPr/>
        <a:lstStyle/>
        <a:p>
          <a:endParaRPr lang="es-ES"/>
        </a:p>
      </dgm:t>
    </dgm:pt>
    <dgm:pt modelId="{346A6101-838C-4DEB-BE30-0ADABA990153}">
      <dgm:prSet/>
      <dgm:spPr/>
      <dgm:t>
        <a:bodyPr/>
        <a:lstStyle/>
        <a:p>
          <a:r>
            <a:rPr lang="es-ES" dirty="0">
              <a:solidFill>
                <a:schemeClr val="bg1"/>
              </a:solidFill>
            </a:rPr>
            <a:t>La amenaza de violencia</a:t>
          </a:r>
        </a:p>
      </dgm:t>
    </dgm:pt>
    <dgm:pt modelId="{263E945E-A229-4697-B0E1-4E4358456C84}" type="parTrans" cxnId="{BBEB084F-B1D7-4ED0-BD41-9AA3F3BB8C59}">
      <dgm:prSet/>
      <dgm:spPr/>
      <dgm:t>
        <a:bodyPr/>
        <a:lstStyle/>
        <a:p>
          <a:endParaRPr lang="es-ES"/>
        </a:p>
      </dgm:t>
    </dgm:pt>
    <dgm:pt modelId="{64E7902C-FE16-4524-A921-1F632A52CB16}" type="sibTrans" cxnId="{BBEB084F-B1D7-4ED0-BD41-9AA3F3BB8C59}">
      <dgm:prSet/>
      <dgm:spPr/>
      <dgm:t>
        <a:bodyPr/>
        <a:lstStyle/>
        <a:p>
          <a:endParaRPr lang="es-ES"/>
        </a:p>
      </dgm:t>
    </dgm:pt>
    <dgm:pt modelId="{98C86A58-7B99-4D9B-ADAD-B66271EEAC0F}" type="pres">
      <dgm:prSet presAssocID="{0AAD4459-62F4-40C2-8BDA-1300BFB375A2}" presName="linear" presStyleCnt="0">
        <dgm:presLayoutVars>
          <dgm:animLvl val="lvl"/>
          <dgm:resizeHandles val="exact"/>
        </dgm:presLayoutVars>
      </dgm:prSet>
      <dgm:spPr/>
      <dgm:t>
        <a:bodyPr/>
        <a:lstStyle/>
        <a:p>
          <a:endParaRPr lang="es-CL"/>
        </a:p>
      </dgm:t>
    </dgm:pt>
    <dgm:pt modelId="{47A53DE9-5F1D-48DE-944F-8215D25F57EA}" type="pres">
      <dgm:prSet presAssocID="{0AC12769-F957-4CAF-8186-4A26A8B330FB}" presName="parentText" presStyleLbl="node1" presStyleIdx="0" presStyleCnt="2">
        <dgm:presLayoutVars>
          <dgm:chMax val="0"/>
          <dgm:bulletEnabled val="1"/>
        </dgm:presLayoutVars>
      </dgm:prSet>
      <dgm:spPr/>
      <dgm:t>
        <a:bodyPr/>
        <a:lstStyle/>
        <a:p>
          <a:endParaRPr lang="es-CL"/>
        </a:p>
      </dgm:t>
    </dgm:pt>
    <dgm:pt modelId="{B1E8ACB9-4FF0-4A23-BDBE-1B8483499948}" type="pres">
      <dgm:prSet presAssocID="{0AC12769-F957-4CAF-8186-4A26A8B330FB}" presName="childText" presStyleLbl="revTx" presStyleIdx="0" presStyleCnt="2">
        <dgm:presLayoutVars>
          <dgm:bulletEnabled val="1"/>
        </dgm:presLayoutVars>
      </dgm:prSet>
      <dgm:spPr/>
      <dgm:t>
        <a:bodyPr/>
        <a:lstStyle/>
        <a:p>
          <a:endParaRPr lang="es-CL"/>
        </a:p>
      </dgm:t>
    </dgm:pt>
    <dgm:pt modelId="{82FF0C54-8A30-4CF8-AA83-ED5CB30000BF}" type="pres">
      <dgm:prSet presAssocID="{89DB9981-CD56-43A5-BE57-9E6744AA1D0B}" presName="parentText" presStyleLbl="node1" presStyleIdx="1" presStyleCnt="2">
        <dgm:presLayoutVars>
          <dgm:chMax val="0"/>
          <dgm:bulletEnabled val="1"/>
        </dgm:presLayoutVars>
      </dgm:prSet>
      <dgm:spPr/>
      <dgm:t>
        <a:bodyPr/>
        <a:lstStyle/>
        <a:p>
          <a:endParaRPr lang="es-CL"/>
        </a:p>
      </dgm:t>
    </dgm:pt>
    <dgm:pt modelId="{093D0FA2-EC4B-436F-9443-D671A89AB266}" type="pres">
      <dgm:prSet presAssocID="{89DB9981-CD56-43A5-BE57-9E6744AA1D0B}" presName="childText" presStyleLbl="revTx" presStyleIdx="1" presStyleCnt="2">
        <dgm:presLayoutVars>
          <dgm:bulletEnabled val="1"/>
        </dgm:presLayoutVars>
      </dgm:prSet>
      <dgm:spPr/>
      <dgm:t>
        <a:bodyPr/>
        <a:lstStyle/>
        <a:p>
          <a:endParaRPr lang="es-CL"/>
        </a:p>
      </dgm:t>
    </dgm:pt>
  </dgm:ptLst>
  <dgm:cxnLst>
    <dgm:cxn modelId="{07D01D8F-B0C7-4F88-973B-372D25B99D13}" type="presOf" srcId="{346A6101-838C-4DEB-BE30-0ADABA990153}" destId="{093D0FA2-EC4B-436F-9443-D671A89AB266}" srcOrd="0" destOrd="4" presId="urn:microsoft.com/office/officeart/2005/8/layout/vList2"/>
    <dgm:cxn modelId="{2D9A1A90-19D4-412B-A892-CE58868F362E}" srcId="{0AC12769-F957-4CAF-8186-4A26A8B330FB}" destId="{1DC393FD-0A68-4B7E-AFF6-B69BE7E759F9}" srcOrd="5" destOrd="0" parTransId="{4958E65A-E06F-47BC-B33C-4055E219F489}" sibTransId="{593948D6-40FC-4F07-B780-2E15180B2E8A}"/>
    <dgm:cxn modelId="{36849044-7369-410C-9EED-112ABD31678F}" srcId="{89DB9981-CD56-43A5-BE57-9E6744AA1D0B}" destId="{67911AFC-7C16-408C-A655-2CACFEA7CC85}" srcOrd="3" destOrd="0" parTransId="{4F002CBD-6408-4BE5-B194-B398A6A6449A}" sibTransId="{B6BD97C2-DED1-4DDD-A63F-0C65086F4290}"/>
    <dgm:cxn modelId="{240067F2-4226-4D3B-BBFF-ACD8B4FD8AB6}" srcId="{89DB9981-CD56-43A5-BE57-9E6744AA1D0B}" destId="{CBBAF387-70F6-45A1-B80C-B79006D83F22}" srcOrd="2" destOrd="0" parTransId="{27829FEF-85F1-4609-A30D-A026177F651A}" sibTransId="{2244735D-7112-4685-9F5E-124C7872AC22}"/>
    <dgm:cxn modelId="{C0DF2754-725E-40A3-B792-C818501A205A}" srcId="{0AC12769-F957-4CAF-8186-4A26A8B330FB}" destId="{3D904398-0CD0-4D1E-9B10-C7273EE9351A}" srcOrd="6" destOrd="0" parTransId="{00162284-E19D-41B4-9973-D91E27450390}" sibTransId="{6E5C484A-9128-4886-8FAF-9A7152AD78CD}"/>
    <dgm:cxn modelId="{DEE70433-2914-4093-9924-BD494770C667}" srcId="{89DB9981-CD56-43A5-BE57-9E6744AA1D0B}" destId="{52B4680B-8B0F-4C05-B115-F8D2FF529B6A}" srcOrd="0" destOrd="0" parTransId="{6A5C5406-BACF-4C86-8037-03AEC4D57A8D}" sibTransId="{DDA07031-3BCF-4A03-8369-FD1068B7034A}"/>
    <dgm:cxn modelId="{C236433E-C641-46C9-91A3-8EF8A58FB9E1}" type="presOf" srcId="{FF57C431-939D-4C5B-93C3-F06094F52431}" destId="{B1E8ACB9-4FF0-4A23-BDBE-1B8483499948}" srcOrd="0" destOrd="4" presId="urn:microsoft.com/office/officeart/2005/8/layout/vList2"/>
    <dgm:cxn modelId="{496F7A34-BA1B-4385-8007-8C6C0C530891}" srcId="{89DB9981-CD56-43A5-BE57-9E6744AA1D0B}" destId="{78A62CE9-B556-4A43-BEF0-0F644ED85C52}" srcOrd="1" destOrd="0" parTransId="{4BF86997-6446-482B-82CE-3EB34CC02CD7}" sibTransId="{24151D96-23AA-4240-A119-609DFD25BF91}"/>
    <dgm:cxn modelId="{62C93EA2-FF8B-49FC-8AA6-E700EF66C5D7}" srcId="{0AC12769-F957-4CAF-8186-4A26A8B330FB}" destId="{F741B8FB-7FDD-4C02-8BEF-81B06C0C64D1}" srcOrd="1" destOrd="0" parTransId="{2D11D7B6-0F93-4102-9573-5BBA7B4EA8C5}" sibTransId="{1E07FC50-01FB-4DB9-841C-70F947DED09B}"/>
    <dgm:cxn modelId="{5BEF7BFB-81C3-4773-B6AF-C3FF9A0B242D}" type="presOf" srcId="{3D904398-0CD0-4D1E-9B10-C7273EE9351A}" destId="{B1E8ACB9-4FF0-4A23-BDBE-1B8483499948}" srcOrd="0" destOrd="6" presId="urn:microsoft.com/office/officeart/2005/8/layout/vList2"/>
    <dgm:cxn modelId="{E68618FE-5233-45DE-BE9D-5C5BED77ED57}" type="presOf" srcId="{0AC12769-F957-4CAF-8186-4A26A8B330FB}" destId="{47A53DE9-5F1D-48DE-944F-8215D25F57EA}" srcOrd="0" destOrd="0" presId="urn:microsoft.com/office/officeart/2005/8/layout/vList2"/>
    <dgm:cxn modelId="{C545A490-5BD7-4184-8C67-6A8DD19742CC}" type="presOf" srcId="{CBBAF387-70F6-45A1-B80C-B79006D83F22}" destId="{093D0FA2-EC4B-436F-9443-D671A89AB266}" srcOrd="0" destOrd="2" presId="urn:microsoft.com/office/officeart/2005/8/layout/vList2"/>
    <dgm:cxn modelId="{4B4D0770-7646-4C59-BC5E-FE82ACD4E15B}" type="presOf" srcId="{FD339BF3-330B-4A15-A891-0DA7EA337109}" destId="{B1E8ACB9-4FF0-4A23-BDBE-1B8483499948}" srcOrd="0" destOrd="2" presId="urn:microsoft.com/office/officeart/2005/8/layout/vList2"/>
    <dgm:cxn modelId="{95569990-3BA8-47A6-AB4D-A3E86A652773}" srcId="{0AAD4459-62F4-40C2-8BDA-1300BFB375A2}" destId="{89DB9981-CD56-43A5-BE57-9E6744AA1D0B}" srcOrd="1" destOrd="0" parTransId="{40C58AF1-52FB-4682-8C7F-8854DD183F22}" sibTransId="{DB621B1B-EA64-4CC3-9CD7-6840CC6D1EC3}"/>
    <dgm:cxn modelId="{BBEB084F-B1D7-4ED0-BD41-9AA3F3BB8C59}" srcId="{89DB9981-CD56-43A5-BE57-9E6744AA1D0B}" destId="{346A6101-838C-4DEB-BE30-0ADABA990153}" srcOrd="4" destOrd="0" parTransId="{263E945E-A229-4697-B0E1-4E4358456C84}" sibTransId="{64E7902C-FE16-4524-A921-1F632A52CB16}"/>
    <dgm:cxn modelId="{8F0C1401-54FF-4C53-9C7C-B39CCA61FA1E}" type="presOf" srcId="{78A62CE9-B556-4A43-BEF0-0F644ED85C52}" destId="{093D0FA2-EC4B-436F-9443-D671A89AB266}" srcOrd="0" destOrd="1" presId="urn:microsoft.com/office/officeart/2005/8/layout/vList2"/>
    <dgm:cxn modelId="{49AB9738-2B9F-4A76-938A-A888728411FA}" type="presOf" srcId="{1DC393FD-0A68-4B7E-AFF6-B69BE7E759F9}" destId="{B1E8ACB9-4FF0-4A23-BDBE-1B8483499948}" srcOrd="0" destOrd="5" presId="urn:microsoft.com/office/officeart/2005/8/layout/vList2"/>
    <dgm:cxn modelId="{97CA8A65-65FB-4246-83FA-390B144EC538}" type="presOf" srcId="{0AAD4459-62F4-40C2-8BDA-1300BFB375A2}" destId="{98C86A58-7B99-4D9B-ADAD-B66271EEAC0F}" srcOrd="0" destOrd="0" presId="urn:microsoft.com/office/officeart/2005/8/layout/vList2"/>
    <dgm:cxn modelId="{1070AFE8-724A-4357-9631-AF8E17540C56}" type="presOf" srcId="{52B4680B-8B0F-4C05-B115-F8D2FF529B6A}" destId="{093D0FA2-EC4B-436F-9443-D671A89AB266}" srcOrd="0" destOrd="0" presId="urn:microsoft.com/office/officeart/2005/8/layout/vList2"/>
    <dgm:cxn modelId="{54EF907A-2E69-4494-A3CE-D4C095479846}" srcId="{0AC12769-F957-4CAF-8186-4A26A8B330FB}" destId="{FD339BF3-330B-4A15-A891-0DA7EA337109}" srcOrd="2" destOrd="0" parTransId="{10E306C5-8102-4B60-9CAE-B54CB2FC0048}" sibTransId="{E62C129A-4B5A-435A-A83B-EC458BE4486C}"/>
    <dgm:cxn modelId="{053CF4C0-F5C3-4CAD-A1FC-4DB9F19E4AFF}" srcId="{0AAD4459-62F4-40C2-8BDA-1300BFB375A2}" destId="{0AC12769-F957-4CAF-8186-4A26A8B330FB}" srcOrd="0" destOrd="0" parTransId="{F8163429-2610-4605-9314-99064F7E7AD4}" sibTransId="{B1711AAC-0558-435D-9923-1A5FA42EC3FA}"/>
    <dgm:cxn modelId="{B64A0E12-119B-4196-80B9-BDF83D39EE47}" type="presOf" srcId="{67911AFC-7C16-408C-A655-2CACFEA7CC85}" destId="{093D0FA2-EC4B-436F-9443-D671A89AB266}" srcOrd="0" destOrd="3" presId="urn:microsoft.com/office/officeart/2005/8/layout/vList2"/>
    <dgm:cxn modelId="{C057C9F9-FB3C-4773-B635-265173723A7B}" type="presOf" srcId="{A294F51C-B32B-450C-8482-84A14BA1D0B3}" destId="{B1E8ACB9-4FF0-4A23-BDBE-1B8483499948}" srcOrd="0" destOrd="0" presId="urn:microsoft.com/office/officeart/2005/8/layout/vList2"/>
    <dgm:cxn modelId="{784803F1-F75E-459F-A360-12DD8C2B2197}" srcId="{0AC12769-F957-4CAF-8186-4A26A8B330FB}" destId="{A294F51C-B32B-450C-8482-84A14BA1D0B3}" srcOrd="0" destOrd="0" parTransId="{EC8C24EE-5A04-42EC-A18C-6CE7753383F2}" sibTransId="{76916807-6F1E-49F3-8ADE-46E4DDA9311B}"/>
    <dgm:cxn modelId="{BDEF9F5F-16C4-46FE-A5D0-AA6B00BAC11A}" type="presOf" srcId="{89DB9981-CD56-43A5-BE57-9E6744AA1D0B}" destId="{82FF0C54-8A30-4CF8-AA83-ED5CB30000BF}" srcOrd="0" destOrd="0" presId="urn:microsoft.com/office/officeart/2005/8/layout/vList2"/>
    <dgm:cxn modelId="{09C9E211-EACF-465B-92CD-0143FE8B4013}" srcId="{0AC12769-F957-4CAF-8186-4A26A8B330FB}" destId="{FF57C431-939D-4C5B-93C3-F06094F52431}" srcOrd="4" destOrd="0" parTransId="{71736897-7CF3-46B4-9B39-20B925130AD7}" sibTransId="{DC7F81A0-18CB-4308-8BC2-34A02187D22D}"/>
    <dgm:cxn modelId="{19F94AFB-358D-430F-A287-C4987377726A}" type="presOf" srcId="{D50B936F-11BB-4709-B132-67AF31CC560E}" destId="{B1E8ACB9-4FF0-4A23-BDBE-1B8483499948}" srcOrd="0" destOrd="3" presId="urn:microsoft.com/office/officeart/2005/8/layout/vList2"/>
    <dgm:cxn modelId="{53F0E141-4A62-4E18-953E-794BB9B61000}" srcId="{0AC12769-F957-4CAF-8186-4A26A8B330FB}" destId="{D50B936F-11BB-4709-B132-67AF31CC560E}" srcOrd="3" destOrd="0" parTransId="{E5828A5A-CAB1-4342-9303-90BAFF65655F}" sibTransId="{6EF32D8A-2CBA-42EE-9A98-88454ED0CA5A}"/>
    <dgm:cxn modelId="{6C323C33-06DF-4AD4-AA62-2430C16CA424}" type="presOf" srcId="{F741B8FB-7FDD-4C02-8BEF-81B06C0C64D1}" destId="{B1E8ACB9-4FF0-4A23-BDBE-1B8483499948}" srcOrd="0" destOrd="1" presId="urn:microsoft.com/office/officeart/2005/8/layout/vList2"/>
    <dgm:cxn modelId="{EC7B1720-507F-411A-98A7-B84817EB1272}" type="presParOf" srcId="{98C86A58-7B99-4D9B-ADAD-B66271EEAC0F}" destId="{47A53DE9-5F1D-48DE-944F-8215D25F57EA}" srcOrd="0" destOrd="0" presId="urn:microsoft.com/office/officeart/2005/8/layout/vList2"/>
    <dgm:cxn modelId="{BEB97F36-65F2-4BC5-9C40-1711A9DF3F2A}" type="presParOf" srcId="{98C86A58-7B99-4D9B-ADAD-B66271EEAC0F}" destId="{B1E8ACB9-4FF0-4A23-BDBE-1B8483499948}" srcOrd="1" destOrd="0" presId="urn:microsoft.com/office/officeart/2005/8/layout/vList2"/>
    <dgm:cxn modelId="{5C4B1D71-C3B4-4468-B1D9-FA51573174CE}" type="presParOf" srcId="{98C86A58-7B99-4D9B-ADAD-B66271EEAC0F}" destId="{82FF0C54-8A30-4CF8-AA83-ED5CB30000BF}" srcOrd="2" destOrd="0" presId="urn:microsoft.com/office/officeart/2005/8/layout/vList2"/>
    <dgm:cxn modelId="{E6DB5C79-8BA4-4B5B-B9F4-B908030AEF50}" type="presParOf" srcId="{98C86A58-7B99-4D9B-ADAD-B66271EEAC0F}" destId="{093D0FA2-EC4B-436F-9443-D671A89AB26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742268-156D-4CCB-84BE-F6FCE584AA28}" type="doc">
      <dgm:prSet loTypeId="urn:microsoft.com/office/officeart/2005/8/layout/radial6" loCatId="relationship" qsTypeId="urn:microsoft.com/office/officeart/2005/8/quickstyle/simple1" qsCatId="simple" csTypeId="urn:microsoft.com/office/officeart/2005/8/colors/colorful2" csCatId="colorful" phldr="1"/>
      <dgm:spPr/>
      <dgm:t>
        <a:bodyPr/>
        <a:lstStyle/>
        <a:p>
          <a:endParaRPr lang="es-ES"/>
        </a:p>
      </dgm:t>
    </dgm:pt>
    <dgm:pt modelId="{A92956F6-8621-48C7-A45D-6E6C9C1B4100}">
      <dgm:prSet phldrT="[Texto]"/>
      <dgm:spPr/>
      <dgm:t>
        <a:bodyPr/>
        <a:lstStyle/>
        <a:p>
          <a:r>
            <a:rPr lang="es-ES" dirty="0"/>
            <a:t>Manejo Conflicto</a:t>
          </a:r>
        </a:p>
      </dgm:t>
    </dgm:pt>
    <dgm:pt modelId="{42691219-1EDA-4119-A6CB-E9BF7F3EFCA2}" type="parTrans" cxnId="{83A7E0E8-FB21-4916-9E32-8EE021438C3B}">
      <dgm:prSet/>
      <dgm:spPr/>
      <dgm:t>
        <a:bodyPr/>
        <a:lstStyle/>
        <a:p>
          <a:endParaRPr lang="es-ES"/>
        </a:p>
      </dgm:t>
    </dgm:pt>
    <dgm:pt modelId="{F957E0AD-63D2-4B71-94D3-DBF465598722}" type="sibTrans" cxnId="{83A7E0E8-FB21-4916-9E32-8EE021438C3B}">
      <dgm:prSet/>
      <dgm:spPr/>
      <dgm:t>
        <a:bodyPr/>
        <a:lstStyle/>
        <a:p>
          <a:endParaRPr lang="es-ES"/>
        </a:p>
      </dgm:t>
    </dgm:pt>
    <dgm:pt modelId="{99D719DB-2B3C-420B-BC52-344C7029E9AE}">
      <dgm:prSet phldrT="[Texto]"/>
      <dgm:spPr/>
      <dgm:t>
        <a:bodyPr/>
        <a:lstStyle/>
        <a:p>
          <a:r>
            <a:rPr lang="es-ES" dirty="0"/>
            <a:t>Evitación</a:t>
          </a:r>
        </a:p>
      </dgm:t>
    </dgm:pt>
    <dgm:pt modelId="{D253CC91-634A-4D8E-9ED5-354F9CBCE51A}" type="parTrans" cxnId="{2C4CA36C-031F-4481-9BC7-1AEAF3ACC3AA}">
      <dgm:prSet/>
      <dgm:spPr/>
      <dgm:t>
        <a:bodyPr/>
        <a:lstStyle/>
        <a:p>
          <a:endParaRPr lang="es-ES"/>
        </a:p>
      </dgm:t>
    </dgm:pt>
    <dgm:pt modelId="{C45AFDAB-6911-44E1-8A2E-41F0DF7CEB0A}" type="sibTrans" cxnId="{2C4CA36C-031F-4481-9BC7-1AEAF3ACC3AA}">
      <dgm:prSet/>
      <dgm:spPr/>
      <dgm:t>
        <a:bodyPr/>
        <a:lstStyle/>
        <a:p>
          <a:endParaRPr lang="es-ES"/>
        </a:p>
      </dgm:t>
    </dgm:pt>
    <dgm:pt modelId="{7ACBACCB-E377-4FF1-B781-70D8B5DD936D}">
      <dgm:prSet phldrT="[Texto]"/>
      <dgm:spPr/>
      <dgm:t>
        <a:bodyPr/>
        <a:lstStyle/>
        <a:p>
          <a:r>
            <a:rPr lang="es-ES" dirty="0"/>
            <a:t>Dilatación</a:t>
          </a:r>
        </a:p>
      </dgm:t>
    </dgm:pt>
    <dgm:pt modelId="{805AE953-4C71-4820-82CB-8D6497C1EE7D}" type="parTrans" cxnId="{D18DE5D2-DA42-4251-B0C9-AE57CE478718}">
      <dgm:prSet/>
      <dgm:spPr/>
      <dgm:t>
        <a:bodyPr/>
        <a:lstStyle/>
        <a:p>
          <a:endParaRPr lang="es-ES"/>
        </a:p>
      </dgm:t>
    </dgm:pt>
    <dgm:pt modelId="{84C9043A-98DC-438F-A54F-BAA4E812BB0A}" type="sibTrans" cxnId="{D18DE5D2-DA42-4251-B0C9-AE57CE478718}">
      <dgm:prSet/>
      <dgm:spPr/>
      <dgm:t>
        <a:bodyPr/>
        <a:lstStyle/>
        <a:p>
          <a:endParaRPr lang="es-ES"/>
        </a:p>
      </dgm:t>
    </dgm:pt>
    <dgm:pt modelId="{32CEB39A-07B7-4B20-8753-104F6A880E65}">
      <dgm:prSet phldrT="[Texto]"/>
      <dgm:spPr/>
      <dgm:t>
        <a:bodyPr/>
        <a:lstStyle/>
        <a:p>
          <a:r>
            <a:rPr lang="es-ES" dirty="0"/>
            <a:t>Confrontación</a:t>
          </a:r>
        </a:p>
      </dgm:t>
    </dgm:pt>
    <dgm:pt modelId="{8E77AF37-23E0-4F68-AD4E-8D3B2865BD86}" type="parTrans" cxnId="{3862D3DC-A7E8-45F0-B1C6-28830379C783}">
      <dgm:prSet/>
      <dgm:spPr/>
      <dgm:t>
        <a:bodyPr/>
        <a:lstStyle/>
        <a:p>
          <a:endParaRPr lang="es-ES"/>
        </a:p>
      </dgm:t>
    </dgm:pt>
    <dgm:pt modelId="{A0441F94-B77B-4CB3-A80B-69E03B5CA884}" type="sibTrans" cxnId="{3862D3DC-A7E8-45F0-B1C6-28830379C783}">
      <dgm:prSet/>
      <dgm:spPr/>
      <dgm:t>
        <a:bodyPr/>
        <a:lstStyle/>
        <a:p>
          <a:endParaRPr lang="es-ES"/>
        </a:p>
      </dgm:t>
    </dgm:pt>
    <dgm:pt modelId="{A8D66E5F-51ED-4099-988E-0E41E08DE53F}">
      <dgm:prSet phldrT="[Texto]"/>
      <dgm:spPr/>
      <dgm:t>
        <a:bodyPr/>
        <a:lstStyle/>
        <a:p>
          <a:r>
            <a:rPr lang="es-ES" dirty="0"/>
            <a:t>Negociación</a:t>
          </a:r>
        </a:p>
      </dgm:t>
    </dgm:pt>
    <dgm:pt modelId="{A95681F3-48F9-497B-89FA-202A4231C7B0}" type="parTrans" cxnId="{0EB16E3F-FF62-4486-8037-F0BAF711DB0F}">
      <dgm:prSet/>
      <dgm:spPr/>
      <dgm:t>
        <a:bodyPr/>
        <a:lstStyle/>
        <a:p>
          <a:endParaRPr lang="es-ES"/>
        </a:p>
      </dgm:t>
    </dgm:pt>
    <dgm:pt modelId="{2861B972-24E4-4BCB-9754-7E33EB26353D}" type="sibTrans" cxnId="{0EB16E3F-FF62-4486-8037-F0BAF711DB0F}">
      <dgm:prSet/>
      <dgm:spPr/>
      <dgm:t>
        <a:bodyPr/>
        <a:lstStyle/>
        <a:p>
          <a:endParaRPr lang="es-ES"/>
        </a:p>
      </dgm:t>
    </dgm:pt>
    <dgm:pt modelId="{E5E4B2F0-BD57-4C26-9DA8-84D382DB228C}" type="pres">
      <dgm:prSet presAssocID="{30742268-156D-4CCB-84BE-F6FCE584AA28}" presName="Name0" presStyleCnt="0">
        <dgm:presLayoutVars>
          <dgm:chMax val="1"/>
          <dgm:dir/>
          <dgm:animLvl val="ctr"/>
          <dgm:resizeHandles val="exact"/>
        </dgm:presLayoutVars>
      </dgm:prSet>
      <dgm:spPr/>
      <dgm:t>
        <a:bodyPr/>
        <a:lstStyle/>
        <a:p>
          <a:endParaRPr lang="es-CL"/>
        </a:p>
      </dgm:t>
    </dgm:pt>
    <dgm:pt modelId="{07D99705-4EA8-4F7B-A8C8-611E183B91FD}" type="pres">
      <dgm:prSet presAssocID="{A92956F6-8621-48C7-A45D-6E6C9C1B4100}" presName="centerShape" presStyleLbl="node0" presStyleIdx="0" presStyleCnt="1"/>
      <dgm:spPr/>
      <dgm:t>
        <a:bodyPr/>
        <a:lstStyle/>
        <a:p>
          <a:endParaRPr lang="es-CL"/>
        </a:p>
      </dgm:t>
    </dgm:pt>
    <dgm:pt modelId="{8E020F9C-F9DC-4B05-87B6-90DD79B9F658}" type="pres">
      <dgm:prSet presAssocID="{99D719DB-2B3C-420B-BC52-344C7029E9AE}" presName="node" presStyleLbl="node1" presStyleIdx="0" presStyleCnt="4" custScaleX="166783">
        <dgm:presLayoutVars>
          <dgm:bulletEnabled val="1"/>
        </dgm:presLayoutVars>
      </dgm:prSet>
      <dgm:spPr/>
      <dgm:t>
        <a:bodyPr/>
        <a:lstStyle/>
        <a:p>
          <a:endParaRPr lang="es-CL"/>
        </a:p>
      </dgm:t>
    </dgm:pt>
    <dgm:pt modelId="{07556D5F-2734-4828-B1A4-F666B88AEA84}" type="pres">
      <dgm:prSet presAssocID="{99D719DB-2B3C-420B-BC52-344C7029E9AE}" presName="dummy" presStyleCnt="0"/>
      <dgm:spPr/>
    </dgm:pt>
    <dgm:pt modelId="{25AEB52A-F74E-4BB7-AF90-88EB9C015F95}" type="pres">
      <dgm:prSet presAssocID="{C45AFDAB-6911-44E1-8A2E-41F0DF7CEB0A}" presName="sibTrans" presStyleLbl="sibTrans2D1" presStyleIdx="0" presStyleCnt="4"/>
      <dgm:spPr/>
      <dgm:t>
        <a:bodyPr/>
        <a:lstStyle/>
        <a:p>
          <a:endParaRPr lang="es-CL"/>
        </a:p>
      </dgm:t>
    </dgm:pt>
    <dgm:pt modelId="{4B9DBA49-CFE0-42A2-8EB5-BC1D859B2152}" type="pres">
      <dgm:prSet presAssocID="{7ACBACCB-E377-4FF1-B781-70D8B5DD936D}" presName="node" presStyleLbl="node1" presStyleIdx="1" presStyleCnt="4" custScaleX="154997">
        <dgm:presLayoutVars>
          <dgm:bulletEnabled val="1"/>
        </dgm:presLayoutVars>
      </dgm:prSet>
      <dgm:spPr/>
      <dgm:t>
        <a:bodyPr/>
        <a:lstStyle/>
        <a:p>
          <a:endParaRPr lang="es-CL"/>
        </a:p>
      </dgm:t>
    </dgm:pt>
    <dgm:pt modelId="{C64631E7-A9CD-4E06-BAB7-0929A7DBFA0D}" type="pres">
      <dgm:prSet presAssocID="{7ACBACCB-E377-4FF1-B781-70D8B5DD936D}" presName="dummy" presStyleCnt="0"/>
      <dgm:spPr/>
    </dgm:pt>
    <dgm:pt modelId="{F005B69C-D95F-409B-9CF9-6D859D0150E9}" type="pres">
      <dgm:prSet presAssocID="{84C9043A-98DC-438F-A54F-BAA4E812BB0A}" presName="sibTrans" presStyleLbl="sibTrans2D1" presStyleIdx="1" presStyleCnt="4"/>
      <dgm:spPr/>
      <dgm:t>
        <a:bodyPr/>
        <a:lstStyle/>
        <a:p>
          <a:endParaRPr lang="es-CL"/>
        </a:p>
      </dgm:t>
    </dgm:pt>
    <dgm:pt modelId="{E7084B0B-A90E-4456-BB3A-2C590F62140E}" type="pres">
      <dgm:prSet presAssocID="{32CEB39A-07B7-4B20-8753-104F6A880E65}" presName="node" presStyleLbl="node1" presStyleIdx="2" presStyleCnt="4" custScaleX="166783">
        <dgm:presLayoutVars>
          <dgm:bulletEnabled val="1"/>
        </dgm:presLayoutVars>
      </dgm:prSet>
      <dgm:spPr/>
      <dgm:t>
        <a:bodyPr/>
        <a:lstStyle/>
        <a:p>
          <a:endParaRPr lang="es-CL"/>
        </a:p>
      </dgm:t>
    </dgm:pt>
    <dgm:pt modelId="{B1B9E3A4-B493-4160-BD1A-B9F4DAEA2AD1}" type="pres">
      <dgm:prSet presAssocID="{32CEB39A-07B7-4B20-8753-104F6A880E65}" presName="dummy" presStyleCnt="0"/>
      <dgm:spPr/>
    </dgm:pt>
    <dgm:pt modelId="{5C19BCB2-7FAA-41CE-99C8-76ED98B2DA5A}" type="pres">
      <dgm:prSet presAssocID="{A0441F94-B77B-4CB3-A80B-69E03B5CA884}" presName="sibTrans" presStyleLbl="sibTrans2D1" presStyleIdx="2" presStyleCnt="4"/>
      <dgm:spPr/>
      <dgm:t>
        <a:bodyPr/>
        <a:lstStyle/>
        <a:p>
          <a:endParaRPr lang="es-CL"/>
        </a:p>
      </dgm:t>
    </dgm:pt>
    <dgm:pt modelId="{5289EE61-60E6-42CA-B99E-236615B85395}" type="pres">
      <dgm:prSet presAssocID="{A8D66E5F-51ED-4099-988E-0E41E08DE53F}" presName="node" presStyleLbl="node1" presStyleIdx="3" presStyleCnt="4" custScaleX="147572">
        <dgm:presLayoutVars>
          <dgm:bulletEnabled val="1"/>
        </dgm:presLayoutVars>
      </dgm:prSet>
      <dgm:spPr/>
      <dgm:t>
        <a:bodyPr/>
        <a:lstStyle/>
        <a:p>
          <a:endParaRPr lang="es-CL"/>
        </a:p>
      </dgm:t>
    </dgm:pt>
    <dgm:pt modelId="{52AB8EA8-BD34-4E0C-AA1A-6F0206F87BA2}" type="pres">
      <dgm:prSet presAssocID="{A8D66E5F-51ED-4099-988E-0E41E08DE53F}" presName="dummy" presStyleCnt="0"/>
      <dgm:spPr/>
    </dgm:pt>
    <dgm:pt modelId="{29876E17-DA30-49F8-8B58-029AA1A9FD8C}" type="pres">
      <dgm:prSet presAssocID="{2861B972-24E4-4BCB-9754-7E33EB26353D}" presName="sibTrans" presStyleLbl="sibTrans2D1" presStyleIdx="3" presStyleCnt="4"/>
      <dgm:spPr/>
      <dgm:t>
        <a:bodyPr/>
        <a:lstStyle/>
        <a:p>
          <a:endParaRPr lang="es-CL"/>
        </a:p>
      </dgm:t>
    </dgm:pt>
  </dgm:ptLst>
  <dgm:cxnLst>
    <dgm:cxn modelId="{2C71BF6C-C608-439E-894A-B6AC7C24AB2B}" type="presOf" srcId="{A92956F6-8621-48C7-A45D-6E6C9C1B4100}" destId="{07D99705-4EA8-4F7B-A8C8-611E183B91FD}" srcOrd="0" destOrd="0" presId="urn:microsoft.com/office/officeart/2005/8/layout/radial6"/>
    <dgm:cxn modelId="{2D556901-7EE2-4F37-B31B-97E203BFAB90}" type="presOf" srcId="{7ACBACCB-E377-4FF1-B781-70D8B5DD936D}" destId="{4B9DBA49-CFE0-42A2-8EB5-BC1D859B2152}" srcOrd="0" destOrd="0" presId="urn:microsoft.com/office/officeart/2005/8/layout/radial6"/>
    <dgm:cxn modelId="{501F774E-CE29-4D6E-9BD7-1D4D1DA88D13}" type="presOf" srcId="{A8D66E5F-51ED-4099-988E-0E41E08DE53F}" destId="{5289EE61-60E6-42CA-B99E-236615B85395}" srcOrd="0" destOrd="0" presId="urn:microsoft.com/office/officeart/2005/8/layout/radial6"/>
    <dgm:cxn modelId="{E3DF9E21-760F-4F58-9E44-C52D6182D559}" type="presOf" srcId="{30742268-156D-4CCB-84BE-F6FCE584AA28}" destId="{E5E4B2F0-BD57-4C26-9DA8-84D382DB228C}" srcOrd="0" destOrd="0" presId="urn:microsoft.com/office/officeart/2005/8/layout/radial6"/>
    <dgm:cxn modelId="{2C4CA36C-031F-4481-9BC7-1AEAF3ACC3AA}" srcId="{A92956F6-8621-48C7-A45D-6E6C9C1B4100}" destId="{99D719DB-2B3C-420B-BC52-344C7029E9AE}" srcOrd="0" destOrd="0" parTransId="{D253CC91-634A-4D8E-9ED5-354F9CBCE51A}" sibTransId="{C45AFDAB-6911-44E1-8A2E-41F0DF7CEB0A}"/>
    <dgm:cxn modelId="{8E3C0AF2-E3E0-4529-B04F-63EA628B4389}" type="presOf" srcId="{32CEB39A-07B7-4B20-8753-104F6A880E65}" destId="{E7084B0B-A90E-4456-BB3A-2C590F62140E}" srcOrd="0" destOrd="0" presId="urn:microsoft.com/office/officeart/2005/8/layout/radial6"/>
    <dgm:cxn modelId="{0EB16E3F-FF62-4486-8037-F0BAF711DB0F}" srcId="{A92956F6-8621-48C7-A45D-6E6C9C1B4100}" destId="{A8D66E5F-51ED-4099-988E-0E41E08DE53F}" srcOrd="3" destOrd="0" parTransId="{A95681F3-48F9-497B-89FA-202A4231C7B0}" sibTransId="{2861B972-24E4-4BCB-9754-7E33EB26353D}"/>
    <dgm:cxn modelId="{9539B6CA-64D5-4475-809F-DCF484F0B5D6}" type="presOf" srcId="{2861B972-24E4-4BCB-9754-7E33EB26353D}" destId="{29876E17-DA30-49F8-8B58-029AA1A9FD8C}" srcOrd="0" destOrd="0" presId="urn:microsoft.com/office/officeart/2005/8/layout/radial6"/>
    <dgm:cxn modelId="{83A7E0E8-FB21-4916-9E32-8EE021438C3B}" srcId="{30742268-156D-4CCB-84BE-F6FCE584AA28}" destId="{A92956F6-8621-48C7-A45D-6E6C9C1B4100}" srcOrd="0" destOrd="0" parTransId="{42691219-1EDA-4119-A6CB-E9BF7F3EFCA2}" sibTransId="{F957E0AD-63D2-4B71-94D3-DBF465598722}"/>
    <dgm:cxn modelId="{3862D3DC-A7E8-45F0-B1C6-28830379C783}" srcId="{A92956F6-8621-48C7-A45D-6E6C9C1B4100}" destId="{32CEB39A-07B7-4B20-8753-104F6A880E65}" srcOrd="2" destOrd="0" parTransId="{8E77AF37-23E0-4F68-AD4E-8D3B2865BD86}" sibTransId="{A0441F94-B77B-4CB3-A80B-69E03B5CA884}"/>
    <dgm:cxn modelId="{D18DE5D2-DA42-4251-B0C9-AE57CE478718}" srcId="{A92956F6-8621-48C7-A45D-6E6C9C1B4100}" destId="{7ACBACCB-E377-4FF1-B781-70D8B5DD936D}" srcOrd="1" destOrd="0" parTransId="{805AE953-4C71-4820-82CB-8D6497C1EE7D}" sibTransId="{84C9043A-98DC-438F-A54F-BAA4E812BB0A}"/>
    <dgm:cxn modelId="{F0C3BBFD-41B6-43CF-969F-53039A1C543B}" type="presOf" srcId="{C45AFDAB-6911-44E1-8A2E-41F0DF7CEB0A}" destId="{25AEB52A-F74E-4BB7-AF90-88EB9C015F95}" srcOrd="0" destOrd="0" presId="urn:microsoft.com/office/officeart/2005/8/layout/radial6"/>
    <dgm:cxn modelId="{945FA3DC-051A-4C4B-B2B7-BDFD31003814}" type="presOf" srcId="{84C9043A-98DC-438F-A54F-BAA4E812BB0A}" destId="{F005B69C-D95F-409B-9CF9-6D859D0150E9}" srcOrd="0" destOrd="0" presId="urn:microsoft.com/office/officeart/2005/8/layout/radial6"/>
    <dgm:cxn modelId="{6B904A0B-023D-4E72-861F-BB6B34A55D61}" type="presOf" srcId="{99D719DB-2B3C-420B-BC52-344C7029E9AE}" destId="{8E020F9C-F9DC-4B05-87B6-90DD79B9F658}" srcOrd="0" destOrd="0" presId="urn:microsoft.com/office/officeart/2005/8/layout/radial6"/>
    <dgm:cxn modelId="{D11FB889-898D-4D79-9520-C0908A9529BE}" type="presOf" srcId="{A0441F94-B77B-4CB3-A80B-69E03B5CA884}" destId="{5C19BCB2-7FAA-41CE-99C8-76ED98B2DA5A}" srcOrd="0" destOrd="0" presId="urn:microsoft.com/office/officeart/2005/8/layout/radial6"/>
    <dgm:cxn modelId="{A6936FD1-8D1B-4FBC-BAA5-BF35C51BD1EF}" type="presParOf" srcId="{E5E4B2F0-BD57-4C26-9DA8-84D382DB228C}" destId="{07D99705-4EA8-4F7B-A8C8-611E183B91FD}" srcOrd="0" destOrd="0" presId="urn:microsoft.com/office/officeart/2005/8/layout/radial6"/>
    <dgm:cxn modelId="{3ACC696D-E718-416D-8259-657730B00D0E}" type="presParOf" srcId="{E5E4B2F0-BD57-4C26-9DA8-84D382DB228C}" destId="{8E020F9C-F9DC-4B05-87B6-90DD79B9F658}" srcOrd="1" destOrd="0" presId="urn:microsoft.com/office/officeart/2005/8/layout/radial6"/>
    <dgm:cxn modelId="{37546212-0D44-4B35-8496-6318BB21A05D}" type="presParOf" srcId="{E5E4B2F0-BD57-4C26-9DA8-84D382DB228C}" destId="{07556D5F-2734-4828-B1A4-F666B88AEA84}" srcOrd="2" destOrd="0" presId="urn:microsoft.com/office/officeart/2005/8/layout/radial6"/>
    <dgm:cxn modelId="{4D4D8243-94FA-404B-AD2F-24060870A7FB}" type="presParOf" srcId="{E5E4B2F0-BD57-4C26-9DA8-84D382DB228C}" destId="{25AEB52A-F74E-4BB7-AF90-88EB9C015F95}" srcOrd="3" destOrd="0" presId="urn:microsoft.com/office/officeart/2005/8/layout/radial6"/>
    <dgm:cxn modelId="{43A2A67A-DFD4-49AC-A761-DE3908CCC093}" type="presParOf" srcId="{E5E4B2F0-BD57-4C26-9DA8-84D382DB228C}" destId="{4B9DBA49-CFE0-42A2-8EB5-BC1D859B2152}" srcOrd="4" destOrd="0" presId="urn:microsoft.com/office/officeart/2005/8/layout/radial6"/>
    <dgm:cxn modelId="{A22A468D-C9CE-4FB8-84EF-85F6E9E11B1C}" type="presParOf" srcId="{E5E4B2F0-BD57-4C26-9DA8-84D382DB228C}" destId="{C64631E7-A9CD-4E06-BAB7-0929A7DBFA0D}" srcOrd="5" destOrd="0" presId="urn:microsoft.com/office/officeart/2005/8/layout/radial6"/>
    <dgm:cxn modelId="{0351AB20-5153-4E7F-B967-9FF0230EA090}" type="presParOf" srcId="{E5E4B2F0-BD57-4C26-9DA8-84D382DB228C}" destId="{F005B69C-D95F-409B-9CF9-6D859D0150E9}" srcOrd="6" destOrd="0" presId="urn:microsoft.com/office/officeart/2005/8/layout/radial6"/>
    <dgm:cxn modelId="{022B1A9F-D8B2-4AE9-A19B-454108B26EF7}" type="presParOf" srcId="{E5E4B2F0-BD57-4C26-9DA8-84D382DB228C}" destId="{E7084B0B-A90E-4456-BB3A-2C590F62140E}" srcOrd="7" destOrd="0" presId="urn:microsoft.com/office/officeart/2005/8/layout/radial6"/>
    <dgm:cxn modelId="{46CAEF2D-098D-41B9-B510-3277665D6881}" type="presParOf" srcId="{E5E4B2F0-BD57-4C26-9DA8-84D382DB228C}" destId="{B1B9E3A4-B493-4160-BD1A-B9F4DAEA2AD1}" srcOrd="8" destOrd="0" presId="urn:microsoft.com/office/officeart/2005/8/layout/radial6"/>
    <dgm:cxn modelId="{31FE4732-C266-46C3-9980-00E8365C8C72}" type="presParOf" srcId="{E5E4B2F0-BD57-4C26-9DA8-84D382DB228C}" destId="{5C19BCB2-7FAA-41CE-99C8-76ED98B2DA5A}" srcOrd="9" destOrd="0" presId="urn:microsoft.com/office/officeart/2005/8/layout/radial6"/>
    <dgm:cxn modelId="{F0751208-6BF6-4AFE-AACA-D369F9B0F0B0}" type="presParOf" srcId="{E5E4B2F0-BD57-4C26-9DA8-84D382DB228C}" destId="{5289EE61-60E6-42CA-B99E-236615B85395}" srcOrd="10" destOrd="0" presId="urn:microsoft.com/office/officeart/2005/8/layout/radial6"/>
    <dgm:cxn modelId="{8B37BE44-7001-4F94-8CDE-E958BF56BA13}" type="presParOf" srcId="{E5E4B2F0-BD57-4C26-9DA8-84D382DB228C}" destId="{52AB8EA8-BD34-4E0C-AA1A-6F0206F87BA2}" srcOrd="11" destOrd="0" presId="urn:microsoft.com/office/officeart/2005/8/layout/radial6"/>
    <dgm:cxn modelId="{534E2E5B-8D6E-49E6-B6AA-5C7F085AAF56}" type="presParOf" srcId="{E5E4B2F0-BD57-4C26-9DA8-84D382DB228C}" destId="{29876E17-DA30-49F8-8B58-029AA1A9FD8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6B0588-4784-44C8-8C63-A77AB24B4CD3}"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es-ES"/>
        </a:p>
      </dgm:t>
    </dgm:pt>
    <dgm:pt modelId="{69D45594-599E-4808-8E4B-5613C6534502}">
      <dgm:prSet phldrT="[Texto]"/>
      <dgm:spPr/>
      <dgm:t>
        <a:bodyPr/>
        <a:lstStyle/>
        <a:p>
          <a:r>
            <a:rPr lang="es-ES" dirty="0"/>
            <a:t>Aprender</a:t>
          </a:r>
        </a:p>
      </dgm:t>
    </dgm:pt>
    <dgm:pt modelId="{6F0836FB-A04C-4D82-8479-516E04E4CF75}" type="parTrans" cxnId="{12545C7A-34F6-4BF2-8221-3EAD919129CB}">
      <dgm:prSet/>
      <dgm:spPr/>
      <dgm:t>
        <a:bodyPr/>
        <a:lstStyle/>
        <a:p>
          <a:endParaRPr lang="es-ES"/>
        </a:p>
      </dgm:t>
    </dgm:pt>
    <dgm:pt modelId="{B76D1731-39DA-4DC0-A294-7760373E30D1}" type="sibTrans" cxnId="{12545C7A-34F6-4BF2-8221-3EAD919129CB}">
      <dgm:prSet/>
      <dgm:spPr/>
      <dgm:t>
        <a:bodyPr/>
        <a:lstStyle/>
        <a:p>
          <a:endParaRPr lang="es-ES"/>
        </a:p>
      </dgm:t>
    </dgm:pt>
    <dgm:pt modelId="{A6C531CE-70F1-4232-97FF-4B51C1268204}">
      <dgm:prSet phldrT="[Texto]"/>
      <dgm:spPr/>
      <dgm:t>
        <a:bodyPr/>
        <a:lstStyle/>
        <a:p>
          <a:r>
            <a:rPr lang="es-ES" dirty="0"/>
            <a:t>Adaptando</a:t>
          </a:r>
        </a:p>
      </dgm:t>
    </dgm:pt>
    <dgm:pt modelId="{F0B5AC3C-9F0E-4079-AC81-C33C0F4FD152}" type="parTrans" cxnId="{D00880B8-2778-4DDC-923E-3D0BE55D2C5C}">
      <dgm:prSet/>
      <dgm:spPr/>
      <dgm:t>
        <a:bodyPr/>
        <a:lstStyle/>
        <a:p>
          <a:endParaRPr lang="es-ES"/>
        </a:p>
      </dgm:t>
    </dgm:pt>
    <dgm:pt modelId="{AF3E06C0-657C-429E-9982-13F64770F7C6}" type="sibTrans" cxnId="{D00880B8-2778-4DDC-923E-3D0BE55D2C5C}">
      <dgm:prSet/>
      <dgm:spPr/>
      <dgm:t>
        <a:bodyPr/>
        <a:lstStyle/>
        <a:p>
          <a:endParaRPr lang="es-ES"/>
        </a:p>
      </dgm:t>
    </dgm:pt>
    <dgm:pt modelId="{74DB99C1-1333-4D63-8204-0517983A3C43}">
      <dgm:prSet phldrT="[Texto]"/>
      <dgm:spPr/>
      <dgm:t>
        <a:bodyPr/>
        <a:lstStyle/>
        <a:p>
          <a:r>
            <a:rPr lang="es-ES" dirty="0"/>
            <a:t>Influenciar</a:t>
          </a:r>
        </a:p>
      </dgm:t>
    </dgm:pt>
    <dgm:pt modelId="{990DBEAB-9980-4F59-B882-E68158A5E06B}" type="parTrans" cxnId="{F39CA669-A049-4D12-8FB0-6BFF7E511ED5}">
      <dgm:prSet/>
      <dgm:spPr/>
      <dgm:t>
        <a:bodyPr/>
        <a:lstStyle/>
        <a:p>
          <a:endParaRPr lang="es-ES"/>
        </a:p>
      </dgm:t>
    </dgm:pt>
    <dgm:pt modelId="{365CECE1-34B8-4003-B4D1-E447881A994F}" type="sibTrans" cxnId="{F39CA669-A049-4D12-8FB0-6BFF7E511ED5}">
      <dgm:prSet/>
      <dgm:spPr/>
      <dgm:t>
        <a:bodyPr/>
        <a:lstStyle/>
        <a:p>
          <a:endParaRPr lang="es-ES"/>
        </a:p>
      </dgm:t>
    </dgm:pt>
    <dgm:pt modelId="{0E5D4254-0EAE-462B-A2B7-3532255408A9}" type="pres">
      <dgm:prSet presAssocID="{6A6B0588-4784-44C8-8C63-A77AB24B4CD3}" presName="cycle" presStyleCnt="0">
        <dgm:presLayoutVars>
          <dgm:dir/>
          <dgm:resizeHandles val="exact"/>
        </dgm:presLayoutVars>
      </dgm:prSet>
      <dgm:spPr/>
      <dgm:t>
        <a:bodyPr/>
        <a:lstStyle/>
        <a:p>
          <a:endParaRPr lang="es-CL"/>
        </a:p>
      </dgm:t>
    </dgm:pt>
    <dgm:pt modelId="{19A27CB0-90E8-44AE-84A0-24CF7AEC4DEF}" type="pres">
      <dgm:prSet presAssocID="{69D45594-599E-4808-8E4B-5613C6534502}" presName="node" presStyleLbl="node1" presStyleIdx="0" presStyleCnt="3">
        <dgm:presLayoutVars>
          <dgm:bulletEnabled val="1"/>
        </dgm:presLayoutVars>
      </dgm:prSet>
      <dgm:spPr/>
      <dgm:t>
        <a:bodyPr/>
        <a:lstStyle/>
        <a:p>
          <a:endParaRPr lang="es-CL"/>
        </a:p>
      </dgm:t>
    </dgm:pt>
    <dgm:pt modelId="{575001EA-967B-4D45-9E6B-AD41727F169A}" type="pres">
      <dgm:prSet presAssocID="{B76D1731-39DA-4DC0-A294-7760373E30D1}" presName="sibTrans" presStyleLbl="sibTrans2D1" presStyleIdx="0" presStyleCnt="3"/>
      <dgm:spPr/>
      <dgm:t>
        <a:bodyPr/>
        <a:lstStyle/>
        <a:p>
          <a:endParaRPr lang="es-CL"/>
        </a:p>
      </dgm:t>
    </dgm:pt>
    <dgm:pt modelId="{C749E1CC-9362-4CE0-B62C-05B7E0A8592E}" type="pres">
      <dgm:prSet presAssocID="{B76D1731-39DA-4DC0-A294-7760373E30D1}" presName="connectorText" presStyleLbl="sibTrans2D1" presStyleIdx="0" presStyleCnt="3"/>
      <dgm:spPr/>
      <dgm:t>
        <a:bodyPr/>
        <a:lstStyle/>
        <a:p>
          <a:endParaRPr lang="es-CL"/>
        </a:p>
      </dgm:t>
    </dgm:pt>
    <dgm:pt modelId="{F8018805-7686-4F2D-A6C4-20EB677B330A}" type="pres">
      <dgm:prSet presAssocID="{74DB99C1-1333-4D63-8204-0517983A3C43}" presName="node" presStyleLbl="node1" presStyleIdx="1" presStyleCnt="3">
        <dgm:presLayoutVars>
          <dgm:bulletEnabled val="1"/>
        </dgm:presLayoutVars>
      </dgm:prSet>
      <dgm:spPr/>
      <dgm:t>
        <a:bodyPr/>
        <a:lstStyle/>
        <a:p>
          <a:endParaRPr lang="es-CL"/>
        </a:p>
      </dgm:t>
    </dgm:pt>
    <dgm:pt modelId="{97773404-EAED-400A-955D-9D4CC0B9B416}" type="pres">
      <dgm:prSet presAssocID="{365CECE1-34B8-4003-B4D1-E447881A994F}" presName="sibTrans" presStyleLbl="sibTrans2D1" presStyleIdx="1" presStyleCnt="3"/>
      <dgm:spPr/>
      <dgm:t>
        <a:bodyPr/>
        <a:lstStyle/>
        <a:p>
          <a:endParaRPr lang="es-CL"/>
        </a:p>
      </dgm:t>
    </dgm:pt>
    <dgm:pt modelId="{77715113-3096-4C23-BB54-AA21A6064ACC}" type="pres">
      <dgm:prSet presAssocID="{365CECE1-34B8-4003-B4D1-E447881A994F}" presName="connectorText" presStyleLbl="sibTrans2D1" presStyleIdx="1" presStyleCnt="3"/>
      <dgm:spPr/>
      <dgm:t>
        <a:bodyPr/>
        <a:lstStyle/>
        <a:p>
          <a:endParaRPr lang="es-CL"/>
        </a:p>
      </dgm:t>
    </dgm:pt>
    <dgm:pt modelId="{821F0E08-6388-4950-AFCB-4390C0563FB8}" type="pres">
      <dgm:prSet presAssocID="{A6C531CE-70F1-4232-97FF-4B51C1268204}" presName="node" presStyleLbl="node1" presStyleIdx="2" presStyleCnt="3">
        <dgm:presLayoutVars>
          <dgm:bulletEnabled val="1"/>
        </dgm:presLayoutVars>
      </dgm:prSet>
      <dgm:spPr/>
      <dgm:t>
        <a:bodyPr/>
        <a:lstStyle/>
        <a:p>
          <a:endParaRPr lang="es-CL"/>
        </a:p>
      </dgm:t>
    </dgm:pt>
    <dgm:pt modelId="{4F4DFE26-CE12-4861-8B7D-E90E0DA3AF6F}" type="pres">
      <dgm:prSet presAssocID="{AF3E06C0-657C-429E-9982-13F64770F7C6}" presName="sibTrans" presStyleLbl="sibTrans2D1" presStyleIdx="2" presStyleCnt="3"/>
      <dgm:spPr/>
      <dgm:t>
        <a:bodyPr/>
        <a:lstStyle/>
        <a:p>
          <a:endParaRPr lang="es-CL"/>
        </a:p>
      </dgm:t>
    </dgm:pt>
    <dgm:pt modelId="{DE91D796-04D8-4358-8A4E-129934BE0652}" type="pres">
      <dgm:prSet presAssocID="{AF3E06C0-657C-429E-9982-13F64770F7C6}" presName="connectorText" presStyleLbl="sibTrans2D1" presStyleIdx="2" presStyleCnt="3"/>
      <dgm:spPr/>
      <dgm:t>
        <a:bodyPr/>
        <a:lstStyle/>
        <a:p>
          <a:endParaRPr lang="es-CL"/>
        </a:p>
      </dgm:t>
    </dgm:pt>
  </dgm:ptLst>
  <dgm:cxnLst>
    <dgm:cxn modelId="{D600DFE4-D859-4693-9AB2-76F68F211F53}" type="presOf" srcId="{6A6B0588-4784-44C8-8C63-A77AB24B4CD3}" destId="{0E5D4254-0EAE-462B-A2B7-3532255408A9}" srcOrd="0" destOrd="0" presId="urn:microsoft.com/office/officeart/2005/8/layout/cycle2"/>
    <dgm:cxn modelId="{F39CA669-A049-4D12-8FB0-6BFF7E511ED5}" srcId="{6A6B0588-4784-44C8-8C63-A77AB24B4CD3}" destId="{74DB99C1-1333-4D63-8204-0517983A3C43}" srcOrd="1" destOrd="0" parTransId="{990DBEAB-9980-4F59-B882-E68158A5E06B}" sibTransId="{365CECE1-34B8-4003-B4D1-E447881A994F}"/>
    <dgm:cxn modelId="{FB3E7FBD-B2AE-4D4B-B271-DC3279AFF292}" type="presOf" srcId="{365CECE1-34B8-4003-B4D1-E447881A994F}" destId="{97773404-EAED-400A-955D-9D4CC0B9B416}" srcOrd="0" destOrd="0" presId="urn:microsoft.com/office/officeart/2005/8/layout/cycle2"/>
    <dgm:cxn modelId="{12545C7A-34F6-4BF2-8221-3EAD919129CB}" srcId="{6A6B0588-4784-44C8-8C63-A77AB24B4CD3}" destId="{69D45594-599E-4808-8E4B-5613C6534502}" srcOrd="0" destOrd="0" parTransId="{6F0836FB-A04C-4D82-8479-516E04E4CF75}" sibTransId="{B76D1731-39DA-4DC0-A294-7760373E30D1}"/>
    <dgm:cxn modelId="{C2084923-0706-4979-95DD-9CA3F5463230}" type="presOf" srcId="{B76D1731-39DA-4DC0-A294-7760373E30D1}" destId="{C749E1CC-9362-4CE0-B62C-05B7E0A8592E}" srcOrd="1" destOrd="0" presId="urn:microsoft.com/office/officeart/2005/8/layout/cycle2"/>
    <dgm:cxn modelId="{8C4DA51B-E875-4B7C-9521-4ECEEB2FADA9}" type="presOf" srcId="{365CECE1-34B8-4003-B4D1-E447881A994F}" destId="{77715113-3096-4C23-BB54-AA21A6064ACC}" srcOrd="1" destOrd="0" presId="urn:microsoft.com/office/officeart/2005/8/layout/cycle2"/>
    <dgm:cxn modelId="{2588A625-08D2-443C-89F5-8397D285B0EA}" type="presOf" srcId="{AF3E06C0-657C-429E-9982-13F64770F7C6}" destId="{DE91D796-04D8-4358-8A4E-129934BE0652}" srcOrd="1" destOrd="0" presId="urn:microsoft.com/office/officeart/2005/8/layout/cycle2"/>
    <dgm:cxn modelId="{59095437-46DC-4EDF-BC1A-C19782B3E477}" type="presOf" srcId="{74DB99C1-1333-4D63-8204-0517983A3C43}" destId="{F8018805-7686-4F2D-A6C4-20EB677B330A}" srcOrd="0" destOrd="0" presId="urn:microsoft.com/office/officeart/2005/8/layout/cycle2"/>
    <dgm:cxn modelId="{D00880B8-2778-4DDC-923E-3D0BE55D2C5C}" srcId="{6A6B0588-4784-44C8-8C63-A77AB24B4CD3}" destId="{A6C531CE-70F1-4232-97FF-4B51C1268204}" srcOrd="2" destOrd="0" parTransId="{F0B5AC3C-9F0E-4079-AC81-C33C0F4FD152}" sibTransId="{AF3E06C0-657C-429E-9982-13F64770F7C6}"/>
    <dgm:cxn modelId="{43A8342D-8C5C-45F3-A623-D096CBA48645}" type="presOf" srcId="{69D45594-599E-4808-8E4B-5613C6534502}" destId="{19A27CB0-90E8-44AE-84A0-24CF7AEC4DEF}" srcOrd="0" destOrd="0" presId="urn:microsoft.com/office/officeart/2005/8/layout/cycle2"/>
    <dgm:cxn modelId="{39DC59E9-1E77-41E1-9009-1EA1D6D30F0F}" type="presOf" srcId="{A6C531CE-70F1-4232-97FF-4B51C1268204}" destId="{821F0E08-6388-4950-AFCB-4390C0563FB8}" srcOrd="0" destOrd="0" presId="urn:microsoft.com/office/officeart/2005/8/layout/cycle2"/>
    <dgm:cxn modelId="{D5CA500E-2462-4865-BD50-7D83268D10DC}" type="presOf" srcId="{AF3E06C0-657C-429E-9982-13F64770F7C6}" destId="{4F4DFE26-CE12-4861-8B7D-E90E0DA3AF6F}" srcOrd="0" destOrd="0" presId="urn:microsoft.com/office/officeart/2005/8/layout/cycle2"/>
    <dgm:cxn modelId="{317DBAD3-9074-4FC1-9280-1A00F43D2CC9}" type="presOf" srcId="{B76D1731-39DA-4DC0-A294-7760373E30D1}" destId="{575001EA-967B-4D45-9E6B-AD41727F169A}" srcOrd="0" destOrd="0" presId="urn:microsoft.com/office/officeart/2005/8/layout/cycle2"/>
    <dgm:cxn modelId="{86428911-366D-4B37-B92E-EB979AE091A6}" type="presParOf" srcId="{0E5D4254-0EAE-462B-A2B7-3532255408A9}" destId="{19A27CB0-90E8-44AE-84A0-24CF7AEC4DEF}" srcOrd="0" destOrd="0" presId="urn:microsoft.com/office/officeart/2005/8/layout/cycle2"/>
    <dgm:cxn modelId="{F94381E9-A5C0-44C5-AC71-A8BAA9C58EC3}" type="presParOf" srcId="{0E5D4254-0EAE-462B-A2B7-3532255408A9}" destId="{575001EA-967B-4D45-9E6B-AD41727F169A}" srcOrd="1" destOrd="0" presId="urn:microsoft.com/office/officeart/2005/8/layout/cycle2"/>
    <dgm:cxn modelId="{B6ADE636-CEDB-4FDA-9B90-B628F6BD22D1}" type="presParOf" srcId="{575001EA-967B-4D45-9E6B-AD41727F169A}" destId="{C749E1CC-9362-4CE0-B62C-05B7E0A8592E}" srcOrd="0" destOrd="0" presId="urn:microsoft.com/office/officeart/2005/8/layout/cycle2"/>
    <dgm:cxn modelId="{55A41CDF-52E8-4739-AC75-6F5D6704A9DA}" type="presParOf" srcId="{0E5D4254-0EAE-462B-A2B7-3532255408A9}" destId="{F8018805-7686-4F2D-A6C4-20EB677B330A}" srcOrd="2" destOrd="0" presId="urn:microsoft.com/office/officeart/2005/8/layout/cycle2"/>
    <dgm:cxn modelId="{A66230C8-E792-47AB-86DE-1710BF2F78B3}" type="presParOf" srcId="{0E5D4254-0EAE-462B-A2B7-3532255408A9}" destId="{97773404-EAED-400A-955D-9D4CC0B9B416}" srcOrd="3" destOrd="0" presId="urn:microsoft.com/office/officeart/2005/8/layout/cycle2"/>
    <dgm:cxn modelId="{F4FAD7C0-1467-4641-B78C-9F1FB9E1D7CA}" type="presParOf" srcId="{97773404-EAED-400A-955D-9D4CC0B9B416}" destId="{77715113-3096-4C23-BB54-AA21A6064ACC}" srcOrd="0" destOrd="0" presId="urn:microsoft.com/office/officeart/2005/8/layout/cycle2"/>
    <dgm:cxn modelId="{3480C64E-A3E7-4067-8EB4-A1D45FEB651D}" type="presParOf" srcId="{0E5D4254-0EAE-462B-A2B7-3532255408A9}" destId="{821F0E08-6388-4950-AFCB-4390C0563FB8}" srcOrd="4" destOrd="0" presId="urn:microsoft.com/office/officeart/2005/8/layout/cycle2"/>
    <dgm:cxn modelId="{ED552FD7-4057-4D06-B32C-C924D2AE5E1B}" type="presParOf" srcId="{0E5D4254-0EAE-462B-A2B7-3532255408A9}" destId="{4F4DFE26-CE12-4861-8B7D-E90E0DA3AF6F}" srcOrd="5" destOrd="0" presId="urn:microsoft.com/office/officeart/2005/8/layout/cycle2"/>
    <dgm:cxn modelId="{767F823C-2BA6-4021-812B-60BD31683EF7}" type="presParOf" srcId="{4F4DFE26-CE12-4861-8B7D-E90E0DA3AF6F}" destId="{DE91D796-04D8-4358-8A4E-129934BE065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B1DF87-16E4-4D7D-A68E-36354059AFDB}"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s-ES"/>
        </a:p>
      </dgm:t>
    </dgm:pt>
    <dgm:pt modelId="{3D31007A-0147-4D9A-B209-34C822340F13}">
      <dgm:prSet phldrT="[Texto]"/>
      <dgm:spPr/>
      <dgm:t>
        <a:bodyPr/>
        <a:lstStyle/>
        <a:p>
          <a:r>
            <a:rPr lang="es-ES" smtClean="0"/>
            <a:t>criterios</a:t>
          </a:r>
          <a:endParaRPr lang="es-ES" dirty="0"/>
        </a:p>
      </dgm:t>
    </dgm:pt>
    <dgm:pt modelId="{917764C3-AF5E-4DAD-9182-BD23C547304A}" type="parTrans" cxnId="{751FF114-EFDA-4D0F-8DCC-582F95075314}">
      <dgm:prSet/>
      <dgm:spPr/>
      <dgm:t>
        <a:bodyPr/>
        <a:lstStyle/>
        <a:p>
          <a:endParaRPr lang="es-ES">
            <a:solidFill>
              <a:schemeClr val="bg1"/>
            </a:solidFill>
          </a:endParaRPr>
        </a:p>
      </dgm:t>
    </dgm:pt>
    <dgm:pt modelId="{C8CE0A63-AA8A-42C5-A4D8-39A70F142B44}" type="sibTrans" cxnId="{751FF114-EFDA-4D0F-8DCC-582F95075314}">
      <dgm:prSet/>
      <dgm:spPr/>
      <dgm:t>
        <a:bodyPr/>
        <a:lstStyle/>
        <a:p>
          <a:endParaRPr lang="es-ES">
            <a:solidFill>
              <a:schemeClr val="bg1"/>
            </a:solidFill>
          </a:endParaRPr>
        </a:p>
      </dgm:t>
    </dgm:pt>
    <dgm:pt modelId="{3F4596B3-6879-4FF0-A103-343702EA4B5A}">
      <dgm:prSet phldrT="[Texto]"/>
      <dgm:spPr/>
      <dgm:t>
        <a:bodyPr/>
        <a:lstStyle/>
        <a:p>
          <a:r>
            <a:rPr lang="es-ES" smtClean="0"/>
            <a:t>intereses</a:t>
          </a:r>
          <a:endParaRPr lang="es-ES" dirty="0"/>
        </a:p>
      </dgm:t>
    </dgm:pt>
    <dgm:pt modelId="{95847C7D-2AE7-4A51-9C16-75046A33DBCA}" type="parTrans" cxnId="{57F34261-C720-495A-B499-A809BBD8A1DA}">
      <dgm:prSet/>
      <dgm:spPr/>
      <dgm:t>
        <a:bodyPr/>
        <a:lstStyle/>
        <a:p>
          <a:endParaRPr lang="es-ES">
            <a:solidFill>
              <a:schemeClr val="bg1"/>
            </a:solidFill>
          </a:endParaRPr>
        </a:p>
      </dgm:t>
    </dgm:pt>
    <dgm:pt modelId="{4CD1F7E7-D274-48E5-BA37-E0735DB9B255}" type="sibTrans" cxnId="{57F34261-C720-495A-B499-A809BBD8A1DA}">
      <dgm:prSet/>
      <dgm:spPr/>
      <dgm:t>
        <a:bodyPr/>
        <a:lstStyle/>
        <a:p>
          <a:endParaRPr lang="es-ES">
            <a:solidFill>
              <a:schemeClr val="bg1"/>
            </a:solidFill>
          </a:endParaRPr>
        </a:p>
      </dgm:t>
    </dgm:pt>
    <dgm:pt modelId="{890A8967-EA46-42E4-B111-B67F94FAF355}">
      <dgm:prSet phldrT="[Texto]"/>
      <dgm:spPr/>
      <dgm:t>
        <a:bodyPr/>
        <a:lstStyle/>
        <a:p>
          <a:r>
            <a:rPr lang="es-ES" smtClean="0"/>
            <a:t>opciones</a:t>
          </a:r>
          <a:endParaRPr lang="es-ES" dirty="0"/>
        </a:p>
      </dgm:t>
    </dgm:pt>
    <dgm:pt modelId="{66171B7E-F7D7-462E-B480-F74C6604649E}" type="parTrans" cxnId="{AB3DED04-8447-413D-90DE-676092E48BB0}">
      <dgm:prSet/>
      <dgm:spPr/>
      <dgm:t>
        <a:bodyPr/>
        <a:lstStyle/>
        <a:p>
          <a:endParaRPr lang="es-ES">
            <a:solidFill>
              <a:schemeClr val="bg1"/>
            </a:solidFill>
          </a:endParaRPr>
        </a:p>
      </dgm:t>
    </dgm:pt>
    <dgm:pt modelId="{77B5F905-0A23-4E5F-B9C7-5C809AA6B8FA}" type="sibTrans" cxnId="{AB3DED04-8447-413D-90DE-676092E48BB0}">
      <dgm:prSet/>
      <dgm:spPr/>
      <dgm:t>
        <a:bodyPr/>
        <a:lstStyle/>
        <a:p>
          <a:endParaRPr lang="es-ES">
            <a:solidFill>
              <a:schemeClr val="bg1"/>
            </a:solidFill>
          </a:endParaRPr>
        </a:p>
      </dgm:t>
    </dgm:pt>
    <dgm:pt modelId="{51E089C0-0ACC-4FD3-89D6-C25362304482}">
      <dgm:prSet phldrT="[Texto]"/>
      <dgm:spPr/>
      <dgm:t>
        <a:bodyPr/>
        <a:lstStyle/>
        <a:p>
          <a:r>
            <a:rPr lang="es-ES" smtClean="0"/>
            <a:t>Compromiso     alternativa</a:t>
          </a:r>
          <a:endParaRPr lang="es-ES" dirty="0"/>
        </a:p>
      </dgm:t>
    </dgm:pt>
    <dgm:pt modelId="{06005F2F-493D-4A41-B2A5-87F5329159F7}" type="parTrans" cxnId="{C881F916-0572-4DA7-94CF-B41B65063D26}">
      <dgm:prSet/>
      <dgm:spPr/>
      <dgm:t>
        <a:bodyPr/>
        <a:lstStyle/>
        <a:p>
          <a:endParaRPr lang="es-ES">
            <a:solidFill>
              <a:schemeClr val="bg1"/>
            </a:solidFill>
          </a:endParaRPr>
        </a:p>
      </dgm:t>
    </dgm:pt>
    <dgm:pt modelId="{1FAC4BFA-5C6C-4BAC-BC23-F62A64E74E6B}" type="sibTrans" cxnId="{C881F916-0572-4DA7-94CF-B41B65063D26}">
      <dgm:prSet/>
      <dgm:spPr/>
      <dgm:t>
        <a:bodyPr/>
        <a:lstStyle/>
        <a:p>
          <a:endParaRPr lang="es-ES">
            <a:solidFill>
              <a:schemeClr val="bg1"/>
            </a:solidFill>
          </a:endParaRPr>
        </a:p>
      </dgm:t>
    </dgm:pt>
    <dgm:pt modelId="{7B4D02C0-F3E3-47E3-99B8-1D89A53950C0}" type="pres">
      <dgm:prSet presAssocID="{FAB1DF87-16E4-4D7D-A68E-36354059AFDB}" presName="Name0" presStyleCnt="0">
        <dgm:presLayoutVars>
          <dgm:chMax val="4"/>
          <dgm:resizeHandles val="exact"/>
        </dgm:presLayoutVars>
      </dgm:prSet>
      <dgm:spPr/>
      <dgm:t>
        <a:bodyPr/>
        <a:lstStyle/>
        <a:p>
          <a:endParaRPr lang="es-CL"/>
        </a:p>
      </dgm:t>
    </dgm:pt>
    <dgm:pt modelId="{402BC790-D5B8-4922-ABFE-AD1C93EEDD7E}" type="pres">
      <dgm:prSet presAssocID="{FAB1DF87-16E4-4D7D-A68E-36354059AFDB}" presName="ellipse" presStyleLbl="trBgShp" presStyleIdx="0" presStyleCnt="1"/>
      <dgm:spPr/>
      <dgm:t>
        <a:bodyPr/>
        <a:lstStyle/>
        <a:p>
          <a:endParaRPr lang="es-CL"/>
        </a:p>
      </dgm:t>
    </dgm:pt>
    <dgm:pt modelId="{1D8707F0-4D3E-4A9D-AD69-9CE08A656D33}" type="pres">
      <dgm:prSet presAssocID="{FAB1DF87-16E4-4D7D-A68E-36354059AFDB}" presName="arrow1" presStyleLbl="fgShp" presStyleIdx="0" presStyleCnt="1"/>
      <dgm:spPr/>
      <dgm:t>
        <a:bodyPr/>
        <a:lstStyle/>
        <a:p>
          <a:endParaRPr lang="es-CL"/>
        </a:p>
      </dgm:t>
    </dgm:pt>
    <dgm:pt modelId="{6D5E4887-09C5-4E51-8C9B-81F912282B0F}" type="pres">
      <dgm:prSet presAssocID="{FAB1DF87-16E4-4D7D-A68E-36354059AFDB}" presName="rectangle" presStyleLbl="revTx" presStyleIdx="0" presStyleCnt="1" custScaleX="143723">
        <dgm:presLayoutVars>
          <dgm:bulletEnabled val="1"/>
        </dgm:presLayoutVars>
      </dgm:prSet>
      <dgm:spPr/>
      <dgm:t>
        <a:bodyPr/>
        <a:lstStyle/>
        <a:p>
          <a:endParaRPr lang="es-CL"/>
        </a:p>
      </dgm:t>
    </dgm:pt>
    <dgm:pt modelId="{04A8B76F-91C2-483D-80FA-82ADBD7C1CAF}" type="pres">
      <dgm:prSet presAssocID="{3F4596B3-6879-4FF0-A103-343702EA4B5A}" presName="item1" presStyleLbl="node1" presStyleIdx="0" presStyleCnt="3">
        <dgm:presLayoutVars>
          <dgm:bulletEnabled val="1"/>
        </dgm:presLayoutVars>
      </dgm:prSet>
      <dgm:spPr/>
      <dgm:t>
        <a:bodyPr/>
        <a:lstStyle/>
        <a:p>
          <a:endParaRPr lang="es-CL"/>
        </a:p>
      </dgm:t>
    </dgm:pt>
    <dgm:pt modelId="{29624BA8-FA38-420E-B66A-83BC985294EA}" type="pres">
      <dgm:prSet presAssocID="{890A8967-EA46-42E4-B111-B67F94FAF355}" presName="item2" presStyleLbl="node1" presStyleIdx="1" presStyleCnt="3">
        <dgm:presLayoutVars>
          <dgm:bulletEnabled val="1"/>
        </dgm:presLayoutVars>
      </dgm:prSet>
      <dgm:spPr/>
      <dgm:t>
        <a:bodyPr/>
        <a:lstStyle/>
        <a:p>
          <a:endParaRPr lang="es-CL"/>
        </a:p>
      </dgm:t>
    </dgm:pt>
    <dgm:pt modelId="{8E350800-61DB-4C4E-87B0-3A6C9824CA86}" type="pres">
      <dgm:prSet presAssocID="{51E089C0-0ACC-4FD3-89D6-C25362304482}" presName="item3" presStyleLbl="node1" presStyleIdx="2" presStyleCnt="3">
        <dgm:presLayoutVars>
          <dgm:bulletEnabled val="1"/>
        </dgm:presLayoutVars>
      </dgm:prSet>
      <dgm:spPr/>
      <dgm:t>
        <a:bodyPr/>
        <a:lstStyle/>
        <a:p>
          <a:endParaRPr lang="es-CL"/>
        </a:p>
      </dgm:t>
    </dgm:pt>
    <dgm:pt modelId="{20C30EE8-4BE9-4987-9EF3-29C98B22E045}" type="pres">
      <dgm:prSet presAssocID="{FAB1DF87-16E4-4D7D-A68E-36354059AFDB}" presName="funnel" presStyleLbl="trAlignAcc1" presStyleIdx="0" presStyleCnt="1"/>
      <dgm:spPr/>
      <dgm:t>
        <a:bodyPr/>
        <a:lstStyle/>
        <a:p>
          <a:endParaRPr lang="es-CL"/>
        </a:p>
      </dgm:t>
    </dgm:pt>
  </dgm:ptLst>
  <dgm:cxnLst>
    <dgm:cxn modelId="{1EE262E1-90BC-4479-B5A3-8576ECD5AB0D}" type="presOf" srcId="{890A8967-EA46-42E4-B111-B67F94FAF355}" destId="{04A8B76F-91C2-483D-80FA-82ADBD7C1CAF}" srcOrd="0" destOrd="0" presId="urn:microsoft.com/office/officeart/2005/8/layout/funnel1"/>
    <dgm:cxn modelId="{47291778-88F4-4E6A-867C-78AABA98B5D6}" type="presOf" srcId="{51E089C0-0ACC-4FD3-89D6-C25362304482}" destId="{6D5E4887-09C5-4E51-8C9B-81F912282B0F}" srcOrd="0" destOrd="0" presId="urn:microsoft.com/office/officeart/2005/8/layout/funnel1"/>
    <dgm:cxn modelId="{751FF114-EFDA-4D0F-8DCC-582F95075314}" srcId="{FAB1DF87-16E4-4D7D-A68E-36354059AFDB}" destId="{3D31007A-0147-4D9A-B209-34C822340F13}" srcOrd="0" destOrd="0" parTransId="{917764C3-AF5E-4DAD-9182-BD23C547304A}" sibTransId="{C8CE0A63-AA8A-42C5-A4D8-39A70F142B44}"/>
    <dgm:cxn modelId="{3CDFC960-8526-476B-BACD-469E8B89EE2A}" type="presOf" srcId="{3F4596B3-6879-4FF0-A103-343702EA4B5A}" destId="{29624BA8-FA38-420E-B66A-83BC985294EA}" srcOrd="0" destOrd="0" presId="urn:microsoft.com/office/officeart/2005/8/layout/funnel1"/>
    <dgm:cxn modelId="{5DB0C545-1EEC-428F-8DA4-BB3124EFF342}" type="presOf" srcId="{FAB1DF87-16E4-4D7D-A68E-36354059AFDB}" destId="{7B4D02C0-F3E3-47E3-99B8-1D89A53950C0}" srcOrd="0" destOrd="0" presId="urn:microsoft.com/office/officeart/2005/8/layout/funnel1"/>
    <dgm:cxn modelId="{57F34261-C720-495A-B499-A809BBD8A1DA}" srcId="{FAB1DF87-16E4-4D7D-A68E-36354059AFDB}" destId="{3F4596B3-6879-4FF0-A103-343702EA4B5A}" srcOrd="1" destOrd="0" parTransId="{95847C7D-2AE7-4A51-9C16-75046A33DBCA}" sibTransId="{4CD1F7E7-D274-48E5-BA37-E0735DB9B255}"/>
    <dgm:cxn modelId="{3CC0FD74-FA2E-4702-84F6-2438986C165E}" type="presOf" srcId="{3D31007A-0147-4D9A-B209-34C822340F13}" destId="{8E350800-61DB-4C4E-87B0-3A6C9824CA86}" srcOrd="0" destOrd="0" presId="urn:microsoft.com/office/officeart/2005/8/layout/funnel1"/>
    <dgm:cxn modelId="{C881F916-0572-4DA7-94CF-B41B65063D26}" srcId="{FAB1DF87-16E4-4D7D-A68E-36354059AFDB}" destId="{51E089C0-0ACC-4FD3-89D6-C25362304482}" srcOrd="3" destOrd="0" parTransId="{06005F2F-493D-4A41-B2A5-87F5329159F7}" sibTransId="{1FAC4BFA-5C6C-4BAC-BC23-F62A64E74E6B}"/>
    <dgm:cxn modelId="{AB3DED04-8447-413D-90DE-676092E48BB0}" srcId="{FAB1DF87-16E4-4D7D-A68E-36354059AFDB}" destId="{890A8967-EA46-42E4-B111-B67F94FAF355}" srcOrd="2" destOrd="0" parTransId="{66171B7E-F7D7-462E-B480-F74C6604649E}" sibTransId="{77B5F905-0A23-4E5F-B9C7-5C809AA6B8FA}"/>
    <dgm:cxn modelId="{269F3307-4A13-4245-AB1D-8B81DC5446DB}" type="presParOf" srcId="{7B4D02C0-F3E3-47E3-99B8-1D89A53950C0}" destId="{402BC790-D5B8-4922-ABFE-AD1C93EEDD7E}" srcOrd="0" destOrd="0" presId="urn:microsoft.com/office/officeart/2005/8/layout/funnel1"/>
    <dgm:cxn modelId="{7F9757C8-C465-44D1-9ECB-8C38AEEADF73}" type="presParOf" srcId="{7B4D02C0-F3E3-47E3-99B8-1D89A53950C0}" destId="{1D8707F0-4D3E-4A9D-AD69-9CE08A656D33}" srcOrd="1" destOrd="0" presId="urn:microsoft.com/office/officeart/2005/8/layout/funnel1"/>
    <dgm:cxn modelId="{F16B844B-1D40-4B0A-BB48-0C812D602BCF}" type="presParOf" srcId="{7B4D02C0-F3E3-47E3-99B8-1D89A53950C0}" destId="{6D5E4887-09C5-4E51-8C9B-81F912282B0F}" srcOrd="2" destOrd="0" presId="urn:microsoft.com/office/officeart/2005/8/layout/funnel1"/>
    <dgm:cxn modelId="{BAB62E10-7CF7-4893-A6BB-F4B6DB726553}" type="presParOf" srcId="{7B4D02C0-F3E3-47E3-99B8-1D89A53950C0}" destId="{04A8B76F-91C2-483D-80FA-82ADBD7C1CAF}" srcOrd="3" destOrd="0" presId="urn:microsoft.com/office/officeart/2005/8/layout/funnel1"/>
    <dgm:cxn modelId="{4F2CD5AF-6F90-4C85-AAF0-4F1D5748CC0C}" type="presParOf" srcId="{7B4D02C0-F3E3-47E3-99B8-1D89A53950C0}" destId="{29624BA8-FA38-420E-B66A-83BC985294EA}" srcOrd="4" destOrd="0" presId="urn:microsoft.com/office/officeart/2005/8/layout/funnel1"/>
    <dgm:cxn modelId="{48F4ED66-BD1E-45C8-AA18-28BC54457DC3}" type="presParOf" srcId="{7B4D02C0-F3E3-47E3-99B8-1D89A53950C0}" destId="{8E350800-61DB-4C4E-87B0-3A6C9824CA86}" srcOrd="5" destOrd="0" presId="urn:microsoft.com/office/officeart/2005/8/layout/funnel1"/>
    <dgm:cxn modelId="{73DF1558-2910-48EB-870B-B5A702F23202}" type="presParOf" srcId="{7B4D02C0-F3E3-47E3-99B8-1D89A53950C0}" destId="{20C30EE8-4BE9-4987-9EF3-29C98B22E045}"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53DE9-5F1D-48DE-944F-8215D25F57EA}">
      <dsp:nvSpPr>
        <dsp:cNvPr id="0" name=""/>
        <dsp:cNvSpPr/>
      </dsp:nvSpPr>
      <dsp:spPr>
        <a:xfrm>
          <a:off x="0" y="77764"/>
          <a:ext cx="845646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s-ES" sz="3000" kern="1200" dirty="0">
              <a:solidFill>
                <a:schemeClr val="bg1"/>
              </a:solidFill>
            </a:rPr>
            <a:t>Asociativa</a:t>
          </a:r>
        </a:p>
      </dsp:txBody>
      <dsp:txXfrm>
        <a:off x="35125" y="112889"/>
        <a:ext cx="8386210" cy="649299"/>
      </dsp:txXfrm>
    </dsp:sp>
    <dsp:sp modelId="{B1E8ACB9-4FF0-4A23-BDBE-1B8483499948}">
      <dsp:nvSpPr>
        <dsp:cNvPr id="0" name=""/>
        <dsp:cNvSpPr/>
      </dsp:nvSpPr>
      <dsp:spPr>
        <a:xfrm>
          <a:off x="0" y="797314"/>
          <a:ext cx="8456460" cy="279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49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s-CL" sz="2300" kern="1200" dirty="0">
              <a:solidFill>
                <a:schemeClr val="bg1"/>
              </a:solidFill>
            </a:rPr>
            <a:t>La eliminación de interferencias en la comunicación</a:t>
          </a:r>
          <a:endParaRPr lang="es-ES" sz="2300" kern="1200" dirty="0">
            <a:solidFill>
              <a:schemeClr val="bg1"/>
            </a:solidFill>
          </a:endParaRPr>
        </a:p>
        <a:p>
          <a:pPr marL="228600" lvl="1" indent="-228600" algn="l" defTabSz="1022350">
            <a:lnSpc>
              <a:spcPct val="90000"/>
            </a:lnSpc>
            <a:spcBef>
              <a:spcPct val="0"/>
            </a:spcBef>
            <a:spcAft>
              <a:spcPct val="20000"/>
            </a:spcAft>
            <a:buChar char="••"/>
          </a:pPr>
          <a:r>
            <a:rPr lang="es-ES" sz="2300" kern="1200" dirty="0">
              <a:solidFill>
                <a:schemeClr val="bg1"/>
              </a:solidFill>
            </a:rPr>
            <a:t>La formación de consensos</a:t>
          </a:r>
        </a:p>
        <a:p>
          <a:pPr marL="228600" lvl="1" indent="-228600" algn="l" defTabSz="1022350">
            <a:lnSpc>
              <a:spcPct val="90000"/>
            </a:lnSpc>
            <a:spcBef>
              <a:spcPct val="0"/>
            </a:spcBef>
            <a:spcAft>
              <a:spcPct val="20000"/>
            </a:spcAft>
            <a:buChar char="••"/>
          </a:pPr>
          <a:r>
            <a:rPr lang="es-CL" sz="2300" kern="1200" dirty="0">
              <a:solidFill>
                <a:schemeClr val="bg1"/>
              </a:solidFill>
            </a:rPr>
            <a:t>Los compromisos mediante la mediación</a:t>
          </a:r>
          <a:endParaRPr lang="es-ES" sz="2300" kern="1200" dirty="0">
            <a:solidFill>
              <a:schemeClr val="bg1"/>
            </a:solidFill>
          </a:endParaRPr>
        </a:p>
        <a:p>
          <a:pPr marL="228600" lvl="1" indent="-228600" algn="l" defTabSz="1022350">
            <a:lnSpc>
              <a:spcPct val="90000"/>
            </a:lnSpc>
            <a:spcBef>
              <a:spcPct val="0"/>
            </a:spcBef>
            <a:spcAft>
              <a:spcPct val="20000"/>
            </a:spcAft>
            <a:buChar char="••"/>
          </a:pPr>
          <a:r>
            <a:rPr lang="es-ES" sz="2300" kern="1200" dirty="0">
              <a:solidFill>
                <a:schemeClr val="bg1"/>
              </a:solidFill>
            </a:rPr>
            <a:t>Las estrategias de ganar-ganar (win-win)</a:t>
          </a:r>
        </a:p>
        <a:p>
          <a:pPr marL="228600" lvl="1" indent="-228600" algn="l" defTabSz="1022350">
            <a:lnSpc>
              <a:spcPct val="90000"/>
            </a:lnSpc>
            <a:spcBef>
              <a:spcPct val="0"/>
            </a:spcBef>
            <a:spcAft>
              <a:spcPct val="20000"/>
            </a:spcAft>
            <a:buChar char="••"/>
          </a:pPr>
          <a:r>
            <a:rPr lang="es-CL" sz="2300" kern="1200" dirty="0">
              <a:solidFill>
                <a:schemeClr val="bg1"/>
              </a:solidFill>
            </a:rPr>
            <a:t>La transformación de las posturas en necesidades</a:t>
          </a:r>
          <a:endParaRPr lang="es-ES" sz="2300" kern="1200" dirty="0">
            <a:solidFill>
              <a:schemeClr val="bg1"/>
            </a:solidFill>
          </a:endParaRPr>
        </a:p>
        <a:p>
          <a:pPr marL="228600" lvl="1" indent="-228600" algn="l" defTabSz="1022350">
            <a:lnSpc>
              <a:spcPct val="90000"/>
            </a:lnSpc>
            <a:spcBef>
              <a:spcPct val="0"/>
            </a:spcBef>
            <a:spcAft>
              <a:spcPct val="20000"/>
            </a:spcAft>
            <a:buChar char="••"/>
          </a:pPr>
          <a:r>
            <a:rPr lang="es-CL" sz="2300" kern="1200" dirty="0">
              <a:solidFill>
                <a:schemeClr val="bg1"/>
              </a:solidFill>
            </a:rPr>
            <a:t>La delegación en árbitros (arbitrajes)</a:t>
          </a:r>
          <a:endParaRPr lang="es-ES" sz="2300" kern="1200" dirty="0">
            <a:solidFill>
              <a:schemeClr val="bg1"/>
            </a:solidFill>
          </a:endParaRPr>
        </a:p>
        <a:p>
          <a:pPr marL="228600" lvl="1" indent="-228600" algn="l" defTabSz="1022350">
            <a:lnSpc>
              <a:spcPct val="90000"/>
            </a:lnSpc>
            <a:spcBef>
              <a:spcPct val="0"/>
            </a:spcBef>
            <a:spcAft>
              <a:spcPct val="20000"/>
            </a:spcAft>
            <a:buChar char="••"/>
          </a:pPr>
          <a:r>
            <a:rPr lang="es-CL" sz="2300" kern="1200" dirty="0">
              <a:solidFill>
                <a:schemeClr val="bg1"/>
              </a:solidFill>
            </a:rPr>
            <a:t>La creación de dependencias mutuas</a:t>
          </a:r>
          <a:endParaRPr lang="es-ES" sz="2300" kern="1200" dirty="0">
            <a:solidFill>
              <a:schemeClr val="bg1"/>
            </a:solidFill>
          </a:endParaRPr>
        </a:p>
      </dsp:txBody>
      <dsp:txXfrm>
        <a:off x="0" y="797314"/>
        <a:ext cx="8456460" cy="2794500"/>
      </dsp:txXfrm>
    </dsp:sp>
    <dsp:sp modelId="{82FF0C54-8A30-4CF8-AA83-ED5CB30000BF}">
      <dsp:nvSpPr>
        <dsp:cNvPr id="0" name=""/>
        <dsp:cNvSpPr/>
      </dsp:nvSpPr>
      <dsp:spPr>
        <a:xfrm>
          <a:off x="0" y="3591814"/>
          <a:ext cx="845646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s-ES" sz="3000" kern="1200" dirty="0">
              <a:solidFill>
                <a:schemeClr val="bg1"/>
              </a:solidFill>
            </a:rPr>
            <a:t>Disociativa</a:t>
          </a:r>
        </a:p>
      </dsp:txBody>
      <dsp:txXfrm>
        <a:off x="35125" y="3626939"/>
        <a:ext cx="8386210" cy="649299"/>
      </dsp:txXfrm>
    </dsp:sp>
    <dsp:sp modelId="{093D0FA2-EC4B-436F-9443-D671A89AB266}">
      <dsp:nvSpPr>
        <dsp:cNvPr id="0" name=""/>
        <dsp:cNvSpPr/>
      </dsp:nvSpPr>
      <dsp:spPr>
        <a:xfrm>
          <a:off x="0" y="4311364"/>
          <a:ext cx="8456460"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49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s-ES" sz="2300" kern="1200" dirty="0">
              <a:solidFill>
                <a:schemeClr val="bg1"/>
              </a:solidFill>
            </a:rPr>
            <a:t>La votación por mayoría</a:t>
          </a:r>
        </a:p>
        <a:p>
          <a:pPr marL="228600" lvl="1" indent="-228600" algn="l" defTabSz="1022350">
            <a:lnSpc>
              <a:spcPct val="90000"/>
            </a:lnSpc>
            <a:spcBef>
              <a:spcPct val="0"/>
            </a:spcBef>
            <a:spcAft>
              <a:spcPct val="20000"/>
            </a:spcAft>
            <a:buChar char="••"/>
          </a:pPr>
          <a:r>
            <a:rPr lang="es-ES" sz="2300" kern="1200" dirty="0">
              <a:solidFill>
                <a:schemeClr val="bg1"/>
              </a:solidFill>
            </a:rPr>
            <a:t>La no intervención</a:t>
          </a:r>
        </a:p>
        <a:p>
          <a:pPr marL="228600" lvl="1" indent="-228600" algn="l" defTabSz="1022350">
            <a:lnSpc>
              <a:spcPct val="90000"/>
            </a:lnSpc>
            <a:spcBef>
              <a:spcPct val="0"/>
            </a:spcBef>
            <a:spcAft>
              <a:spcPct val="20000"/>
            </a:spcAft>
            <a:buChar char="••"/>
          </a:pPr>
          <a:r>
            <a:rPr lang="es-ES" sz="2300" kern="1200" dirty="0">
              <a:solidFill>
                <a:schemeClr val="bg1"/>
              </a:solidFill>
            </a:rPr>
            <a:t>La separación de las partes</a:t>
          </a:r>
        </a:p>
        <a:p>
          <a:pPr marL="228600" lvl="1" indent="-228600" algn="l" defTabSz="1022350">
            <a:lnSpc>
              <a:spcPct val="90000"/>
            </a:lnSpc>
            <a:spcBef>
              <a:spcPct val="0"/>
            </a:spcBef>
            <a:spcAft>
              <a:spcPct val="20000"/>
            </a:spcAft>
            <a:buChar char="••"/>
          </a:pPr>
          <a:r>
            <a:rPr lang="es-ES" sz="2300" kern="1200" dirty="0">
              <a:solidFill>
                <a:schemeClr val="bg1"/>
              </a:solidFill>
            </a:rPr>
            <a:t>La separación de competencias</a:t>
          </a:r>
        </a:p>
        <a:p>
          <a:pPr marL="228600" lvl="1" indent="-228600" algn="l" defTabSz="1022350">
            <a:lnSpc>
              <a:spcPct val="90000"/>
            </a:lnSpc>
            <a:spcBef>
              <a:spcPct val="0"/>
            </a:spcBef>
            <a:spcAft>
              <a:spcPct val="20000"/>
            </a:spcAft>
            <a:buChar char="••"/>
          </a:pPr>
          <a:r>
            <a:rPr lang="es-ES" sz="2300" kern="1200" dirty="0">
              <a:solidFill>
                <a:schemeClr val="bg1"/>
              </a:solidFill>
            </a:rPr>
            <a:t>La amenaza de violencia</a:t>
          </a:r>
        </a:p>
      </dsp:txBody>
      <dsp:txXfrm>
        <a:off x="0" y="4311364"/>
        <a:ext cx="8456460" cy="1987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76E17-DA30-49F8-8B58-029AA1A9FD8C}">
      <dsp:nvSpPr>
        <dsp:cNvPr id="0" name=""/>
        <dsp:cNvSpPr/>
      </dsp:nvSpPr>
      <dsp:spPr>
        <a:xfrm>
          <a:off x="3255586" y="697872"/>
          <a:ext cx="4657500" cy="4657500"/>
        </a:xfrm>
        <a:prstGeom prst="blockArc">
          <a:avLst>
            <a:gd name="adj1" fmla="val 10800000"/>
            <a:gd name="adj2" fmla="val 16200000"/>
            <a:gd name="adj3" fmla="val 4638"/>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19BCB2-7FAA-41CE-99C8-76ED98B2DA5A}">
      <dsp:nvSpPr>
        <dsp:cNvPr id="0" name=""/>
        <dsp:cNvSpPr/>
      </dsp:nvSpPr>
      <dsp:spPr>
        <a:xfrm>
          <a:off x="3255586" y="697872"/>
          <a:ext cx="4657500" cy="4657500"/>
        </a:xfrm>
        <a:prstGeom prst="blockArc">
          <a:avLst>
            <a:gd name="adj1" fmla="val 5400000"/>
            <a:gd name="adj2" fmla="val 10800000"/>
            <a:gd name="adj3" fmla="val 4638"/>
          </a:avLst>
        </a:prstGeom>
        <a:solidFill>
          <a:schemeClr val="accent2">
            <a:hueOff val="-970242"/>
            <a:satOff val="-55952"/>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05B69C-D95F-409B-9CF9-6D859D0150E9}">
      <dsp:nvSpPr>
        <dsp:cNvPr id="0" name=""/>
        <dsp:cNvSpPr/>
      </dsp:nvSpPr>
      <dsp:spPr>
        <a:xfrm>
          <a:off x="3255586" y="697872"/>
          <a:ext cx="4657500" cy="4657500"/>
        </a:xfrm>
        <a:prstGeom prst="blockArc">
          <a:avLst>
            <a:gd name="adj1" fmla="val 0"/>
            <a:gd name="adj2" fmla="val 5400000"/>
            <a:gd name="adj3" fmla="val 4638"/>
          </a:avLst>
        </a:prstGeom>
        <a:solidFill>
          <a:schemeClr val="accent2">
            <a:hueOff val="-485121"/>
            <a:satOff val="-27976"/>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AEB52A-F74E-4BB7-AF90-88EB9C015F95}">
      <dsp:nvSpPr>
        <dsp:cNvPr id="0" name=""/>
        <dsp:cNvSpPr/>
      </dsp:nvSpPr>
      <dsp:spPr>
        <a:xfrm>
          <a:off x="3255586" y="697872"/>
          <a:ext cx="4657500" cy="4657500"/>
        </a:xfrm>
        <a:prstGeom prst="blockArc">
          <a:avLst>
            <a:gd name="adj1" fmla="val 16200000"/>
            <a:gd name="adj2" fmla="val 0"/>
            <a:gd name="adj3" fmla="val 4638"/>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D99705-4EA8-4F7B-A8C8-611E183B91FD}">
      <dsp:nvSpPr>
        <dsp:cNvPr id="0" name=""/>
        <dsp:cNvSpPr/>
      </dsp:nvSpPr>
      <dsp:spPr>
        <a:xfrm>
          <a:off x="4512870" y="1955156"/>
          <a:ext cx="2142932" cy="21429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s-ES" sz="3100" kern="1200" dirty="0"/>
            <a:t>Manejo Conflicto</a:t>
          </a:r>
        </a:p>
      </dsp:txBody>
      <dsp:txXfrm>
        <a:off x="4826695" y="2268981"/>
        <a:ext cx="1515282" cy="1515282"/>
      </dsp:txXfrm>
    </dsp:sp>
    <dsp:sp modelId="{8E020F9C-F9DC-4B05-87B6-90DD79B9F658}">
      <dsp:nvSpPr>
        <dsp:cNvPr id="0" name=""/>
        <dsp:cNvSpPr/>
      </dsp:nvSpPr>
      <dsp:spPr>
        <a:xfrm>
          <a:off x="4333420" y="1848"/>
          <a:ext cx="2501833" cy="150005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ES" sz="2300" kern="1200" dirty="0"/>
            <a:t>Evitación</a:t>
          </a:r>
        </a:p>
      </dsp:txBody>
      <dsp:txXfrm>
        <a:off x="4699805" y="221526"/>
        <a:ext cx="1769063" cy="1060696"/>
      </dsp:txXfrm>
    </dsp:sp>
    <dsp:sp modelId="{4B9DBA49-CFE0-42A2-8EB5-BC1D859B2152}">
      <dsp:nvSpPr>
        <dsp:cNvPr id="0" name=""/>
        <dsp:cNvSpPr/>
      </dsp:nvSpPr>
      <dsp:spPr>
        <a:xfrm>
          <a:off x="6696567" y="2276596"/>
          <a:ext cx="2325037" cy="1500052"/>
        </a:xfrm>
        <a:prstGeom prst="ellipse">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ES" sz="2300" kern="1200" dirty="0"/>
            <a:t>Dilatación</a:t>
          </a:r>
        </a:p>
      </dsp:txBody>
      <dsp:txXfrm>
        <a:off x="7037061" y="2496274"/>
        <a:ext cx="1644049" cy="1060696"/>
      </dsp:txXfrm>
    </dsp:sp>
    <dsp:sp modelId="{E7084B0B-A90E-4456-BB3A-2C590F62140E}">
      <dsp:nvSpPr>
        <dsp:cNvPr id="0" name=""/>
        <dsp:cNvSpPr/>
      </dsp:nvSpPr>
      <dsp:spPr>
        <a:xfrm>
          <a:off x="4333420" y="4551344"/>
          <a:ext cx="2501833" cy="1500052"/>
        </a:xfrm>
        <a:prstGeom prst="ellipse">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ES" sz="2300" kern="1200" dirty="0"/>
            <a:t>Confrontación</a:t>
          </a:r>
        </a:p>
      </dsp:txBody>
      <dsp:txXfrm>
        <a:off x="4699805" y="4771022"/>
        <a:ext cx="1769063" cy="1060696"/>
      </dsp:txXfrm>
    </dsp:sp>
    <dsp:sp modelId="{5289EE61-60E6-42CA-B99E-236615B85395}">
      <dsp:nvSpPr>
        <dsp:cNvPr id="0" name=""/>
        <dsp:cNvSpPr/>
      </dsp:nvSpPr>
      <dsp:spPr>
        <a:xfrm>
          <a:off x="2202759" y="2276596"/>
          <a:ext cx="2213658" cy="1500052"/>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s-ES" sz="2300" kern="1200" dirty="0"/>
            <a:t>Negociación</a:t>
          </a:r>
        </a:p>
      </dsp:txBody>
      <dsp:txXfrm>
        <a:off x="2526942" y="2496274"/>
        <a:ext cx="1565292" cy="10606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27CB0-90E8-44AE-84A0-24CF7AEC4DEF}">
      <dsp:nvSpPr>
        <dsp:cNvPr id="0" name=""/>
        <dsp:cNvSpPr/>
      </dsp:nvSpPr>
      <dsp:spPr>
        <a:xfrm>
          <a:off x="3011091" y="181"/>
          <a:ext cx="2477769" cy="247776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s-ES" sz="2900" kern="1200" dirty="0"/>
            <a:t>Aprender</a:t>
          </a:r>
        </a:p>
      </dsp:txBody>
      <dsp:txXfrm>
        <a:off x="3373952" y="363042"/>
        <a:ext cx="1752047" cy="1752047"/>
      </dsp:txXfrm>
    </dsp:sp>
    <dsp:sp modelId="{575001EA-967B-4D45-9E6B-AD41727F169A}">
      <dsp:nvSpPr>
        <dsp:cNvPr id="0" name=""/>
        <dsp:cNvSpPr/>
      </dsp:nvSpPr>
      <dsp:spPr>
        <a:xfrm rot="3600000">
          <a:off x="4841479" y="2415416"/>
          <a:ext cx="658134" cy="83624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S" sz="2300" kern="1200"/>
        </a:p>
      </dsp:txBody>
      <dsp:txXfrm>
        <a:off x="4890839" y="2497171"/>
        <a:ext cx="460694" cy="501749"/>
      </dsp:txXfrm>
    </dsp:sp>
    <dsp:sp modelId="{F8018805-7686-4F2D-A6C4-20EB677B330A}">
      <dsp:nvSpPr>
        <dsp:cNvPr id="0" name=""/>
        <dsp:cNvSpPr/>
      </dsp:nvSpPr>
      <dsp:spPr>
        <a:xfrm>
          <a:off x="4870858" y="3221391"/>
          <a:ext cx="2477769" cy="2477769"/>
        </a:xfrm>
        <a:prstGeom prst="ellipse">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s-ES" sz="2900" kern="1200" dirty="0"/>
            <a:t>Influenciar</a:t>
          </a:r>
        </a:p>
      </dsp:txBody>
      <dsp:txXfrm>
        <a:off x="5233719" y="3584252"/>
        <a:ext cx="1752047" cy="1752047"/>
      </dsp:txXfrm>
    </dsp:sp>
    <dsp:sp modelId="{97773404-EAED-400A-955D-9D4CC0B9B416}">
      <dsp:nvSpPr>
        <dsp:cNvPr id="0" name=""/>
        <dsp:cNvSpPr/>
      </dsp:nvSpPr>
      <dsp:spPr>
        <a:xfrm rot="10800000">
          <a:off x="3939535" y="4042152"/>
          <a:ext cx="658134" cy="836247"/>
        </a:xfrm>
        <a:prstGeom prst="rightArrow">
          <a:avLst>
            <a:gd name="adj1" fmla="val 60000"/>
            <a:gd name="adj2" fmla="val 50000"/>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S" sz="2300" kern="1200"/>
        </a:p>
      </dsp:txBody>
      <dsp:txXfrm rot="10800000">
        <a:off x="4136975" y="4209401"/>
        <a:ext cx="460694" cy="501749"/>
      </dsp:txXfrm>
    </dsp:sp>
    <dsp:sp modelId="{821F0E08-6388-4950-AFCB-4390C0563FB8}">
      <dsp:nvSpPr>
        <dsp:cNvPr id="0" name=""/>
        <dsp:cNvSpPr/>
      </dsp:nvSpPr>
      <dsp:spPr>
        <a:xfrm>
          <a:off x="1151325" y="3221391"/>
          <a:ext cx="2477769" cy="2477769"/>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s-ES" sz="2900" kern="1200" dirty="0"/>
            <a:t>Adaptando</a:t>
          </a:r>
        </a:p>
      </dsp:txBody>
      <dsp:txXfrm>
        <a:off x="1514186" y="3584252"/>
        <a:ext cx="1752047" cy="1752047"/>
      </dsp:txXfrm>
    </dsp:sp>
    <dsp:sp modelId="{4F4DFE26-CE12-4861-8B7D-E90E0DA3AF6F}">
      <dsp:nvSpPr>
        <dsp:cNvPr id="0" name=""/>
        <dsp:cNvSpPr/>
      </dsp:nvSpPr>
      <dsp:spPr>
        <a:xfrm rot="18000000">
          <a:off x="2981712" y="2447678"/>
          <a:ext cx="658134" cy="836247"/>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ES" sz="2300" kern="1200"/>
        </a:p>
      </dsp:txBody>
      <dsp:txXfrm>
        <a:off x="3031072" y="2700421"/>
        <a:ext cx="460694" cy="5017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BC790-D5B8-4922-ABFE-AD1C93EEDD7E}">
      <dsp:nvSpPr>
        <dsp:cNvPr id="0" name=""/>
        <dsp:cNvSpPr/>
      </dsp:nvSpPr>
      <dsp:spPr>
        <a:xfrm>
          <a:off x="2023561" y="211498"/>
          <a:ext cx="4197427" cy="1457711"/>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8707F0-4D3E-4A9D-AD69-9CE08A656D33}">
      <dsp:nvSpPr>
        <dsp:cNvPr id="0" name=""/>
        <dsp:cNvSpPr/>
      </dsp:nvSpPr>
      <dsp:spPr>
        <a:xfrm>
          <a:off x="3722055" y="3780938"/>
          <a:ext cx="813455" cy="520611"/>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5E4887-09C5-4E51-8C9B-81F912282B0F}">
      <dsp:nvSpPr>
        <dsp:cNvPr id="0" name=""/>
        <dsp:cNvSpPr/>
      </dsp:nvSpPr>
      <dsp:spPr>
        <a:xfrm>
          <a:off x="1322890" y="4197427"/>
          <a:ext cx="5611785" cy="976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s-ES" sz="3400" kern="1200" smtClean="0"/>
            <a:t>Compromiso     alternativa</a:t>
          </a:r>
          <a:endParaRPr lang="es-ES" sz="3400" kern="1200" dirty="0"/>
        </a:p>
      </dsp:txBody>
      <dsp:txXfrm>
        <a:off x="1322890" y="4197427"/>
        <a:ext cx="5611785" cy="976146"/>
      </dsp:txXfrm>
    </dsp:sp>
    <dsp:sp modelId="{04A8B76F-91C2-483D-80FA-82ADBD7C1CAF}">
      <dsp:nvSpPr>
        <dsp:cNvPr id="0" name=""/>
        <dsp:cNvSpPr/>
      </dsp:nvSpPr>
      <dsp:spPr>
        <a:xfrm>
          <a:off x="3549603" y="1781791"/>
          <a:ext cx="1464219" cy="14642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smtClean="0"/>
            <a:t>opciones</a:t>
          </a:r>
          <a:endParaRPr lang="es-ES" sz="2100" kern="1200" dirty="0"/>
        </a:p>
      </dsp:txBody>
      <dsp:txXfrm>
        <a:off x="3764033" y="1996221"/>
        <a:ext cx="1035359" cy="1035359"/>
      </dsp:txXfrm>
    </dsp:sp>
    <dsp:sp modelId="{29624BA8-FA38-420E-B66A-83BC985294EA}">
      <dsp:nvSpPr>
        <dsp:cNvPr id="0" name=""/>
        <dsp:cNvSpPr/>
      </dsp:nvSpPr>
      <dsp:spPr>
        <a:xfrm>
          <a:off x="2501873" y="683302"/>
          <a:ext cx="1464219" cy="14642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smtClean="0"/>
            <a:t>intereses</a:t>
          </a:r>
          <a:endParaRPr lang="es-ES" sz="2100" kern="1200" dirty="0"/>
        </a:p>
      </dsp:txBody>
      <dsp:txXfrm>
        <a:off x="2716303" y="897732"/>
        <a:ext cx="1035359" cy="1035359"/>
      </dsp:txXfrm>
    </dsp:sp>
    <dsp:sp modelId="{8E350800-61DB-4C4E-87B0-3A6C9824CA86}">
      <dsp:nvSpPr>
        <dsp:cNvPr id="0" name=""/>
        <dsp:cNvSpPr/>
      </dsp:nvSpPr>
      <dsp:spPr>
        <a:xfrm>
          <a:off x="3998630" y="329286"/>
          <a:ext cx="1464219" cy="14642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 sz="2100" kern="1200" smtClean="0"/>
            <a:t>criterios</a:t>
          </a:r>
          <a:endParaRPr lang="es-ES" sz="2100" kern="1200" dirty="0"/>
        </a:p>
      </dsp:txBody>
      <dsp:txXfrm>
        <a:off x="4213060" y="543716"/>
        <a:ext cx="1035359" cy="1035359"/>
      </dsp:txXfrm>
    </dsp:sp>
    <dsp:sp modelId="{20C30EE8-4BE9-4987-9EF3-29C98B22E045}">
      <dsp:nvSpPr>
        <dsp:cNvPr id="0" name=""/>
        <dsp:cNvSpPr/>
      </dsp:nvSpPr>
      <dsp:spPr>
        <a:xfrm>
          <a:off x="1851108" y="32538"/>
          <a:ext cx="4555348" cy="3644278"/>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851CF-22C7-4531-94B5-08D38C2B15CF}" type="datetimeFigureOut">
              <a:rPr lang="es-CL" smtClean="0"/>
              <a:t>07-09-2017</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309F4E-0218-478B-A541-26DF71B6F355}" type="slidenum">
              <a:rPr lang="es-CL" smtClean="0"/>
              <a:t>‹Nº›</a:t>
            </a:fld>
            <a:endParaRPr lang="es-CL"/>
          </a:p>
        </p:txBody>
      </p:sp>
    </p:spTree>
    <p:extLst>
      <p:ext uri="{BB962C8B-B14F-4D97-AF65-F5344CB8AC3E}">
        <p14:creationId xmlns:p14="http://schemas.microsoft.com/office/powerpoint/2010/main" val="185898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42B8BE8-2DF9-4BBF-BFBD-1918EC1D925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xmlns="" id="{A22D8D66-8284-4ABE-AEC3-A6C6CA37C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a:extLst>
              <a:ext uri="{FF2B5EF4-FFF2-40B4-BE49-F238E27FC236}">
                <a16:creationId xmlns:a16="http://schemas.microsoft.com/office/drawing/2014/main" xmlns="" id="{BFCC1EED-CB14-4B71-B2FC-B8FBF8687717}"/>
              </a:ext>
            </a:extLst>
          </p:cNvPr>
          <p:cNvSpPr>
            <a:spLocks noGrp="1"/>
          </p:cNvSpPr>
          <p:nvPr>
            <p:ph type="dt" sz="half" idx="10"/>
          </p:nvPr>
        </p:nvSpPr>
        <p:spPr/>
        <p:txBody>
          <a:bodyPr/>
          <a:lstStyle/>
          <a:p>
            <a:fld id="{0009BC06-D459-495B-B52F-699FCB5E13BE}" type="datetime1">
              <a:rPr lang="es-CL" smtClean="0"/>
              <a:t>07-09-2017</a:t>
            </a:fld>
            <a:endParaRPr lang="es-CL"/>
          </a:p>
        </p:txBody>
      </p:sp>
      <p:sp>
        <p:nvSpPr>
          <p:cNvPr id="5" name="Marcador de pie de página 4">
            <a:extLst>
              <a:ext uri="{FF2B5EF4-FFF2-40B4-BE49-F238E27FC236}">
                <a16:creationId xmlns:a16="http://schemas.microsoft.com/office/drawing/2014/main" xmlns="" id="{84CF7DC6-4874-4AD2-A5E1-BBC833C142DC}"/>
              </a:ext>
            </a:extLst>
          </p:cNvPr>
          <p:cNvSpPr>
            <a:spLocks noGrp="1"/>
          </p:cNvSpPr>
          <p:nvPr>
            <p:ph type="ftr" sz="quarter" idx="11"/>
          </p:nvPr>
        </p:nvSpPr>
        <p:spPr/>
        <p:txBody>
          <a:bodyPr/>
          <a:lstStyle/>
          <a:p>
            <a:r>
              <a:rPr lang="es-CL"/>
              <a:t>Victor Salazar Gilabert - vgilabert187@gmail.com</a:t>
            </a:r>
          </a:p>
        </p:txBody>
      </p:sp>
      <p:sp>
        <p:nvSpPr>
          <p:cNvPr id="6" name="Marcador de número de diapositiva 5">
            <a:extLst>
              <a:ext uri="{FF2B5EF4-FFF2-40B4-BE49-F238E27FC236}">
                <a16:creationId xmlns:a16="http://schemas.microsoft.com/office/drawing/2014/main" xmlns="" id="{1A3898C0-EE5B-41CB-9D2F-169DADD55F21}"/>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89875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66CB84A-7E43-45E8-9274-E954DF4450E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xmlns="" id="{9E3135F0-43F7-41C5-BBCB-4930FDD25D7F}"/>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572C349C-1CE7-4932-A6E4-989406260E06}"/>
              </a:ext>
            </a:extLst>
          </p:cNvPr>
          <p:cNvSpPr>
            <a:spLocks noGrp="1"/>
          </p:cNvSpPr>
          <p:nvPr>
            <p:ph type="dt" sz="half" idx="10"/>
          </p:nvPr>
        </p:nvSpPr>
        <p:spPr/>
        <p:txBody>
          <a:bodyPr/>
          <a:lstStyle/>
          <a:p>
            <a:fld id="{46C62BD7-1213-473E-98A3-6E73726986A5}" type="datetime1">
              <a:rPr lang="es-CL" smtClean="0"/>
              <a:t>07-09-2017</a:t>
            </a:fld>
            <a:endParaRPr lang="es-CL"/>
          </a:p>
        </p:txBody>
      </p:sp>
      <p:sp>
        <p:nvSpPr>
          <p:cNvPr id="5" name="Marcador de pie de página 4">
            <a:extLst>
              <a:ext uri="{FF2B5EF4-FFF2-40B4-BE49-F238E27FC236}">
                <a16:creationId xmlns:a16="http://schemas.microsoft.com/office/drawing/2014/main" xmlns="" id="{F4620C0E-9B6F-4E79-8091-C10915A36DB7}"/>
              </a:ext>
            </a:extLst>
          </p:cNvPr>
          <p:cNvSpPr>
            <a:spLocks noGrp="1"/>
          </p:cNvSpPr>
          <p:nvPr>
            <p:ph type="ftr" sz="quarter" idx="11"/>
          </p:nvPr>
        </p:nvSpPr>
        <p:spPr/>
        <p:txBody>
          <a:bodyPr/>
          <a:lstStyle/>
          <a:p>
            <a:r>
              <a:rPr lang="es-CL"/>
              <a:t>Victor Salazar Gilabert - vgilabert187@gmail.com</a:t>
            </a:r>
          </a:p>
        </p:txBody>
      </p:sp>
      <p:sp>
        <p:nvSpPr>
          <p:cNvPr id="6" name="Marcador de número de diapositiva 5">
            <a:extLst>
              <a:ext uri="{FF2B5EF4-FFF2-40B4-BE49-F238E27FC236}">
                <a16:creationId xmlns:a16="http://schemas.microsoft.com/office/drawing/2014/main" xmlns="" id="{8DD872C6-4F35-4D1F-B2FE-5EB19F43024C}"/>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65612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1802C831-3AD4-4B0D-9578-8C5AABF57F5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xmlns="" id="{A4B15F01-1338-4448-8B1A-4E9F0BD00E5F}"/>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3F8915F1-8145-436F-8E64-D81A0A38A61B}"/>
              </a:ext>
            </a:extLst>
          </p:cNvPr>
          <p:cNvSpPr>
            <a:spLocks noGrp="1"/>
          </p:cNvSpPr>
          <p:nvPr>
            <p:ph type="dt" sz="half" idx="10"/>
          </p:nvPr>
        </p:nvSpPr>
        <p:spPr/>
        <p:txBody>
          <a:bodyPr/>
          <a:lstStyle/>
          <a:p>
            <a:fld id="{B8E3158B-E3F1-4703-96B3-854B557F7EE1}" type="datetime1">
              <a:rPr lang="es-CL" smtClean="0"/>
              <a:t>07-09-2017</a:t>
            </a:fld>
            <a:endParaRPr lang="es-CL"/>
          </a:p>
        </p:txBody>
      </p:sp>
      <p:sp>
        <p:nvSpPr>
          <p:cNvPr id="5" name="Marcador de pie de página 4">
            <a:extLst>
              <a:ext uri="{FF2B5EF4-FFF2-40B4-BE49-F238E27FC236}">
                <a16:creationId xmlns:a16="http://schemas.microsoft.com/office/drawing/2014/main" xmlns="" id="{CB613EEF-FE8B-4294-A1A2-AAB4CA59E757}"/>
              </a:ext>
            </a:extLst>
          </p:cNvPr>
          <p:cNvSpPr>
            <a:spLocks noGrp="1"/>
          </p:cNvSpPr>
          <p:nvPr>
            <p:ph type="ftr" sz="quarter" idx="11"/>
          </p:nvPr>
        </p:nvSpPr>
        <p:spPr/>
        <p:txBody>
          <a:bodyPr/>
          <a:lstStyle/>
          <a:p>
            <a:r>
              <a:rPr lang="es-CL"/>
              <a:t>Victor Salazar Gilabert - vgilabert187@gmail.com</a:t>
            </a:r>
          </a:p>
        </p:txBody>
      </p:sp>
      <p:sp>
        <p:nvSpPr>
          <p:cNvPr id="6" name="Marcador de número de diapositiva 5">
            <a:extLst>
              <a:ext uri="{FF2B5EF4-FFF2-40B4-BE49-F238E27FC236}">
                <a16:creationId xmlns:a16="http://schemas.microsoft.com/office/drawing/2014/main" xmlns="" id="{D84C2912-FC68-4C56-9138-0404A7ED3825}"/>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256876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FD9F267-262B-4FD6-AF0F-28D58DB222A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BF8BBC65-1F82-4812-9439-D12E69AE1734}"/>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58E84D80-77B8-4EF2-9B91-C3953FE4F6F4}"/>
              </a:ext>
            </a:extLst>
          </p:cNvPr>
          <p:cNvSpPr>
            <a:spLocks noGrp="1"/>
          </p:cNvSpPr>
          <p:nvPr>
            <p:ph type="dt" sz="half" idx="10"/>
          </p:nvPr>
        </p:nvSpPr>
        <p:spPr/>
        <p:txBody>
          <a:bodyPr/>
          <a:lstStyle/>
          <a:p>
            <a:fld id="{970D2023-1E53-4517-9725-C77237C90DEC}" type="datetime1">
              <a:rPr lang="es-CL" smtClean="0"/>
              <a:t>07-09-2017</a:t>
            </a:fld>
            <a:endParaRPr lang="es-CL"/>
          </a:p>
        </p:txBody>
      </p:sp>
      <p:sp>
        <p:nvSpPr>
          <p:cNvPr id="5" name="Marcador de pie de página 4">
            <a:extLst>
              <a:ext uri="{FF2B5EF4-FFF2-40B4-BE49-F238E27FC236}">
                <a16:creationId xmlns:a16="http://schemas.microsoft.com/office/drawing/2014/main" xmlns="" id="{49E66186-A22C-43F8-A926-A2F7C6AD2146}"/>
              </a:ext>
            </a:extLst>
          </p:cNvPr>
          <p:cNvSpPr>
            <a:spLocks noGrp="1"/>
          </p:cNvSpPr>
          <p:nvPr>
            <p:ph type="ftr" sz="quarter" idx="11"/>
          </p:nvPr>
        </p:nvSpPr>
        <p:spPr/>
        <p:txBody>
          <a:bodyPr/>
          <a:lstStyle/>
          <a:p>
            <a:r>
              <a:rPr lang="es-CL"/>
              <a:t>Victor Salazar Gilabert - vgilabert187@gmail.com</a:t>
            </a:r>
          </a:p>
        </p:txBody>
      </p:sp>
      <p:sp>
        <p:nvSpPr>
          <p:cNvPr id="6" name="Marcador de número de diapositiva 5">
            <a:extLst>
              <a:ext uri="{FF2B5EF4-FFF2-40B4-BE49-F238E27FC236}">
                <a16:creationId xmlns:a16="http://schemas.microsoft.com/office/drawing/2014/main" xmlns="" id="{8CE8DC78-F827-4B31-A42B-81BC5AF1B450}"/>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576925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270CB4-C806-48E7-81BA-7B443DDB177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736929C8-0B30-4213-B2F2-B2783CF0B1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xmlns="" id="{81E749A6-4AD7-420D-BBAC-6A4A00A95671}"/>
              </a:ext>
            </a:extLst>
          </p:cNvPr>
          <p:cNvSpPr>
            <a:spLocks noGrp="1"/>
          </p:cNvSpPr>
          <p:nvPr>
            <p:ph type="dt" sz="half" idx="10"/>
          </p:nvPr>
        </p:nvSpPr>
        <p:spPr/>
        <p:txBody>
          <a:bodyPr/>
          <a:lstStyle/>
          <a:p>
            <a:fld id="{C6782E92-8F80-4861-8BF3-0DEE37F18536}" type="datetime1">
              <a:rPr lang="es-CL" smtClean="0"/>
              <a:t>07-09-2017</a:t>
            </a:fld>
            <a:endParaRPr lang="es-CL"/>
          </a:p>
        </p:txBody>
      </p:sp>
      <p:sp>
        <p:nvSpPr>
          <p:cNvPr id="5" name="Marcador de pie de página 4">
            <a:extLst>
              <a:ext uri="{FF2B5EF4-FFF2-40B4-BE49-F238E27FC236}">
                <a16:creationId xmlns:a16="http://schemas.microsoft.com/office/drawing/2014/main" xmlns="" id="{6E7A4C85-3A92-420F-8055-2DE3A8D9C4FE}"/>
              </a:ext>
            </a:extLst>
          </p:cNvPr>
          <p:cNvSpPr>
            <a:spLocks noGrp="1"/>
          </p:cNvSpPr>
          <p:nvPr>
            <p:ph type="ftr" sz="quarter" idx="11"/>
          </p:nvPr>
        </p:nvSpPr>
        <p:spPr/>
        <p:txBody>
          <a:bodyPr/>
          <a:lstStyle/>
          <a:p>
            <a:r>
              <a:rPr lang="es-CL"/>
              <a:t>Victor Salazar Gilabert - vgilabert187@gmail.com</a:t>
            </a:r>
          </a:p>
        </p:txBody>
      </p:sp>
      <p:sp>
        <p:nvSpPr>
          <p:cNvPr id="6" name="Marcador de número de diapositiva 5">
            <a:extLst>
              <a:ext uri="{FF2B5EF4-FFF2-40B4-BE49-F238E27FC236}">
                <a16:creationId xmlns:a16="http://schemas.microsoft.com/office/drawing/2014/main" xmlns="" id="{39F94EBB-B4DE-49FE-AFB6-448F3B0E9D4E}"/>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87345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A04E76A-9044-44CF-B11E-439A328A476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BD242062-FAED-412D-82DA-6F1691EC8D80}"/>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xmlns="" id="{8A0DABC4-E125-4733-AB4F-4A8079A59EC8}"/>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xmlns="" id="{AAC91077-A1E7-4DA3-AA32-D2201A77AE31}"/>
              </a:ext>
            </a:extLst>
          </p:cNvPr>
          <p:cNvSpPr>
            <a:spLocks noGrp="1"/>
          </p:cNvSpPr>
          <p:nvPr>
            <p:ph type="dt" sz="half" idx="10"/>
          </p:nvPr>
        </p:nvSpPr>
        <p:spPr/>
        <p:txBody>
          <a:bodyPr/>
          <a:lstStyle/>
          <a:p>
            <a:fld id="{2D6B5D08-42C8-4773-B03C-862FF251F723}" type="datetime1">
              <a:rPr lang="es-CL" smtClean="0"/>
              <a:t>07-09-2017</a:t>
            </a:fld>
            <a:endParaRPr lang="es-CL"/>
          </a:p>
        </p:txBody>
      </p:sp>
      <p:sp>
        <p:nvSpPr>
          <p:cNvPr id="6" name="Marcador de pie de página 5">
            <a:extLst>
              <a:ext uri="{FF2B5EF4-FFF2-40B4-BE49-F238E27FC236}">
                <a16:creationId xmlns:a16="http://schemas.microsoft.com/office/drawing/2014/main" xmlns="" id="{7FD077B4-9CDE-401E-934F-BF60461BF403}"/>
              </a:ext>
            </a:extLst>
          </p:cNvPr>
          <p:cNvSpPr>
            <a:spLocks noGrp="1"/>
          </p:cNvSpPr>
          <p:nvPr>
            <p:ph type="ftr" sz="quarter" idx="11"/>
          </p:nvPr>
        </p:nvSpPr>
        <p:spPr/>
        <p:txBody>
          <a:bodyPr/>
          <a:lstStyle/>
          <a:p>
            <a:r>
              <a:rPr lang="es-CL"/>
              <a:t>Victor Salazar Gilabert - vgilabert187@gmail.com</a:t>
            </a:r>
          </a:p>
        </p:txBody>
      </p:sp>
      <p:sp>
        <p:nvSpPr>
          <p:cNvPr id="7" name="Marcador de número de diapositiva 6">
            <a:extLst>
              <a:ext uri="{FF2B5EF4-FFF2-40B4-BE49-F238E27FC236}">
                <a16:creationId xmlns:a16="http://schemas.microsoft.com/office/drawing/2014/main" xmlns="" id="{6F653B54-5747-4ED5-BE1B-756631AB72EE}"/>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40230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B37E627-35CE-4C3F-AB0A-6BD1795477F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233A7EA7-755D-472F-8CB2-28BF8E73D2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xmlns="" id="{3BED5D65-D745-4579-B2E4-FCB0164080B4}"/>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xmlns="" id="{1CB743FB-6832-467A-BDCC-CC9D77CA7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xmlns="" id="{835908F8-56FB-4D54-BC41-44B8FF4227DE}"/>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xmlns="" id="{FE42D5D9-B93E-4A28-8CCA-AEFCD522BE7F}"/>
              </a:ext>
            </a:extLst>
          </p:cNvPr>
          <p:cNvSpPr>
            <a:spLocks noGrp="1"/>
          </p:cNvSpPr>
          <p:nvPr>
            <p:ph type="dt" sz="half" idx="10"/>
          </p:nvPr>
        </p:nvSpPr>
        <p:spPr/>
        <p:txBody>
          <a:bodyPr/>
          <a:lstStyle/>
          <a:p>
            <a:fld id="{6B0C31F7-2D32-4E79-8BD1-B5095EE8044E}" type="datetime1">
              <a:rPr lang="es-CL" smtClean="0"/>
              <a:t>07-09-2017</a:t>
            </a:fld>
            <a:endParaRPr lang="es-CL"/>
          </a:p>
        </p:txBody>
      </p:sp>
      <p:sp>
        <p:nvSpPr>
          <p:cNvPr id="8" name="Marcador de pie de página 7">
            <a:extLst>
              <a:ext uri="{FF2B5EF4-FFF2-40B4-BE49-F238E27FC236}">
                <a16:creationId xmlns:a16="http://schemas.microsoft.com/office/drawing/2014/main" xmlns="" id="{5F132393-AD49-45C7-A70D-E1D428C70062}"/>
              </a:ext>
            </a:extLst>
          </p:cNvPr>
          <p:cNvSpPr>
            <a:spLocks noGrp="1"/>
          </p:cNvSpPr>
          <p:nvPr>
            <p:ph type="ftr" sz="quarter" idx="11"/>
          </p:nvPr>
        </p:nvSpPr>
        <p:spPr/>
        <p:txBody>
          <a:bodyPr/>
          <a:lstStyle/>
          <a:p>
            <a:r>
              <a:rPr lang="es-CL"/>
              <a:t>Victor Salazar Gilabert - vgilabert187@gmail.com</a:t>
            </a:r>
          </a:p>
        </p:txBody>
      </p:sp>
      <p:sp>
        <p:nvSpPr>
          <p:cNvPr id="9" name="Marcador de número de diapositiva 8">
            <a:extLst>
              <a:ext uri="{FF2B5EF4-FFF2-40B4-BE49-F238E27FC236}">
                <a16:creationId xmlns:a16="http://schemas.microsoft.com/office/drawing/2014/main" xmlns="" id="{A9310BE1-6FC6-4C96-916F-A3EE05C5EF62}"/>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426554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87FDE5F-F2AC-4BF9-9F4B-6C8C11B43BB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xmlns="" id="{01B5EB1E-A721-4668-BBBC-B0E17E688052}"/>
              </a:ext>
            </a:extLst>
          </p:cNvPr>
          <p:cNvSpPr>
            <a:spLocks noGrp="1"/>
          </p:cNvSpPr>
          <p:nvPr>
            <p:ph type="dt" sz="half" idx="10"/>
          </p:nvPr>
        </p:nvSpPr>
        <p:spPr/>
        <p:txBody>
          <a:bodyPr/>
          <a:lstStyle/>
          <a:p>
            <a:fld id="{256D163C-7473-4BB8-927B-F1B7DD996CC4}" type="datetime1">
              <a:rPr lang="es-CL" smtClean="0"/>
              <a:t>07-09-2017</a:t>
            </a:fld>
            <a:endParaRPr lang="es-CL"/>
          </a:p>
        </p:txBody>
      </p:sp>
      <p:sp>
        <p:nvSpPr>
          <p:cNvPr id="4" name="Marcador de pie de página 3">
            <a:extLst>
              <a:ext uri="{FF2B5EF4-FFF2-40B4-BE49-F238E27FC236}">
                <a16:creationId xmlns:a16="http://schemas.microsoft.com/office/drawing/2014/main" xmlns="" id="{C9595576-1DF3-407F-92C5-F8A35955C6C0}"/>
              </a:ext>
            </a:extLst>
          </p:cNvPr>
          <p:cNvSpPr>
            <a:spLocks noGrp="1"/>
          </p:cNvSpPr>
          <p:nvPr>
            <p:ph type="ftr" sz="quarter" idx="11"/>
          </p:nvPr>
        </p:nvSpPr>
        <p:spPr/>
        <p:txBody>
          <a:bodyPr/>
          <a:lstStyle/>
          <a:p>
            <a:r>
              <a:rPr lang="es-CL"/>
              <a:t>Victor Salazar Gilabert - vgilabert187@gmail.com</a:t>
            </a:r>
          </a:p>
        </p:txBody>
      </p:sp>
      <p:sp>
        <p:nvSpPr>
          <p:cNvPr id="5" name="Marcador de número de diapositiva 4">
            <a:extLst>
              <a:ext uri="{FF2B5EF4-FFF2-40B4-BE49-F238E27FC236}">
                <a16:creationId xmlns:a16="http://schemas.microsoft.com/office/drawing/2014/main" xmlns="" id="{D8047A22-5C58-4055-AADD-999E46524013}"/>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1823901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B9F00179-5FB9-48C9-AB6D-123895B72FC5}"/>
              </a:ext>
            </a:extLst>
          </p:cNvPr>
          <p:cNvSpPr>
            <a:spLocks noGrp="1"/>
          </p:cNvSpPr>
          <p:nvPr>
            <p:ph type="dt" sz="half" idx="10"/>
          </p:nvPr>
        </p:nvSpPr>
        <p:spPr/>
        <p:txBody>
          <a:bodyPr/>
          <a:lstStyle/>
          <a:p>
            <a:fld id="{2900B988-0FF6-4195-ACFC-B633C853E334}" type="datetime1">
              <a:rPr lang="es-CL" smtClean="0"/>
              <a:t>07-09-2017</a:t>
            </a:fld>
            <a:endParaRPr lang="es-CL"/>
          </a:p>
        </p:txBody>
      </p:sp>
      <p:sp>
        <p:nvSpPr>
          <p:cNvPr id="3" name="Marcador de pie de página 2">
            <a:extLst>
              <a:ext uri="{FF2B5EF4-FFF2-40B4-BE49-F238E27FC236}">
                <a16:creationId xmlns:a16="http://schemas.microsoft.com/office/drawing/2014/main" xmlns="" id="{22FCDDA2-00D6-4E27-B905-2362EA9D2A4F}"/>
              </a:ext>
            </a:extLst>
          </p:cNvPr>
          <p:cNvSpPr>
            <a:spLocks noGrp="1"/>
          </p:cNvSpPr>
          <p:nvPr>
            <p:ph type="ftr" sz="quarter" idx="11"/>
          </p:nvPr>
        </p:nvSpPr>
        <p:spPr/>
        <p:txBody>
          <a:bodyPr/>
          <a:lstStyle/>
          <a:p>
            <a:r>
              <a:rPr lang="es-CL"/>
              <a:t>Victor Salazar Gilabert - vgilabert187@gmail.com</a:t>
            </a:r>
          </a:p>
        </p:txBody>
      </p:sp>
      <p:sp>
        <p:nvSpPr>
          <p:cNvPr id="4" name="Marcador de número de diapositiva 3">
            <a:extLst>
              <a:ext uri="{FF2B5EF4-FFF2-40B4-BE49-F238E27FC236}">
                <a16:creationId xmlns:a16="http://schemas.microsoft.com/office/drawing/2014/main" xmlns="" id="{2FCE8DC0-2BC6-46A4-8C62-005CFBBC46A0}"/>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88168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D220721-80AB-451C-BD6F-B68A17E4AA9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81BC6D0A-DB8F-4379-8028-E195F28A81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xmlns="" id="{096546DD-14D5-4941-B9DB-09C3CA4C7C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xmlns="" id="{0C7A1E1A-7409-4035-9C6C-FF076C7DB7AF}"/>
              </a:ext>
            </a:extLst>
          </p:cNvPr>
          <p:cNvSpPr>
            <a:spLocks noGrp="1"/>
          </p:cNvSpPr>
          <p:nvPr>
            <p:ph type="dt" sz="half" idx="10"/>
          </p:nvPr>
        </p:nvSpPr>
        <p:spPr/>
        <p:txBody>
          <a:bodyPr/>
          <a:lstStyle/>
          <a:p>
            <a:fld id="{00FC4B07-0828-46A5-9648-280B985A532B}" type="datetime1">
              <a:rPr lang="es-CL" smtClean="0"/>
              <a:t>07-09-2017</a:t>
            </a:fld>
            <a:endParaRPr lang="es-CL"/>
          </a:p>
        </p:txBody>
      </p:sp>
      <p:sp>
        <p:nvSpPr>
          <p:cNvPr id="6" name="Marcador de pie de página 5">
            <a:extLst>
              <a:ext uri="{FF2B5EF4-FFF2-40B4-BE49-F238E27FC236}">
                <a16:creationId xmlns:a16="http://schemas.microsoft.com/office/drawing/2014/main" xmlns="" id="{78483B53-C617-422A-8FCF-F5601C2880B3}"/>
              </a:ext>
            </a:extLst>
          </p:cNvPr>
          <p:cNvSpPr>
            <a:spLocks noGrp="1"/>
          </p:cNvSpPr>
          <p:nvPr>
            <p:ph type="ftr" sz="quarter" idx="11"/>
          </p:nvPr>
        </p:nvSpPr>
        <p:spPr/>
        <p:txBody>
          <a:bodyPr/>
          <a:lstStyle/>
          <a:p>
            <a:r>
              <a:rPr lang="es-CL"/>
              <a:t>Victor Salazar Gilabert - vgilabert187@gmail.com</a:t>
            </a:r>
          </a:p>
        </p:txBody>
      </p:sp>
      <p:sp>
        <p:nvSpPr>
          <p:cNvPr id="7" name="Marcador de número de diapositiva 6">
            <a:extLst>
              <a:ext uri="{FF2B5EF4-FFF2-40B4-BE49-F238E27FC236}">
                <a16:creationId xmlns:a16="http://schemas.microsoft.com/office/drawing/2014/main" xmlns="" id="{B4137EEF-4661-4979-B38E-E7AAD6F9B905}"/>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234705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28913D9-95B7-4FD5-9385-E0DA557244E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xmlns="" id="{95EE75D0-6496-4065-B030-DB3B19CAF7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xmlns="" id="{8B615258-4FB2-4358-8881-DDA94D05B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xmlns="" id="{3950FB41-F667-4CB7-93FA-6498CFF24BB1}"/>
              </a:ext>
            </a:extLst>
          </p:cNvPr>
          <p:cNvSpPr>
            <a:spLocks noGrp="1"/>
          </p:cNvSpPr>
          <p:nvPr>
            <p:ph type="dt" sz="half" idx="10"/>
          </p:nvPr>
        </p:nvSpPr>
        <p:spPr/>
        <p:txBody>
          <a:bodyPr/>
          <a:lstStyle/>
          <a:p>
            <a:fld id="{3C338E58-863B-453C-863D-E56BE2AA1791}" type="datetime1">
              <a:rPr lang="es-CL" smtClean="0"/>
              <a:t>07-09-2017</a:t>
            </a:fld>
            <a:endParaRPr lang="es-CL"/>
          </a:p>
        </p:txBody>
      </p:sp>
      <p:sp>
        <p:nvSpPr>
          <p:cNvPr id="6" name="Marcador de pie de página 5">
            <a:extLst>
              <a:ext uri="{FF2B5EF4-FFF2-40B4-BE49-F238E27FC236}">
                <a16:creationId xmlns:a16="http://schemas.microsoft.com/office/drawing/2014/main" xmlns="" id="{1BA79AC9-555D-40E7-9925-62FFDBB5C6A1}"/>
              </a:ext>
            </a:extLst>
          </p:cNvPr>
          <p:cNvSpPr>
            <a:spLocks noGrp="1"/>
          </p:cNvSpPr>
          <p:nvPr>
            <p:ph type="ftr" sz="quarter" idx="11"/>
          </p:nvPr>
        </p:nvSpPr>
        <p:spPr/>
        <p:txBody>
          <a:bodyPr/>
          <a:lstStyle/>
          <a:p>
            <a:r>
              <a:rPr lang="es-CL"/>
              <a:t>Victor Salazar Gilabert - vgilabert187@gmail.com</a:t>
            </a:r>
          </a:p>
        </p:txBody>
      </p:sp>
      <p:sp>
        <p:nvSpPr>
          <p:cNvPr id="7" name="Marcador de número de diapositiva 6">
            <a:extLst>
              <a:ext uri="{FF2B5EF4-FFF2-40B4-BE49-F238E27FC236}">
                <a16:creationId xmlns:a16="http://schemas.microsoft.com/office/drawing/2014/main" xmlns="" id="{AFF12144-5968-4A4C-8294-5E484625E34B}"/>
              </a:ext>
            </a:extLst>
          </p:cNvPr>
          <p:cNvSpPr>
            <a:spLocks noGrp="1"/>
          </p:cNvSpPr>
          <p:nvPr>
            <p:ph type="sldNum" sz="quarter" idx="12"/>
          </p:nvPr>
        </p:nvSpPr>
        <p:spPr/>
        <p:txBody>
          <a:bodyPr/>
          <a:lstStyle/>
          <a:p>
            <a:fld id="{2CEF4936-1F51-4BAC-A619-BF46D83DCBF3}" type="slidenum">
              <a:rPr lang="es-CL" smtClean="0"/>
              <a:t>‹Nº›</a:t>
            </a:fld>
            <a:endParaRPr lang="es-CL"/>
          </a:p>
        </p:txBody>
      </p:sp>
    </p:spTree>
    <p:extLst>
      <p:ext uri="{BB962C8B-B14F-4D97-AF65-F5344CB8AC3E}">
        <p14:creationId xmlns:p14="http://schemas.microsoft.com/office/powerpoint/2010/main" val="148526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D8220FE1-AE37-4768-BB78-7CB6FCD85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71085266-6855-4CD5-B8B7-900AC76E03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DD27AD11-61AF-4DB5-97F3-A3359DBF10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32CDA-AF9A-4E28-9A9D-D92E07DB5E05}" type="datetime1">
              <a:rPr lang="es-CL" smtClean="0"/>
              <a:t>07-09-2017</a:t>
            </a:fld>
            <a:endParaRPr lang="es-CL"/>
          </a:p>
        </p:txBody>
      </p:sp>
      <p:sp>
        <p:nvSpPr>
          <p:cNvPr id="5" name="Marcador de pie de página 4">
            <a:extLst>
              <a:ext uri="{FF2B5EF4-FFF2-40B4-BE49-F238E27FC236}">
                <a16:creationId xmlns:a16="http://schemas.microsoft.com/office/drawing/2014/main" xmlns="" id="{8713F266-A403-47BE-8E8E-2265149AEC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CL"/>
              <a:t>Victor Salazar Gilabert - vgilabert187@gmail.com</a:t>
            </a:r>
          </a:p>
        </p:txBody>
      </p:sp>
      <p:sp>
        <p:nvSpPr>
          <p:cNvPr id="6" name="Marcador de número de diapositiva 5">
            <a:extLst>
              <a:ext uri="{FF2B5EF4-FFF2-40B4-BE49-F238E27FC236}">
                <a16:creationId xmlns:a16="http://schemas.microsoft.com/office/drawing/2014/main" xmlns="" id="{2FD31DD8-3CFD-4F28-B049-AD9019A08F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F4936-1F51-4BAC-A619-BF46D83DCBF3}" type="slidenum">
              <a:rPr lang="es-CL" smtClean="0"/>
              <a:t>‹Nº›</a:t>
            </a:fld>
            <a:endParaRPr lang="es-CL"/>
          </a:p>
        </p:txBody>
      </p:sp>
    </p:spTree>
    <p:extLst>
      <p:ext uri="{BB962C8B-B14F-4D97-AF65-F5344CB8AC3E}">
        <p14:creationId xmlns:p14="http://schemas.microsoft.com/office/powerpoint/2010/main" val="3191617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71E2008-82D7-402E-BC5F-348D91D147D5}"/>
              </a:ext>
            </a:extLst>
          </p:cNvPr>
          <p:cNvSpPr>
            <a:spLocks noGrp="1"/>
          </p:cNvSpPr>
          <p:nvPr>
            <p:ph type="ctrTitle"/>
          </p:nvPr>
        </p:nvSpPr>
        <p:spPr>
          <a:xfrm>
            <a:off x="1524000" y="1358338"/>
            <a:ext cx="9144000" cy="2387600"/>
          </a:xfrm>
        </p:spPr>
        <p:txBody>
          <a:bodyPr>
            <a:noAutofit/>
          </a:bodyPr>
          <a:lstStyle/>
          <a:p>
            <a:r>
              <a:rPr lang="es-CL" sz="4800" dirty="0">
                <a:solidFill>
                  <a:schemeClr val="bg1"/>
                </a:solidFill>
              </a:rPr>
              <a:t>“Manejo y resolución de Conflictos” Como enfrentar negociación trabajadores-empleador en Comité Bipartito y Paritario</a:t>
            </a:r>
          </a:p>
        </p:txBody>
      </p:sp>
      <p:sp>
        <p:nvSpPr>
          <p:cNvPr id="3" name="Subtítulo 2">
            <a:extLst>
              <a:ext uri="{FF2B5EF4-FFF2-40B4-BE49-F238E27FC236}">
                <a16:creationId xmlns:a16="http://schemas.microsoft.com/office/drawing/2014/main" xmlns="" id="{C55E9576-780C-4AC9-B0F2-EFB6DD82143F}"/>
              </a:ext>
            </a:extLst>
          </p:cNvPr>
          <p:cNvSpPr>
            <a:spLocks noGrp="1"/>
          </p:cNvSpPr>
          <p:nvPr>
            <p:ph type="subTitle" idx="1"/>
          </p:nvPr>
        </p:nvSpPr>
        <p:spPr>
          <a:xfrm>
            <a:off x="1524000" y="3857676"/>
            <a:ext cx="9144000" cy="1215769"/>
          </a:xfrm>
        </p:spPr>
        <p:txBody>
          <a:bodyPr/>
          <a:lstStyle/>
          <a:p>
            <a:r>
              <a:rPr lang="es-CL" dirty="0">
                <a:solidFill>
                  <a:schemeClr val="bg1"/>
                </a:solidFill>
              </a:rPr>
              <a:t>SEMINARIO</a:t>
            </a:r>
            <a:br>
              <a:rPr lang="es-CL" dirty="0">
                <a:solidFill>
                  <a:schemeClr val="bg1"/>
                </a:solidFill>
              </a:rPr>
            </a:br>
            <a:r>
              <a:rPr lang="es-CL" dirty="0">
                <a:solidFill>
                  <a:schemeClr val="bg1"/>
                </a:solidFill>
              </a:rPr>
              <a:t>“SEGURIDAD SOCIAL Y MODELOS IMPLEMENTACION NUEVA PLANTA MUNICIPAL”</a:t>
            </a:r>
          </a:p>
          <a:p>
            <a:endParaRPr lang="es-CL" dirty="0">
              <a:solidFill>
                <a:schemeClr val="bg1"/>
              </a:solidFill>
            </a:endParaRPr>
          </a:p>
        </p:txBody>
      </p:sp>
      <p:sp>
        <p:nvSpPr>
          <p:cNvPr id="5" name="CuadroTexto 4">
            <a:extLst>
              <a:ext uri="{FF2B5EF4-FFF2-40B4-BE49-F238E27FC236}">
                <a16:creationId xmlns:a16="http://schemas.microsoft.com/office/drawing/2014/main" xmlns="" id="{2EB18DD3-B752-4B58-B7B4-45A001EE68C7}"/>
              </a:ext>
            </a:extLst>
          </p:cNvPr>
          <p:cNvSpPr txBox="1"/>
          <p:nvPr/>
        </p:nvSpPr>
        <p:spPr>
          <a:xfrm>
            <a:off x="4709651" y="5185183"/>
            <a:ext cx="5958349" cy="1200329"/>
          </a:xfrm>
          <a:prstGeom prst="rect">
            <a:avLst/>
          </a:prstGeom>
          <a:noFill/>
        </p:spPr>
        <p:txBody>
          <a:bodyPr wrap="square" rtlCol="0">
            <a:spAutoFit/>
          </a:bodyPr>
          <a:lstStyle/>
          <a:p>
            <a:pPr algn="r"/>
            <a:r>
              <a:rPr lang="es-CL" dirty="0">
                <a:solidFill>
                  <a:schemeClr val="bg1"/>
                </a:solidFill>
              </a:rPr>
              <a:t>Victor Edo. Salazar Gilabert</a:t>
            </a:r>
          </a:p>
          <a:p>
            <a:pPr algn="r"/>
            <a:r>
              <a:rPr lang="es-CL" dirty="0">
                <a:solidFill>
                  <a:schemeClr val="bg1"/>
                </a:solidFill>
              </a:rPr>
              <a:t>Magister Políticas Publicas</a:t>
            </a:r>
          </a:p>
          <a:p>
            <a:pPr algn="r"/>
            <a:r>
              <a:rPr lang="es-CL" dirty="0">
                <a:solidFill>
                  <a:schemeClr val="bg1"/>
                </a:solidFill>
              </a:rPr>
              <a:t>Ingeniero Comercial</a:t>
            </a:r>
          </a:p>
          <a:p>
            <a:pPr algn="r"/>
            <a:r>
              <a:rPr lang="es-CL" dirty="0">
                <a:solidFill>
                  <a:schemeClr val="bg1"/>
                </a:solidFill>
              </a:rPr>
              <a:t>Docente Universitario</a:t>
            </a:r>
          </a:p>
        </p:txBody>
      </p:sp>
      <p:sp>
        <p:nvSpPr>
          <p:cNvPr id="6" name="Marcador de pie de página 5">
            <a:extLst>
              <a:ext uri="{FF2B5EF4-FFF2-40B4-BE49-F238E27FC236}">
                <a16:creationId xmlns:a16="http://schemas.microsoft.com/office/drawing/2014/main" xmlns="" id="{A6BB7F12-D59B-44E5-9DE2-011AF2A1E732}"/>
              </a:ext>
            </a:extLst>
          </p:cNvPr>
          <p:cNvSpPr>
            <a:spLocks noGrp="1"/>
          </p:cNvSpPr>
          <p:nvPr>
            <p:ph type="ftr" sz="quarter" idx="11"/>
          </p:nvPr>
        </p:nvSpPr>
        <p:spPr/>
        <p:txBody>
          <a:bodyPr/>
          <a:lstStyle/>
          <a:p>
            <a:r>
              <a:rPr lang="es-CL"/>
              <a:t>Victor Salazar Gilabert - vgilabert187@gmail.com</a:t>
            </a:r>
          </a:p>
        </p:txBody>
      </p:sp>
    </p:spTree>
    <p:extLst>
      <p:ext uri="{BB962C8B-B14F-4D97-AF65-F5344CB8AC3E}">
        <p14:creationId xmlns:p14="http://schemas.microsoft.com/office/powerpoint/2010/main" val="67952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xmlns="" id="{C82D8DF5-A21B-40D9-8BD4-5218588D16D9}"/>
              </a:ext>
            </a:extLst>
          </p:cNvPr>
          <p:cNvSpPr>
            <a:spLocks noGrp="1" noChangeArrowheads="1"/>
          </p:cNvSpPr>
          <p:nvPr>
            <p:ph type="title"/>
          </p:nvPr>
        </p:nvSpPr>
        <p:spPr>
          <a:xfrm>
            <a:off x="87682" y="188913"/>
            <a:ext cx="11974882" cy="1143000"/>
          </a:xfrm>
        </p:spPr>
        <p:txBody>
          <a:bodyPr>
            <a:normAutofit/>
          </a:bodyPr>
          <a:lstStyle/>
          <a:p>
            <a:pPr algn="ctr">
              <a:defRPr/>
            </a:pPr>
            <a:r>
              <a:rPr lang="es-ES_tradnl" b="1" dirty="0">
                <a:solidFill>
                  <a:schemeClr val="bg1"/>
                </a:solidFill>
              </a:rPr>
              <a:t>Evitación</a:t>
            </a:r>
            <a:endParaRPr lang="es-ES_tradnl" dirty="0">
              <a:solidFill>
                <a:schemeClr val="bg1"/>
              </a:solidFill>
            </a:endParaRPr>
          </a:p>
        </p:txBody>
      </p:sp>
      <p:sp>
        <p:nvSpPr>
          <p:cNvPr id="39939" name="Rectangle 3">
            <a:extLst>
              <a:ext uri="{FF2B5EF4-FFF2-40B4-BE49-F238E27FC236}">
                <a16:creationId xmlns:a16="http://schemas.microsoft.com/office/drawing/2014/main" xmlns="" id="{A94ABAAC-D91C-44F3-B772-C56D854EB237}"/>
              </a:ext>
            </a:extLst>
          </p:cNvPr>
          <p:cNvSpPr>
            <a:spLocks noGrp="1" noChangeArrowheads="1"/>
          </p:cNvSpPr>
          <p:nvPr>
            <p:ph idx="1"/>
          </p:nvPr>
        </p:nvSpPr>
        <p:spPr>
          <a:xfrm>
            <a:off x="751561" y="2530257"/>
            <a:ext cx="10922695" cy="2267211"/>
          </a:xfrm>
        </p:spPr>
        <p:txBody>
          <a:bodyPr>
            <a:noAutofit/>
          </a:bodyPr>
          <a:lstStyle/>
          <a:p>
            <a:pPr marL="0" indent="0" algn="just">
              <a:buClr>
                <a:schemeClr val="accent3"/>
              </a:buClr>
              <a:buNone/>
              <a:defRPr/>
            </a:pPr>
            <a:r>
              <a:rPr lang="es-ES_tradnl" sz="3200" dirty="0">
                <a:solidFill>
                  <a:schemeClr val="bg1"/>
                </a:solidFill>
                <a:latin typeface="+mj-lt"/>
              </a:rPr>
              <a:t>Se trata de evitar el conflicto, reprimiendo las reacciones emocionales. Aunque tiene valor en algunos casos, suele dejar una sensación personal de insatisfacción.</a:t>
            </a:r>
          </a:p>
        </p:txBody>
      </p:sp>
      <p:sp>
        <p:nvSpPr>
          <p:cNvPr id="2" name="Marcador de pie de página 1">
            <a:extLst>
              <a:ext uri="{FF2B5EF4-FFF2-40B4-BE49-F238E27FC236}">
                <a16:creationId xmlns:a16="http://schemas.microsoft.com/office/drawing/2014/main" xmlns="" id="{08A51A6F-0BB2-4EFC-869B-9F022DBA5B13}"/>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2037340643"/>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xmlns="" id="{C82D8DF5-A21B-40D9-8BD4-5218588D16D9}"/>
              </a:ext>
            </a:extLst>
          </p:cNvPr>
          <p:cNvSpPr>
            <a:spLocks noGrp="1" noChangeArrowheads="1"/>
          </p:cNvSpPr>
          <p:nvPr>
            <p:ph type="title"/>
          </p:nvPr>
        </p:nvSpPr>
        <p:spPr>
          <a:xfrm>
            <a:off x="87682" y="188913"/>
            <a:ext cx="11974882" cy="1143000"/>
          </a:xfrm>
        </p:spPr>
        <p:txBody>
          <a:bodyPr>
            <a:normAutofit/>
          </a:bodyPr>
          <a:lstStyle/>
          <a:p>
            <a:pPr algn="ctr">
              <a:defRPr/>
            </a:pPr>
            <a:r>
              <a:rPr lang="es-ES_tradnl" b="1" u="sng" dirty="0">
                <a:solidFill>
                  <a:schemeClr val="bg1"/>
                </a:solidFill>
                <a:effectLst>
                  <a:outerShdw blurRad="38100" dist="38100" dir="2700000" algn="tl">
                    <a:srgbClr val="000000">
                      <a:alpha val="43137"/>
                    </a:srgbClr>
                  </a:outerShdw>
                </a:effectLst>
              </a:rPr>
              <a:t>Dilación</a:t>
            </a:r>
            <a:endParaRPr lang="es-ES_tradnl" u="sng" dirty="0">
              <a:solidFill>
                <a:schemeClr val="bg1"/>
              </a:solidFill>
              <a:effectLst>
                <a:outerShdw blurRad="38100" dist="38100" dir="2700000" algn="tl">
                  <a:srgbClr val="000000">
                    <a:alpha val="43137"/>
                  </a:srgbClr>
                </a:outerShdw>
              </a:effectLst>
            </a:endParaRPr>
          </a:p>
        </p:txBody>
      </p:sp>
      <p:sp>
        <p:nvSpPr>
          <p:cNvPr id="39939" name="Rectangle 3">
            <a:extLst>
              <a:ext uri="{FF2B5EF4-FFF2-40B4-BE49-F238E27FC236}">
                <a16:creationId xmlns:a16="http://schemas.microsoft.com/office/drawing/2014/main" xmlns="" id="{A94ABAAC-D91C-44F3-B772-C56D854EB237}"/>
              </a:ext>
            </a:extLst>
          </p:cNvPr>
          <p:cNvSpPr>
            <a:spLocks noGrp="1" noChangeArrowheads="1"/>
          </p:cNvSpPr>
          <p:nvPr>
            <p:ph idx="1"/>
          </p:nvPr>
        </p:nvSpPr>
        <p:spPr>
          <a:xfrm>
            <a:off x="701457" y="3006248"/>
            <a:ext cx="10922695" cy="1277654"/>
          </a:xfrm>
        </p:spPr>
        <p:txBody>
          <a:bodyPr>
            <a:noAutofit/>
          </a:bodyPr>
          <a:lstStyle/>
          <a:p>
            <a:pPr marL="0" indent="0" algn="just">
              <a:buClr>
                <a:schemeClr val="accent3"/>
              </a:buClr>
              <a:buNone/>
              <a:defRPr/>
            </a:pPr>
            <a:r>
              <a:rPr lang="es-ES_tradnl" sz="3200" dirty="0">
                <a:solidFill>
                  <a:schemeClr val="bg1"/>
                </a:solidFill>
                <a:latin typeface="+mj-lt"/>
              </a:rPr>
              <a:t>Son utilizadas para “enfriar” una situación. La dilación es útil cuando la postergación del conflicto es deseable.</a:t>
            </a:r>
          </a:p>
        </p:txBody>
      </p:sp>
      <p:sp>
        <p:nvSpPr>
          <p:cNvPr id="2" name="Marcador de pie de página 1">
            <a:extLst>
              <a:ext uri="{FF2B5EF4-FFF2-40B4-BE49-F238E27FC236}">
                <a16:creationId xmlns:a16="http://schemas.microsoft.com/office/drawing/2014/main" xmlns="" id="{08A51A6F-0BB2-4EFC-869B-9F022DBA5B13}"/>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2370877098"/>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xmlns="" id="{C82D8DF5-A21B-40D9-8BD4-5218588D16D9}"/>
              </a:ext>
            </a:extLst>
          </p:cNvPr>
          <p:cNvSpPr>
            <a:spLocks noGrp="1" noChangeArrowheads="1"/>
          </p:cNvSpPr>
          <p:nvPr>
            <p:ph type="title"/>
          </p:nvPr>
        </p:nvSpPr>
        <p:spPr>
          <a:xfrm>
            <a:off x="87682" y="188913"/>
            <a:ext cx="11974882" cy="1143000"/>
          </a:xfrm>
        </p:spPr>
        <p:txBody>
          <a:bodyPr>
            <a:normAutofit/>
          </a:bodyPr>
          <a:lstStyle/>
          <a:p>
            <a:pPr algn="ctr">
              <a:defRPr/>
            </a:pPr>
            <a:r>
              <a:rPr lang="es-ES_tradnl" b="1" u="sng" dirty="0">
                <a:solidFill>
                  <a:schemeClr val="bg1"/>
                </a:solidFill>
                <a:effectLst>
                  <a:outerShdw blurRad="38100" dist="38100" dir="2700000" algn="tl">
                    <a:srgbClr val="000000">
                      <a:alpha val="43137"/>
                    </a:srgbClr>
                  </a:outerShdw>
                </a:effectLst>
              </a:rPr>
              <a:t>Confrontación</a:t>
            </a:r>
            <a:endParaRPr lang="es-ES_tradnl" u="sng" dirty="0">
              <a:solidFill>
                <a:schemeClr val="bg1"/>
              </a:solidFill>
              <a:effectLst>
                <a:outerShdw blurRad="38100" dist="38100" dir="2700000" algn="tl">
                  <a:srgbClr val="000000">
                    <a:alpha val="43137"/>
                  </a:srgbClr>
                </a:outerShdw>
              </a:effectLst>
            </a:endParaRPr>
          </a:p>
        </p:txBody>
      </p:sp>
      <p:sp>
        <p:nvSpPr>
          <p:cNvPr id="39939" name="Rectangle 3">
            <a:extLst>
              <a:ext uri="{FF2B5EF4-FFF2-40B4-BE49-F238E27FC236}">
                <a16:creationId xmlns:a16="http://schemas.microsoft.com/office/drawing/2014/main" xmlns="" id="{A94ABAAC-D91C-44F3-B772-C56D854EB237}"/>
              </a:ext>
            </a:extLst>
          </p:cNvPr>
          <p:cNvSpPr>
            <a:spLocks noGrp="1" noChangeArrowheads="1"/>
          </p:cNvSpPr>
          <p:nvPr>
            <p:ph idx="1"/>
          </p:nvPr>
        </p:nvSpPr>
        <p:spPr>
          <a:xfrm>
            <a:off x="200416" y="1152395"/>
            <a:ext cx="11661732" cy="5569079"/>
          </a:xfrm>
        </p:spPr>
        <p:txBody>
          <a:bodyPr>
            <a:noAutofit/>
          </a:bodyPr>
          <a:lstStyle/>
          <a:p>
            <a:pPr marL="0" indent="0" algn="just">
              <a:buClr>
                <a:schemeClr val="accent3"/>
              </a:buClr>
              <a:buNone/>
              <a:defRPr/>
            </a:pPr>
            <a:r>
              <a:rPr lang="es-ES_tradnl" sz="3200" dirty="0">
                <a:solidFill>
                  <a:schemeClr val="bg1"/>
                </a:solidFill>
              </a:rPr>
              <a:t>Implica el enfrentamiento de los temas conflictivos o de las personas. Puede ser subdividida en:</a:t>
            </a:r>
          </a:p>
          <a:p>
            <a:pPr marL="609600" indent="-609600" algn="just">
              <a:buClr>
                <a:schemeClr val="accent3"/>
              </a:buClr>
              <a:buFont typeface="Wingdings 2"/>
              <a:buChar char=""/>
              <a:defRPr/>
            </a:pPr>
            <a:r>
              <a:rPr lang="es-ES_tradnl" sz="3200" b="1" u="sng" dirty="0">
                <a:solidFill>
                  <a:schemeClr val="bg1"/>
                </a:solidFill>
                <a:effectLst>
                  <a:outerShdw blurRad="38100" dist="38100" dir="2700000" algn="tl">
                    <a:srgbClr val="000000">
                      <a:alpha val="43137"/>
                    </a:srgbClr>
                  </a:outerShdw>
                </a:effectLst>
              </a:rPr>
              <a:t>Competencia</a:t>
            </a:r>
            <a:r>
              <a:rPr lang="es-ES_tradnl" sz="3200" dirty="0">
                <a:solidFill>
                  <a:schemeClr val="bg1"/>
                </a:solidFill>
              </a:rPr>
              <a:t>: Implica el deseo de satisfacer las necesidades propias sin importar la otra persona. El competidor usa para esto la persuasión o la coerción. (Ganar - perder)</a:t>
            </a:r>
          </a:p>
          <a:p>
            <a:pPr marL="609600" indent="-609600" algn="just">
              <a:buClr>
                <a:schemeClr val="accent3"/>
              </a:buClr>
              <a:buFont typeface="Wingdings 2"/>
              <a:buChar char=""/>
              <a:defRPr/>
            </a:pPr>
            <a:r>
              <a:rPr lang="es-ES_tradnl" sz="3200" b="1" u="sng" dirty="0">
                <a:solidFill>
                  <a:schemeClr val="bg1"/>
                </a:solidFill>
                <a:effectLst>
                  <a:outerShdw blurRad="38100" dist="38100" dir="2700000" algn="tl">
                    <a:srgbClr val="000000">
                      <a:alpha val="43137"/>
                    </a:srgbClr>
                  </a:outerShdw>
                </a:effectLst>
              </a:rPr>
              <a:t>Compromiso</a:t>
            </a:r>
            <a:r>
              <a:rPr lang="es-ES_tradnl" sz="3200" dirty="0">
                <a:solidFill>
                  <a:schemeClr val="bg1"/>
                </a:solidFill>
                <a:effectLst>
                  <a:outerShdw blurRad="38100" dist="38100" dir="2700000" algn="tl">
                    <a:srgbClr val="000000">
                      <a:alpha val="43137"/>
                    </a:srgbClr>
                  </a:outerShdw>
                </a:effectLst>
              </a:rPr>
              <a:t>: </a:t>
            </a:r>
            <a:r>
              <a:rPr lang="es-ES_tradnl" sz="3200" dirty="0">
                <a:solidFill>
                  <a:schemeClr val="bg1"/>
                </a:solidFill>
              </a:rPr>
              <a:t>Refleja el deseo de hallar una solución que parcialmente satisfará las necesidades de los otros. La persona que utiliza esta táctica espera un resultado mutuamente aceptable, pero sabe que tiene que perder “algo”. (Perder – perder)</a:t>
            </a:r>
          </a:p>
          <a:p>
            <a:pPr marL="0" indent="0" algn="just">
              <a:buClr>
                <a:schemeClr val="accent3"/>
              </a:buClr>
              <a:buNone/>
              <a:defRPr/>
            </a:pPr>
            <a:endParaRPr lang="es-ES_tradnl" sz="3200" dirty="0">
              <a:solidFill>
                <a:schemeClr val="bg1"/>
              </a:solidFill>
            </a:endParaRPr>
          </a:p>
        </p:txBody>
      </p:sp>
      <p:sp>
        <p:nvSpPr>
          <p:cNvPr id="2" name="Marcador de pie de página 1">
            <a:extLst>
              <a:ext uri="{FF2B5EF4-FFF2-40B4-BE49-F238E27FC236}">
                <a16:creationId xmlns:a16="http://schemas.microsoft.com/office/drawing/2014/main" xmlns="" id="{08A51A6F-0BB2-4EFC-869B-9F022DBA5B13}"/>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3075587575"/>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xmlns="" id="{606A00E6-C4A0-4A96-AE19-E5DD28FCB69A}"/>
              </a:ext>
            </a:extLst>
          </p:cNvPr>
          <p:cNvSpPr>
            <a:spLocks noGrp="1" noChangeArrowheads="1"/>
          </p:cNvSpPr>
          <p:nvPr>
            <p:ph idx="1"/>
          </p:nvPr>
        </p:nvSpPr>
        <p:spPr>
          <a:xfrm>
            <a:off x="676404" y="1578278"/>
            <a:ext cx="11173217" cy="4134263"/>
          </a:xfrm>
        </p:spPr>
        <p:txBody>
          <a:bodyPr>
            <a:noAutofit/>
          </a:bodyPr>
          <a:lstStyle/>
          <a:p>
            <a:pPr marL="0" indent="0" algn="just">
              <a:buClr>
                <a:schemeClr val="accent3"/>
              </a:buClr>
              <a:buNone/>
              <a:defRPr/>
            </a:pPr>
            <a:r>
              <a:rPr lang="es-ES_tradnl" sz="3200" dirty="0">
                <a:solidFill>
                  <a:schemeClr val="bg1"/>
                </a:solidFill>
              </a:rPr>
              <a:t>Busca satisfacer las  necesidades de todas las personas involucradas en un conflicto. Con esta estrategia todos pueden ganar. El negociador trabaja para que las necesidades de todos puedan ser reconocidas como importantes.</a:t>
            </a:r>
          </a:p>
          <a:p>
            <a:pPr marL="609600" indent="-609600" algn="just">
              <a:buClr>
                <a:schemeClr val="accent3"/>
              </a:buClr>
              <a:buFont typeface="Wingdings 2"/>
              <a:buChar char=""/>
              <a:defRPr/>
            </a:pPr>
            <a:endParaRPr lang="es-ES_tradnl" sz="3200" dirty="0">
              <a:solidFill>
                <a:schemeClr val="bg1"/>
              </a:solidFill>
            </a:endParaRPr>
          </a:p>
          <a:p>
            <a:pPr marL="0" indent="0" algn="just">
              <a:buClr>
                <a:schemeClr val="accent3"/>
              </a:buClr>
              <a:buNone/>
              <a:defRPr/>
            </a:pPr>
            <a:r>
              <a:rPr lang="es-ES_tradnl" sz="3200" dirty="0">
                <a:solidFill>
                  <a:schemeClr val="bg1"/>
                </a:solidFill>
              </a:rPr>
              <a:t>Dado su énfasis en </a:t>
            </a:r>
            <a:r>
              <a:rPr lang="es-ES_tradnl" sz="3200" dirty="0" err="1">
                <a:solidFill>
                  <a:schemeClr val="bg1"/>
                </a:solidFill>
              </a:rPr>
              <a:t>win</a:t>
            </a:r>
            <a:r>
              <a:rPr lang="es-ES_tradnl" sz="3200" dirty="0">
                <a:solidFill>
                  <a:schemeClr val="bg1"/>
                </a:solidFill>
              </a:rPr>
              <a:t> </a:t>
            </a:r>
            <a:r>
              <a:rPr lang="es-ES_tradnl" sz="3200" dirty="0" err="1">
                <a:solidFill>
                  <a:schemeClr val="bg1"/>
                </a:solidFill>
              </a:rPr>
              <a:t>to</a:t>
            </a:r>
            <a:r>
              <a:rPr lang="es-ES_tradnl" sz="3200" dirty="0">
                <a:solidFill>
                  <a:schemeClr val="bg1"/>
                </a:solidFill>
              </a:rPr>
              <a:t> </a:t>
            </a:r>
            <a:r>
              <a:rPr lang="es-ES_tradnl" sz="3200" dirty="0" err="1">
                <a:solidFill>
                  <a:schemeClr val="bg1"/>
                </a:solidFill>
              </a:rPr>
              <a:t>win</a:t>
            </a:r>
            <a:r>
              <a:rPr lang="es-ES_tradnl" sz="3200" dirty="0">
                <a:solidFill>
                  <a:schemeClr val="bg1"/>
                </a:solidFill>
              </a:rPr>
              <a:t> o ganar - ganar, la negociación tiene el potencial de generar las consecuencias mas positivas de todas las estrategias de solución de problemas</a:t>
            </a:r>
          </a:p>
        </p:txBody>
      </p:sp>
      <p:sp>
        <p:nvSpPr>
          <p:cNvPr id="2" name="Marcador de pie de página 1">
            <a:extLst>
              <a:ext uri="{FF2B5EF4-FFF2-40B4-BE49-F238E27FC236}">
                <a16:creationId xmlns:a16="http://schemas.microsoft.com/office/drawing/2014/main" xmlns="" id="{961AC0BC-6E0F-4D21-AC8B-6D92E90933B4}"/>
              </a:ext>
            </a:extLst>
          </p:cNvPr>
          <p:cNvSpPr>
            <a:spLocks noGrp="1"/>
          </p:cNvSpPr>
          <p:nvPr>
            <p:ph type="ftr" sz="quarter" idx="11"/>
          </p:nvPr>
        </p:nvSpPr>
        <p:spPr/>
        <p:txBody>
          <a:bodyPr/>
          <a:lstStyle/>
          <a:p>
            <a:r>
              <a:rPr lang="es-CL">
                <a:solidFill>
                  <a:schemeClr val="bg1"/>
                </a:solidFill>
              </a:rPr>
              <a:t>Victor Salazar Gilabert - vgilabert187@gmail.com</a:t>
            </a:r>
          </a:p>
        </p:txBody>
      </p:sp>
      <p:sp>
        <p:nvSpPr>
          <p:cNvPr id="3" name="Rectángulo 2">
            <a:extLst>
              <a:ext uri="{FF2B5EF4-FFF2-40B4-BE49-F238E27FC236}">
                <a16:creationId xmlns:a16="http://schemas.microsoft.com/office/drawing/2014/main" xmlns="" id="{A1E9EDB8-808F-47C1-8823-256C75D3F93E}"/>
              </a:ext>
            </a:extLst>
          </p:cNvPr>
          <p:cNvSpPr/>
          <p:nvPr/>
        </p:nvSpPr>
        <p:spPr>
          <a:xfrm>
            <a:off x="100209" y="441460"/>
            <a:ext cx="11987408" cy="830997"/>
          </a:xfrm>
          <a:prstGeom prst="rect">
            <a:avLst/>
          </a:prstGeom>
        </p:spPr>
        <p:txBody>
          <a:bodyPr wrap="square">
            <a:spAutoFit/>
          </a:bodyPr>
          <a:lstStyle/>
          <a:p>
            <a:pPr algn="ctr">
              <a:buClr>
                <a:schemeClr val="accent3"/>
              </a:buClr>
              <a:defRPr/>
            </a:pPr>
            <a:r>
              <a:rPr lang="es-ES_tradnl" sz="4800" b="1" u="sng" dirty="0">
                <a:solidFill>
                  <a:schemeClr val="bg1"/>
                </a:solidFill>
                <a:effectLst>
                  <a:outerShdw blurRad="38100" dist="38100" dir="2700000" algn="tl">
                    <a:srgbClr val="000000">
                      <a:alpha val="43137"/>
                    </a:srgbClr>
                  </a:outerShdw>
                </a:effectLst>
                <a:latin typeface="+mj-lt"/>
              </a:rPr>
              <a:t>Negociación</a:t>
            </a:r>
            <a:r>
              <a:rPr lang="es-ES_tradnl" sz="4800" dirty="0">
                <a:solidFill>
                  <a:schemeClr val="bg1"/>
                </a:solidFill>
              </a:rPr>
              <a:t>	</a:t>
            </a:r>
          </a:p>
        </p:txBody>
      </p:sp>
    </p:spTree>
    <p:extLst>
      <p:ext uri="{BB962C8B-B14F-4D97-AF65-F5344CB8AC3E}">
        <p14:creationId xmlns:p14="http://schemas.microsoft.com/office/powerpoint/2010/main" val="3458775804"/>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xmlns="" id="{606A00E6-C4A0-4A96-AE19-E5DD28FCB69A}"/>
              </a:ext>
            </a:extLst>
          </p:cNvPr>
          <p:cNvSpPr>
            <a:spLocks noGrp="1" noChangeArrowheads="1"/>
          </p:cNvSpPr>
          <p:nvPr>
            <p:ph idx="1"/>
          </p:nvPr>
        </p:nvSpPr>
        <p:spPr>
          <a:xfrm>
            <a:off x="676404" y="2455101"/>
            <a:ext cx="11173217" cy="3257440"/>
          </a:xfrm>
        </p:spPr>
        <p:txBody>
          <a:bodyPr>
            <a:noAutofit/>
          </a:bodyPr>
          <a:lstStyle/>
          <a:p>
            <a:r>
              <a:rPr lang="es-CL" sz="4000" dirty="0">
                <a:solidFill>
                  <a:schemeClr val="bg1"/>
                </a:solidFill>
              </a:rPr>
              <a:t>El acuerdo o</a:t>
            </a:r>
          </a:p>
          <a:p>
            <a:r>
              <a:rPr lang="es-CL" sz="4000" dirty="0">
                <a:solidFill>
                  <a:schemeClr val="bg1"/>
                </a:solidFill>
              </a:rPr>
              <a:t>La continuación, sin cambios, del conflicto.</a:t>
            </a:r>
            <a:endParaRPr lang="es-ES_tradnl" sz="4400" dirty="0">
              <a:solidFill>
                <a:schemeClr val="bg1"/>
              </a:solidFill>
            </a:endParaRPr>
          </a:p>
          <a:p>
            <a:r>
              <a:rPr lang="es-CL" sz="4000" dirty="0">
                <a:solidFill>
                  <a:schemeClr val="bg1"/>
                </a:solidFill>
              </a:rPr>
              <a:t>El caos</a:t>
            </a:r>
          </a:p>
          <a:p>
            <a:r>
              <a:rPr lang="es-CL" sz="4000" dirty="0">
                <a:solidFill>
                  <a:schemeClr val="bg1"/>
                </a:solidFill>
              </a:rPr>
              <a:t>La destrucción de la postura de una de las partes</a:t>
            </a:r>
          </a:p>
        </p:txBody>
      </p:sp>
      <p:sp>
        <p:nvSpPr>
          <p:cNvPr id="2" name="Marcador de pie de página 1">
            <a:extLst>
              <a:ext uri="{FF2B5EF4-FFF2-40B4-BE49-F238E27FC236}">
                <a16:creationId xmlns:a16="http://schemas.microsoft.com/office/drawing/2014/main" xmlns="" id="{961AC0BC-6E0F-4D21-AC8B-6D92E90933B4}"/>
              </a:ext>
            </a:extLst>
          </p:cNvPr>
          <p:cNvSpPr>
            <a:spLocks noGrp="1"/>
          </p:cNvSpPr>
          <p:nvPr>
            <p:ph type="ftr" sz="quarter" idx="11"/>
          </p:nvPr>
        </p:nvSpPr>
        <p:spPr/>
        <p:txBody>
          <a:bodyPr/>
          <a:lstStyle/>
          <a:p>
            <a:r>
              <a:rPr lang="es-CL">
                <a:solidFill>
                  <a:schemeClr val="bg1"/>
                </a:solidFill>
              </a:rPr>
              <a:t>Victor Salazar Gilabert - vgilabert187@gmail.com</a:t>
            </a:r>
          </a:p>
        </p:txBody>
      </p:sp>
      <p:sp>
        <p:nvSpPr>
          <p:cNvPr id="3" name="Rectángulo 2">
            <a:extLst>
              <a:ext uri="{FF2B5EF4-FFF2-40B4-BE49-F238E27FC236}">
                <a16:creationId xmlns:a16="http://schemas.microsoft.com/office/drawing/2014/main" xmlns="" id="{A1E9EDB8-808F-47C1-8823-256C75D3F93E}"/>
              </a:ext>
            </a:extLst>
          </p:cNvPr>
          <p:cNvSpPr/>
          <p:nvPr/>
        </p:nvSpPr>
        <p:spPr>
          <a:xfrm>
            <a:off x="100209" y="441460"/>
            <a:ext cx="11987408" cy="830997"/>
          </a:xfrm>
          <a:prstGeom prst="rect">
            <a:avLst/>
          </a:prstGeom>
        </p:spPr>
        <p:txBody>
          <a:bodyPr wrap="square">
            <a:spAutoFit/>
          </a:bodyPr>
          <a:lstStyle/>
          <a:p>
            <a:pPr algn="ctr">
              <a:buClr>
                <a:schemeClr val="accent3"/>
              </a:buClr>
              <a:defRPr/>
            </a:pPr>
            <a:r>
              <a:rPr lang="es-CL" sz="4800" dirty="0">
                <a:solidFill>
                  <a:schemeClr val="bg1"/>
                </a:solidFill>
              </a:rPr>
              <a:t>El conflicto puede tener cuatro salidas</a:t>
            </a:r>
            <a:r>
              <a:rPr lang="es-ES_tradnl" sz="4800" dirty="0">
                <a:solidFill>
                  <a:schemeClr val="bg1"/>
                </a:solidFill>
              </a:rPr>
              <a:t>	</a:t>
            </a:r>
          </a:p>
        </p:txBody>
      </p:sp>
    </p:spTree>
    <p:extLst>
      <p:ext uri="{BB962C8B-B14F-4D97-AF65-F5344CB8AC3E}">
        <p14:creationId xmlns:p14="http://schemas.microsoft.com/office/powerpoint/2010/main" val="446917723"/>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A123973-0B3A-4E3B-BDB0-B4967EEA18F4}"/>
              </a:ext>
            </a:extLst>
          </p:cNvPr>
          <p:cNvSpPr>
            <a:spLocks noGrp="1"/>
          </p:cNvSpPr>
          <p:nvPr>
            <p:ph type="title"/>
          </p:nvPr>
        </p:nvSpPr>
        <p:spPr>
          <a:xfrm>
            <a:off x="124218" y="1493559"/>
            <a:ext cx="4898720" cy="4118101"/>
          </a:xfrm>
        </p:spPr>
        <p:txBody>
          <a:bodyPr/>
          <a:lstStyle/>
          <a:p>
            <a:pPr algn="ctr"/>
            <a:r>
              <a:rPr lang="es-CL" dirty="0">
                <a:solidFill>
                  <a:schemeClr val="bg1"/>
                </a:solidFill>
              </a:rPr>
              <a:t>Proceso de Negociación</a:t>
            </a:r>
          </a:p>
        </p:txBody>
      </p:sp>
      <p:graphicFrame>
        <p:nvGraphicFramePr>
          <p:cNvPr id="13" name="Diagrama 12">
            <a:extLst>
              <a:ext uri="{FF2B5EF4-FFF2-40B4-BE49-F238E27FC236}">
                <a16:creationId xmlns:a16="http://schemas.microsoft.com/office/drawing/2014/main" xmlns="" id="{03F9EBDE-1456-46ED-92B1-934133BDC74C}"/>
              </a:ext>
            </a:extLst>
          </p:cNvPr>
          <p:cNvGraphicFramePr/>
          <p:nvPr>
            <p:extLst>
              <p:ext uri="{D42A27DB-BD31-4B8C-83A1-F6EECF244321}">
                <p14:modId xmlns:p14="http://schemas.microsoft.com/office/powerpoint/2010/main" val="3289731677"/>
              </p:ext>
            </p:extLst>
          </p:nvPr>
        </p:nvGraphicFramePr>
        <p:xfrm>
          <a:off x="4038600" y="450938"/>
          <a:ext cx="8499953" cy="56993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Marcador de pie de página 13">
            <a:extLst>
              <a:ext uri="{FF2B5EF4-FFF2-40B4-BE49-F238E27FC236}">
                <a16:creationId xmlns:a16="http://schemas.microsoft.com/office/drawing/2014/main" xmlns="" id="{2D8ECE97-EC6D-456E-863B-E7989CCD706D}"/>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699952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6A762B-B56E-4299-9650-90B2C8A2963F}"/>
              </a:ext>
            </a:extLst>
          </p:cNvPr>
          <p:cNvSpPr>
            <a:spLocks noGrp="1"/>
          </p:cNvSpPr>
          <p:nvPr>
            <p:ph type="title"/>
          </p:nvPr>
        </p:nvSpPr>
        <p:spPr>
          <a:xfrm>
            <a:off x="562627" y="991426"/>
            <a:ext cx="10515600" cy="1325563"/>
          </a:xfrm>
        </p:spPr>
        <p:txBody>
          <a:bodyPr/>
          <a:lstStyle/>
          <a:p>
            <a:r>
              <a:rPr lang="es-CL" dirty="0">
                <a:solidFill>
                  <a:schemeClr val="bg1"/>
                </a:solidFill>
              </a:rPr>
              <a:t>Principios del Modelo Fisher y </a:t>
            </a:r>
            <a:r>
              <a:rPr lang="es-CL" dirty="0" err="1">
                <a:solidFill>
                  <a:schemeClr val="bg1"/>
                </a:solidFill>
              </a:rPr>
              <a:t>Ury</a:t>
            </a:r>
            <a:endParaRPr lang="es-CL" dirty="0">
              <a:solidFill>
                <a:schemeClr val="bg1"/>
              </a:solidFill>
            </a:endParaRPr>
          </a:p>
        </p:txBody>
      </p:sp>
      <p:sp>
        <p:nvSpPr>
          <p:cNvPr id="4" name="Marcador de pie de página 3">
            <a:extLst>
              <a:ext uri="{FF2B5EF4-FFF2-40B4-BE49-F238E27FC236}">
                <a16:creationId xmlns:a16="http://schemas.microsoft.com/office/drawing/2014/main" xmlns="" id="{703ACC3C-E21A-457F-B07A-63DDD6E6E243}"/>
              </a:ext>
            </a:extLst>
          </p:cNvPr>
          <p:cNvSpPr>
            <a:spLocks noGrp="1"/>
          </p:cNvSpPr>
          <p:nvPr>
            <p:ph type="ftr" sz="quarter" idx="11"/>
          </p:nvPr>
        </p:nvSpPr>
        <p:spPr/>
        <p:txBody>
          <a:bodyPr/>
          <a:lstStyle/>
          <a:p>
            <a:r>
              <a:rPr lang="es-CL">
                <a:solidFill>
                  <a:schemeClr val="bg1"/>
                </a:solidFill>
              </a:rPr>
              <a:t>Victor Salazar Gilabert - vgilabert187@gmail.com</a:t>
            </a:r>
          </a:p>
        </p:txBody>
      </p:sp>
      <p:pic>
        <p:nvPicPr>
          <p:cNvPr id="7" name="Picture 2" descr="Resultado de imagen para robert fisher">
            <a:extLst>
              <a:ext uri="{FF2B5EF4-FFF2-40B4-BE49-F238E27FC236}">
                <a16:creationId xmlns:a16="http://schemas.microsoft.com/office/drawing/2014/main" xmlns="" id="{626D99A0-B993-46BD-8D33-318352E183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354" y="3808729"/>
            <a:ext cx="2297266" cy="1608086"/>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xmlns="" id="{8A1875E3-DF37-4AD1-ABBE-E825BEFB9534}"/>
              </a:ext>
            </a:extLst>
          </p:cNvPr>
          <p:cNvPicPr>
            <a:picLocks noChangeAspect="1"/>
          </p:cNvPicPr>
          <p:nvPr/>
        </p:nvPicPr>
        <p:blipFill>
          <a:blip r:embed="rId3"/>
          <a:stretch>
            <a:fillRect/>
          </a:stretch>
        </p:blipFill>
        <p:spPr>
          <a:xfrm>
            <a:off x="6738364" y="3554217"/>
            <a:ext cx="1793565" cy="2117110"/>
          </a:xfrm>
          <a:prstGeom prst="rect">
            <a:avLst/>
          </a:prstGeom>
        </p:spPr>
      </p:pic>
      <p:sp>
        <p:nvSpPr>
          <p:cNvPr id="9" name="CuadroTexto 8">
            <a:extLst>
              <a:ext uri="{FF2B5EF4-FFF2-40B4-BE49-F238E27FC236}">
                <a16:creationId xmlns:a16="http://schemas.microsoft.com/office/drawing/2014/main" xmlns="" id="{EF9A9D02-92CC-4DC5-925F-E685A7353F5F}"/>
              </a:ext>
            </a:extLst>
          </p:cNvPr>
          <p:cNvSpPr txBox="1"/>
          <p:nvPr/>
        </p:nvSpPr>
        <p:spPr>
          <a:xfrm>
            <a:off x="3457184" y="4396636"/>
            <a:ext cx="2116898" cy="369332"/>
          </a:xfrm>
          <a:prstGeom prst="rect">
            <a:avLst/>
          </a:prstGeom>
          <a:noFill/>
        </p:spPr>
        <p:txBody>
          <a:bodyPr wrap="square" rtlCol="0">
            <a:spAutoFit/>
          </a:bodyPr>
          <a:lstStyle/>
          <a:p>
            <a:r>
              <a:rPr lang="es-CL" dirty="0">
                <a:solidFill>
                  <a:schemeClr val="bg1"/>
                </a:solidFill>
              </a:rPr>
              <a:t>Robert Fisher</a:t>
            </a:r>
          </a:p>
        </p:txBody>
      </p:sp>
      <p:sp>
        <p:nvSpPr>
          <p:cNvPr id="10" name="CuadroTexto 9">
            <a:extLst>
              <a:ext uri="{FF2B5EF4-FFF2-40B4-BE49-F238E27FC236}">
                <a16:creationId xmlns:a16="http://schemas.microsoft.com/office/drawing/2014/main" xmlns="" id="{D6A21425-B1A1-4727-A918-7CEC94673AEC}"/>
              </a:ext>
            </a:extLst>
          </p:cNvPr>
          <p:cNvSpPr txBox="1"/>
          <p:nvPr/>
        </p:nvSpPr>
        <p:spPr>
          <a:xfrm>
            <a:off x="9023640" y="4396636"/>
            <a:ext cx="2116898" cy="369332"/>
          </a:xfrm>
          <a:prstGeom prst="rect">
            <a:avLst/>
          </a:prstGeom>
          <a:noFill/>
        </p:spPr>
        <p:txBody>
          <a:bodyPr wrap="square" rtlCol="0">
            <a:spAutoFit/>
          </a:bodyPr>
          <a:lstStyle/>
          <a:p>
            <a:r>
              <a:rPr lang="es-CL" dirty="0">
                <a:solidFill>
                  <a:schemeClr val="bg1"/>
                </a:solidFill>
              </a:rPr>
              <a:t>William </a:t>
            </a:r>
            <a:r>
              <a:rPr lang="es-CL" dirty="0" err="1">
                <a:solidFill>
                  <a:schemeClr val="bg1"/>
                </a:solidFill>
              </a:rPr>
              <a:t>Ury</a:t>
            </a:r>
            <a:endParaRPr lang="es-CL" dirty="0">
              <a:solidFill>
                <a:schemeClr val="bg1"/>
              </a:solidFill>
            </a:endParaRPr>
          </a:p>
        </p:txBody>
      </p:sp>
    </p:spTree>
    <p:extLst>
      <p:ext uri="{BB962C8B-B14F-4D97-AF65-F5344CB8AC3E}">
        <p14:creationId xmlns:p14="http://schemas.microsoft.com/office/powerpoint/2010/main" val="1497071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6A762B-B56E-4299-9650-90B2C8A2963F}"/>
              </a:ext>
            </a:extLst>
          </p:cNvPr>
          <p:cNvSpPr>
            <a:spLocks noGrp="1"/>
          </p:cNvSpPr>
          <p:nvPr>
            <p:ph type="title"/>
          </p:nvPr>
        </p:nvSpPr>
        <p:spPr/>
        <p:txBody>
          <a:bodyPr/>
          <a:lstStyle/>
          <a:p>
            <a:pPr marL="514350" indent="-514350" algn="just">
              <a:buAutoNum type="arabicPeriod"/>
            </a:pPr>
            <a:r>
              <a:rPr lang="es-CL" b="1" i="1" dirty="0">
                <a:solidFill>
                  <a:schemeClr val="bg1"/>
                </a:solidFill>
              </a:rPr>
              <a:t>LAS PERSONAS</a:t>
            </a:r>
            <a:r>
              <a:rPr lang="es-CL" dirty="0">
                <a:solidFill>
                  <a:schemeClr val="bg1"/>
                </a:solidFill>
              </a:rPr>
              <a:t>.</a:t>
            </a:r>
          </a:p>
        </p:txBody>
      </p:sp>
      <p:sp>
        <p:nvSpPr>
          <p:cNvPr id="3" name="Marcador de contenido 2">
            <a:extLst>
              <a:ext uri="{FF2B5EF4-FFF2-40B4-BE49-F238E27FC236}">
                <a16:creationId xmlns:a16="http://schemas.microsoft.com/office/drawing/2014/main" xmlns="" id="{7B34AD36-16FC-443A-9165-F8BA4756C888}"/>
              </a:ext>
            </a:extLst>
          </p:cNvPr>
          <p:cNvSpPr>
            <a:spLocks noGrp="1"/>
          </p:cNvSpPr>
          <p:nvPr>
            <p:ph idx="1"/>
          </p:nvPr>
        </p:nvSpPr>
        <p:spPr/>
        <p:txBody>
          <a:bodyPr/>
          <a:lstStyle/>
          <a:p>
            <a:pPr marL="0" indent="0" algn="just">
              <a:buNone/>
            </a:pPr>
            <a:endParaRPr lang="es-CL" dirty="0">
              <a:solidFill>
                <a:schemeClr val="bg1"/>
              </a:solidFill>
            </a:endParaRPr>
          </a:p>
          <a:p>
            <a:pPr marL="0" indent="0" algn="ctr">
              <a:buNone/>
            </a:pPr>
            <a:r>
              <a:rPr lang="es-CL" dirty="0">
                <a:solidFill>
                  <a:schemeClr val="bg1"/>
                </a:solidFill>
              </a:rPr>
              <a:t>Separe a las personas del problema. </a:t>
            </a:r>
          </a:p>
          <a:p>
            <a:pPr marL="0" indent="0" algn="just">
              <a:buNone/>
            </a:pPr>
            <a:endParaRPr lang="es-CL" dirty="0">
              <a:solidFill>
                <a:schemeClr val="bg1"/>
              </a:solidFill>
            </a:endParaRPr>
          </a:p>
          <a:p>
            <a:pPr marL="0" indent="0" algn="just">
              <a:buNone/>
            </a:pPr>
            <a:r>
              <a:rPr lang="es-CL" dirty="0">
                <a:solidFill>
                  <a:schemeClr val="bg1"/>
                </a:solidFill>
              </a:rPr>
              <a:t>Considera las percepciones y emociones de los actores involucrados. Será prioritario, en toda negociación actuar sobre el problema de las personas implicadas, enfrentándose directamente al problema, nunca a las personas.</a:t>
            </a:r>
          </a:p>
        </p:txBody>
      </p:sp>
      <p:sp>
        <p:nvSpPr>
          <p:cNvPr id="4" name="Marcador de pie de página 3">
            <a:extLst>
              <a:ext uri="{FF2B5EF4-FFF2-40B4-BE49-F238E27FC236}">
                <a16:creationId xmlns:a16="http://schemas.microsoft.com/office/drawing/2014/main" xmlns="" id="{703ACC3C-E21A-457F-B07A-63DDD6E6E243}"/>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2832345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6A762B-B56E-4299-9650-90B2C8A2963F}"/>
              </a:ext>
            </a:extLst>
          </p:cNvPr>
          <p:cNvSpPr>
            <a:spLocks noGrp="1"/>
          </p:cNvSpPr>
          <p:nvPr>
            <p:ph type="title"/>
          </p:nvPr>
        </p:nvSpPr>
        <p:spPr/>
        <p:txBody>
          <a:bodyPr/>
          <a:lstStyle/>
          <a:p>
            <a:r>
              <a:rPr lang="es-CL" b="1" i="1" dirty="0">
                <a:solidFill>
                  <a:schemeClr val="bg1"/>
                </a:solidFill>
              </a:rPr>
              <a:t>2. LOS INTERESES.</a:t>
            </a:r>
            <a:endParaRPr lang="es-CL" dirty="0">
              <a:solidFill>
                <a:schemeClr val="bg1"/>
              </a:solidFill>
            </a:endParaRPr>
          </a:p>
        </p:txBody>
      </p:sp>
      <p:sp>
        <p:nvSpPr>
          <p:cNvPr id="3" name="Marcador de contenido 2">
            <a:extLst>
              <a:ext uri="{FF2B5EF4-FFF2-40B4-BE49-F238E27FC236}">
                <a16:creationId xmlns:a16="http://schemas.microsoft.com/office/drawing/2014/main" xmlns="" id="{7B34AD36-16FC-443A-9165-F8BA4756C888}"/>
              </a:ext>
            </a:extLst>
          </p:cNvPr>
          <p:cNvSpPr>
            <a:spLocks noGrp="1"/>
          </p:cNvSpPr>
          <p:nvPr>
            <p:ph idx="1"/>
          </p:nvPr>
        </p:nvSpPr>
        <p:spPr/>
        <p:txBody>
          <a:bodyPr/>
          <a:lstStyle/>
          <a:p>
            <a:pPr marL="0" indent="0" algn="just">
              <a:buNone/>
            </a:pPr>
            <a:endParaRPr lang="es-CL" dirty="0">
              <a:solidFill>
                <a:schemeClr val="bg1"/>
              </a:solidFill>
            </a:endParaRPr>
          </a:p>
          <a:p>
            <a:pPr marL="0" indent="0" algn="ctr">
              <a:buNone/>
            </a:pPr>
            <a:r>
              <a:rPr lang="es-CL" dirty="0">
                <a:solidFill>
                  <a:schemeClr val="bg1"/>
                </a:solidFill>
              </a:rPr>
              <a:t>Negocie en base a Intereses y no en base a Posiciones. </a:t>
            </a:r>
          </a:p>
          <a:p>
            <a:pPr marL="0" indent="0" algn="just">
              <a:buNone/>
            </a:pPr>
            <a:endParaRPr lang="es-CL" dirty="0">
              <a:solidFill>
                <a:schemeClr val="bg1"/>
              </a:solidFill>
            </a:endParaRPr>
          </a:p>
          <a:p>
            <a:pPr marL="0" indent="0" algn="just">
              <a:buNone/>
            </a:pPr>
            <a:r>
              <a:rPr lang="es-CL" dirty="0">
                <a:solidFill>
                  <a:schemeClr val="bg1"/>
                </a:solidFill>
              </a:rPr>
              <a:t>El mediador deberá ser capaz de descubrir e identificar intereses compartidos y compatibles, por encima de las posiciones enfrentadas en la negociación.</a:t>
            </a:r>
          </a:p>
        </p:txBody>
      </p:sp>
      <p:sp>
        <p:nvSpPr>
          <p:cNvPr id="4" name="Marcador de pie de página 3">
            <a:extLst>
              <a:ext uri="{FF2B5EF4-FFF2-40B4-BE49-F238E27FC236}">
                <a16:creationId xmlns:a16="http://schemas.microsoft.com/office/drawing/2014/main" xmlns="" id="{703ACC3C-E21A-457F-B07A-63DDD6E6E243}"/>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3309768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CB023BFD-C584-484B-B7CD-B5774C3DB1AF}"/>
              </a:ext>
            </a:extLst>
          </p:cNvPr>
          <p:cNvSpPr>
            <a:spLocks noGrp="1"/>
          </p:cNvSpPr>
          <p:nvPr>
            <p:ph idx="1"/>
          </p:nvPr>
        </p:nvSpPr>
        <p:spPr/>
        <p:txBody>
          <a:bodyPr>
            <a:normAutofit/>
          </a:bodyPr>
          <a:lstStyle/>
          <a:p>
            <a:pPr marL="0" indent="0" algn="just">
              <a:buNone/>
            </a:pPr>
            <a:endParaRPr lang="es-CL" sz="3200" dirty="0">
              <a:solidFill>
                <a:schemeClr val="bg1"/>
              </a:solidFill>
            </a:endParaRPr>
          </a:p>
          <a:p>
            <a:pPr marL="0" indent="0" algn="ctr">
              <a:buNone/>
            </a:pPr>
            <a:r>
              <a:rPr lang="es-CL" sz="3200" dirty="0">
                <a:solidFill>
                  <a:schemeClr val="bg1"/>
                </a:solidFill>
              </a:rPr>
              <a:t>Invente creativamente opciones de mutuo beneficio. </a:t>
            </a:r>
          </a:p>
          <a:p>
            <a:pPr marL="0" indent="0" algn="just">
              <a:buNone/>
            </a:pPr>
            <a:endParaRPr lang="es-CL" sz="3200" dirty="0">
              <a:solidFill>
                <a:schemeClr val="bg1"/>
              </a:solidFill>
            </a:endParaRPr>
          </a:p>
          <a:p>
            <a:pPr marL="0" indent="0" algn="just">
              <a:buNone/>
            </a:pPr>
            <a:r>
              <a:rPr lang="es-CL" sz="3200" dirty="0">
                <a:solidFill>
                  <a:schemeClr val="bg1"/>
                </a:solidFill>
              </a:rPr>
              <a:t>El mediador debe crear un abanico de opciones para dar solución al problema suscitado, partiendo de una visión de la mediación centrada en los beneficios mutuos, evitando hacer juicios de valor y aportando decisiones que sean fáciles de ejecutar</a:t>
            </a:r>
          </a:p>
          <a:p>
            <a:pPr marL="0" indent="0" algn="just">
              <a:buNone/>
            </a:pPr>
            <a:endParaRPr lang="es-CL" sz="3200" dirty="0">
              <a:solidFill>
                <a:schemeClr val="bg1"/>
              </a:solidFill>
            </a:endParaRPr>
          </a:p>
        </p:txBody>
      </p:sp>
      <p:sp>
        <p:nvSpPr>
          <p:cNvPr id="4" name="Título 1">
            <a:extLst>
              <a:ext uri="{FF2B5EF4-FFF2-40B4-BE49-F238E27FC236}">
                <a16:creationId xmlns:a16="http://schemas.microsoft.com/office/drawing/2014/main" xmlns="" id="{E17A8130-A7A6-4BDF-A0B6-AA78E145233C}"/>
              </a:ext>
            </a:extLst>
          </p:cNvPr>
          <p:cNvSpPr>
            <a:spLocks noGrp="1"/>
          </p:cNvSpPr>
          <p:nvPr>
            <p:ph type="title"/>
          </p:nvPr>
        </p:nvSpPr>
        <p:spPr/>
        <p:txBody>
          <a:bodyPr/>
          <a:lstStyle/>
          <a:p>
            <a:r>
              <a:rPr lang="es-CL" b="1" i="1" dirty="0">
                <a:solidFill>
                  <a:schemeClr val="bg1"/>
                </a:solidFill>
              </a:rPr>
              <a:t>3. OPCIONES.</a:t>
            </a:r>
            <a:endParaRPr lang="es-CL" dirty="0">
              <a:solidFill>
                <a:schemeClr val="bg1"/>
              </a:solidFill>
            </a:endParaRPr>
          </a:p>
        </p:txBody>
      </p:sp>
      <p:sp>
        <p:nvSpPr>
          <p:cNvPr id="5" name="Marcador de pie de página 4">
            <a:extLst>
              <a:ext uri="{FF2B5EF4-FFF2-40B4-BE49-F238E27FC236}">
                <a16:creationId xmlns:a16="http://schemas.microsoft.com/office/drawing/2014/main" xmlns="" id="{025B7D2A-F867-4DBB-9F08-9A52D195E7DA}"/>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1316291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1 Rectángulo">
            <a:extLst>
              <a:ext uri="{FF2B5EF4-FFF2-40B4-BE49-F238E27FC236}">
                <a16:creationId xmlns:a16="http://schemas.microsoft.com/office/drawing/2014/main" xmlns="" id="{1C2A3848-227A-4B96-A0AF-FAE58091C905}"/>
              </a:ext>
            </a:extLst>
          </p:cNvPr>
          <p:cNvSpPr/>
          <p:nvPr/>
        </p:nvSpPr>
        <p:spPr>
          <a:xfrm>
            <a:off x="68826" y="2541058"/>
            <a:ext cx="12034684" cy="923330"/>
          </a:xfrm>
          <a:prstGeom prst="rect">
            <a:avLst/>
          </a:prstGeom>
        </p:spPr>
        <p:txBody>
          <a:bodyPr wrap="square">
            <a:spAutoFit/>
          </a:bodyPr>
          <a:lstStyle/>
          <a:p>
            <a:pPr algn="ctr">
              <a:defRPr/>
            </a:pPr>
            <a:r>
              <a:rPr lang="es-ES_tradnl" sz="5400" dirty="0">
                <a:solidFill>
                  <a:schemeClr val="bg1"/>
                </a:solidFill>
                <a:latin typeface="Tahoma" pitchFamily="34" charset="0"/>
                <a:ea typeface="Arial Unicode MS" pitchFamily="34" charset="-128"/>
                <a:cs typeface="Arial Unicode MS" pitchFamily="34" charset="-128"/>
              </a:rPr>
              <a:t>EL INEVITABLE CONFLICTO</a:t>
            </a:r>
            <a:endParaRPr lang="es-AR" sz="5400" dirty="0">
              <a:solidFill>
                <a:schemeClr val="bg1"/>
              </a:solidFill>
            </a:endParaRPr>
          </a:p>
        </p:txBody>
      </p:sp>
      <p:sp>
        <p:nvSpPr>
          <p:cNvPr id="3" name="Marcador de pie de página 2">
            <a:extLst>
              <a:ext uri="{FF2B5EF4-FFF2-40B4-BE49-F238E27FC236}">
                <a16:creationId xmlns:a16="http://schemas.microsoft.com/office/drawing/2014/main" xmlns="" id="{AEE3FA77-F17A-47D9-9C58-BE5060E79A5B}"/>
              </a:ext>
            </a:extLst>
          </p:cNvPr>
          <p:cNvSpPr>
            <a:spLocks noGrp="1"/>
          </p:cNvSpPr>
          <p:nvPr>
            <p:ph type="ftr" sz="quarter" idx="11"/>
          </p:nvPr>
        </p:nvSpPr>
        <p:spPr/>
        <p:txBody>
          <a:bodyPr/>
          <a:lstStyle/>
          <a:p>
            <a:r>
              <a:rPr lang="es-CL"/>
              <a:t>Victor Salazar Gilabert - vgilabert187@gmail.com</a:t>
            </a:r>
          </a:p>
        </p:txBody>
      </p:sp>
    </p:spTree>
    <p:extLst>
      <p:ext uri="{BB962C8B-B14F-4D97-AF65-F5344CB8AC3E}">
        <p14:creationId xmlns:p14="http://schemas.microsoft.com/office/powerpoint/2010/main" val="3849575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CB023BFD-C584-484B-B7CD-B5774C3DB1AF}"/>
              </a:ext>
            </a:extLst>
          </p:cNvPr>
          <p:cNvSpPr>
            <a:spLocks noGrp="1"/>
          </p:cNvSpPr>
          <p:nvPr>
            <p:ph idx="1"/>
          </p:nvPr>
        </p:nvSpPr>
        <p:spPr/>
        <p:txBody>
          <a:bodyPr>
            <a:normAutofit/>
          </a:bodyPr>
          <a:lstStyle/>
          <a:p>
            <a:pPr marL="0" indent="0" algn="just">
              <a:buNone/>
            </a:pPr>
            <a:endParaRPr lang="es-CL" sz="3200" dirty="0">
              <a:solidFill>
                <a:schemeClr val="bg1"/>
              </a:solidFill>
            </a:endParaRPr>
          </a:p>
          <a:p>
            <a:pPr marL="0" indent="0" algn="ctr">
              <a:buNone/>
            </a:pPr>
            <a:r>
              <a:rPr lang="es-CL" sz="3200" dirty="0">
                <a:solidFill>
                  <a:schemeClr val="bg1"/>
                </a:solidFill>
              </a:rPr>
              <a:t>Construya criterios objetivos Insista en que el resultado se base en algún criterio objetivo. </a:t>
            </a:r>
          </a:p>
          <a:p>
            <a:pPr marL="0" indent="0" algn="just">
              <a:buNone/>
            </a:pPr>
            <a:endParaRPr lang="es-CL" sz="3200" dirty="0">
              <a:solidFill>
                <a:schemeClr val="bg1"/>
              </a:solidFill>
            </a:endParaRPr>
          </a:p>
          <a:p>
            <a:pPr marL="0" indent="0" algn="just">
              <a:buNone/>
            </a:pPr>
            <a:r>
              <a:rPr lang="es-CL" sz="3200" dirty="0">
                <a:solidFill>
                  <a:schemeClr val="bg1"/>
                </a:solidFill>
              </a:rPr>
              <a:t>La discusión de estos criterios, más que lo que las partes están dispuestas a hacer o no hacer, conducirá a que ninguna de ellas tenga que ceder ante la otra; ambas pueden acoger una solución justa </a:t>
            </a:r>
          </a:p>
        </p:txBody>
      </p:sp>
      <p:sp>
        <p:nvSpPr>
          <p:cNvPr id="4" name="Título 1">
            <a:extLst>
              <a:ext uri="{FF2B5EF4-FFF2-40B4-BE49-F238E27FC236}">
                <a16:creationId xmlns:a16="http://schemas.microsoft.com/office/drawing/2014/main" xmlns="" id="{E17A8130-A7A6-4BDF-A0B6-AA78E145233C}"/>
              </a:ext>
            </a:extLst>
          </p:cNvPr>
          <p:cNvSpPr>
            <a:spLocks noGrp="1"/>
          </p:cNvSpPr>
          <p:nvPr>
            <p:ph type="title"/>
          </p:nvPr>
        </p:nvSpPr>
        <p:spPr/>
        <p:txBody>
          <a:bodyPr/>
          <a:lstStyle/>
          <a:p>
            <a:r>
              <a:rPr lang="es-CL" b="1" i="1" dirty="0">
                <a:solidFill>
                  <a:schemeClr val="bg1"/>
                </a:solidFill>
              </a:rPr>
              <a:t>4. CRITERIOS.</a:t>
            </a:r>
            <a:endParaRPr lang="es-CL" dirty="0">
              <a:solidFill>
                <a:schemeClr val="bg1"/>
              </a:solidFill>
            </a:endParaRPr>
          </a:p>
        </p:txBody>
      </p:sp>
      <p:sp>
        <p:nvSpPr>
          <p:cNvPr id="5" name="Marcador de pie de página 4">
            <a:extLst>
              <a:ext uri="{FF2B5EF4-FFF2-40B4-BE49-F238E27FC236}">
                <a16:creationId xmlns:a16="http://schemas.microsoft.com/office/drawing/2014/main" xmlns="" id="{025B7D2A-F867-4DBB-9F08-9A52D195E7DA}"/>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2453836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E0D8F4D-7878-4148-B06A-C42D036F3FF0}"/>
              </a:ext>
            </a:extLst>
          </p:cNvPr>
          <p:cNvSpPr>
            <a:spLocks noGrp="1"/>
          </p:cNvSpPr>
          <p:nvPr>
            <p:ph type="title"/>
          </p:nvPr>
        </p:nvSpPr>
        <p:spPr>
          <a:xfrm>
            <a:off x="7881317" y="2463173"/>
            <a:ext cx="3287233" cy="1825182"/>
          </a:xfrm>
        </p:spPr>
        <p:txBody>
          <a:bodyPr/>
          <a:lstStyle/>
          <a:p>
            <a:r>
              <a:rPr lang="es-CL" dirty="0">
                <a:solidFill>
                  <a:schemeClr val="bg1"/>
                </a:solidFill>
              </a:rPr>
              <a:t>Proceso de negociación</a:t>
            </a:r>
          </a:p>
        </p:txBody>
      </p:sp>
      <p:graphicFrame>
        <p:nvGraphicFramePr>
          <p:cNvPr id="4" name="Diagrama 3">
            <a:extLst>
              <a:ext uri="{FF2B5EF4-FFF2-40B4-BE49-F238E27FC236}">
                <a16:creationId xmlns:a16="http://schemas.microsoft.com/office/drawing/2014/main" xmlns="" id="{30012E7D-379D-4C6F-84E4-C54FED1EF9C1}"/>
              </a:ext>
            </a:extLst>
          </p:cNvPr>
          <p:cNvGraphicFramePr/>
          <p:nvPr>
            <p:extLst>
              <p:ext uri="{D42A27DB-BD31-4B8C-83A1-F6EECF244321}">
                <p14:modId xmlns:p14="http://schemas.microsoft.com/office/powerpoint/2010/main" val="1703291347"/>
              </p:ext>
            </p:extLst>
          </p:nvPr>
        </p:nvGraphicFramePr>
        <p:xfrm>
          <a:off x="-376249" y="1429080"/>
          <a:ext cx="8257566" cy="5206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ángulo 6">
            <a:extLst>
              <a:ext uri="{FF2B5EF4-FFF2-40B4-BE49-F238E27FC236}">
                <a16:creationId xmlns:a16="http://schemas.microsoft.com/office/drawing/2014/main" xmlns="" id="{C0449320-0A39-4DB3-9F82-7DDB89227AA9}"/>
              </a:ext>
            </a:extLst>
          </p:cNvPr>
          <p:cNvSpPr/>
          <p:nvPr/>
        </p:nvSpPr>
        <p:spPr>
          <a:xfrm>
            <a:off x="-376249" y="1"/>
            <a:ext cx="2594344" cy="89313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s-CL" sz="2800" dirty="0">
                <a:solidFill>
                  <a:schemeClr val="bg1"/>
                </a:solidFill>
              </a:rPr>
              <a:t>Relación</a:t>
            </a:r>
          </a:p>
        </p:txBody>
      </p:sp>
      <p:sp>
        <p:nvSpPr>
          <p:cNvPr id="8" name="Rectángulo 7">
            <a:extLst>
              <a:ext uri="{FF2B5EF4-FFF2-40B4-BE49-F238E27FC236}">
                <a16:creationId xmlns:a16="http://schemas.microsoft.com/office/drawing/2014/main" xmlns="" id="{7928CC04-B99D-46F5-A6D8-7C540F11D704}"/>
              </a:ext>
            </a:extLst>
          </p:cNvPr>
          <p:cNvSpPr/>
          <p:nvPr/>
        </p:nvSpPr>
        <p:spPr>
          <a:xfrm>
            <a:off x="5406977" y="0"/>
            <a:ext cx="2594344" cy="89313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s-CL" sz="2800" dirty="0">
                <a:solidFill>
                  <a:schemeClr val="bg1"/>
                </a:solidFill>
              </a:rPr>
              <a:t>comunicación</a:t>
            </a:r>
          </a:p>
        </p:txBody>
      </p:sp>
      <p:cxnSp>
        <p:nvCxnSpPr>
          <p:cNvPr id="14" name="Conector recto de flecha 13">
            <a:extLst>
              <a:ext uri="{FF2B5EF4-FFF2-40B4-BE49-F238E27FC236}">
                <a16:creationId xmlns:a16="http://schemas.microsoft.com/office/drawing/2014/main" xmlns="" id="{1BBBF437-7C9D-48CF-9978-E7A21A33F538}"/>
              </a:ext>
            </a:extLst>
          </p:cNvPr>
          <p:cNvCxnSpPr>
            <a:cxnSpLocks/>
          </p:cNvCxnSpPr>
          <p:nvPr/>
        </p:nvCxnSpPr>
        <p:spPr>
          <a:xfrm>
            <a:off x="1588850" y="796774"/>
            <a:ext cx="764720" cy="7527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xmlns="" id="{DA873639-58A7-4B1A-B482-9E5DA1FB26B2}"/>
              </a:ext>
            </a:extLst>
          </p:cNvPr>
          <p:cNvCxnSpPr>
            <a:cxnSpLocks/>
          </p:cNvCxnSpPr>
          <p:nvPr/>
        </p:nvCxnSpPr>
        <p:spPr>
          <a:xfrm flipH="1">
            <a:off x="5099309" y="773391"/>
            <a:ext cx="579369" cy="5254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a:extLst>
              <a:ext uri="{FF2B5EF4-FFF2-40B4-BE49-F238E27FC236}">
                <a16:creationId xmlns:a16="http://schemas.microsoft.com/office/drawing/2014/main" xmlns="" id="{953E96F2-EF55-4506-9E38-4E89F61889B6}"/>
              </a:ext>
            </a:extLst>
          </p:cNvPr>
          <p:cNvCxnSpPr>
            <a:cxnSpLocks/>
          </p:cNvCxnSpPr>
          <p:nvPr/>
        </p:nvCxnSpPr>
        <p:spPr>
          <a:xfrm flipH="1" flipV="1">
            <a:off x="1860993" y="694463"/>
            <a:ext cx="714204" cy="683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xmlns="" id="{E0053588-73E0-4D2E-B2F8-5D08DEC26AFF}"/>
              </a:ext>
            </a:extLst>
          </p:cNvPr>
          <p:cNvCxnSpPr>
            <a:cxnSpLocks/>
          </p:cNvCxnSpPr>
          <p:nvPr/>
        </p:nvCxnSpPr>
        <p:spPr>
          <a:xfrm flipV="1">
            <a:off x="5320936" y="856559"/>
            <a:ext cx="554167" cy="553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Marcador de pie de página 33">
            <a:extLst>
              <a:ext uri="{FF2B5EF4-FFF2-40B4-BE49-F238E27FC236}">
                <a16:creationId xmlns:a16="http://schemas.microsoft.com/office/drawing/2014/main" xmlns="" id="{2908DCCA-62D9-4DD2-8DDD-5BDE74C3C20B}"/>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24893869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30FED54-308B-4332-9A82-5C975A59D32C}"/>
              </a:ext>
            </a:extLst>
          </p:cNvPr>
          <p:cNvSpPr>
            <a:spLocks noGrp="1"/>
          </p:cNvSpPr>
          <p:nvPr>
            <p:ph type="title"/>
          </p:nvPr>
        </p:nvSpPr>
        <p:spPr>
          <a:xfrm>
            <a:off x="838200" y="365125"/>
            <a:ext cx="8689258" cy="1325563"/>
          </a:xfrm>
        </p:spPr>
        <p:txBody>
          <a:bodyPr>
            <a:normAutofit fontScale="90000"/>
          </a:bodyPr>
          <a:lstStyle/>
          <a:p>
            <a:r>
              <a:rPr lang="es-CL" dirty="0">
                <a:solidFill>
                  <a:schemeClr val="bg1"/>
                </a:solidFill>
              </a:rPr>
              <a:t>Los 5 puntos más importantes son del Método de Negociación- Harvard por Roger Fisher y Bill </a:t>
            </a:r>
            <a:r>
              <a:rPr lang="es-CL" dirty="0" err="1">
                <a:solidFill>
                  <a:schemeClr val="bg1"/>
                </a:solidFill>
              </a:rPr>
              <a:t>Ury</a:t>
            </a:r>
            <a:r>
              <a:rPr lang="es-CL" dirty="0">
                <a:solidFill>
                  <a:schemeClr val="bg1"/>
                </a:solidFill>
              </a:rPr>
              <a:t>. </a:t>
            </a:r>
          </a:p>
        </p:txBody>
      </p:sp>
      <p:sp>
        <p:nvSpPr>
          <p:cNvPr id="3" name="Marcador de contenido 2">
            <a:extLst>
              <a:ext uri="{FF2B5EF4-FFF2-40B4-BE49-F238E27FC236}">
                <a16:creationId xmlns:a16="http://schemas.microsoft.com/office/drawing/2014/main" xmlns="" id="{296DA0B7-5FC7-43E1-96B7-82C5981766E1}"/>
              </a:ext>
            </a:extLst>
          </p:cNvPr>
          <p:cNvSpPr>
            <a:spLocks noGrp="1"/>
          </p:cNvSpPr>
          <p:nvPr>
            <p:ph idx="1"/>
          </p:nvPr>
        </p:nvSpPr>
        <p:spPr>
          <a:xfrm>
            <a:off x="838199" y="1825625"/>
            <a:ext cx="9151375" cy="4351338"/>
          </a:xfrm>
        </p:spPr>
        <p:txBody>
          <a:bodyPr>
            <a:normAutofit fontScale="92500" lnSpcReduction="10000"/>
          </a:bodyPr>
          <a:lstStyle/>
          <a:p>
            <a:pPr marL="0" indent="0">
              <a:buNone/>
            </a:pPr>
            <a:r>
              <a:rPr lang="es-CL" dirty="0">
                <a:solidFill>
                  <a:schemeClr val="bg1"/>
                </a:solidFill>
              </a:rPr>
              <a:t> </a:t>
            </a:r>
          </a:p>
          <a:p>
            <a:pPr marL="514350" indent="-514350">
              <a:buFont typeface="+mj-lt"/>
              <a:buAutoNum type="arabicPeriod"/>
            </a:pPr>
            <a:r>
              <a:rPr lang="es-CL" sz="3600" dirty="0">
                <a:solidFill>
                  <a:schemeClr val="bg1"/>
                </a:solidFill>
              </a:rPr>
              <a:t>Focalizarse en los intereses y no en posiciones.</a:t>
            </a:r>
          </a:p>
          <a:p>
            <a:pPr marL="514350" indent="-514350">
              <a:buFont typeface="+mj-lt"/>
              <a:buAutoNum type="arabicPeriod"/>
            </a:pPr>
            <a:r>
              <a:rPr lang="es-CL" sz="3600" dirty="0">
                <a:solidFill>
                  <a:schemeClr val="bg1"/>
                </a:solidFill>
              </a:rPr>
              <a:t>Separar a la gente del problema.</a:t>
            </a:r>
          </a:p>
          <a:p>
            <a:pPr marL="514350" indent="-514350">
              <a:buFont typeface="+mj-lt"/>
              <a:buAutoNum type="arabicPeriod"/>
            </a:pPr>
            <a:r>
              <a:rPr lang="es-CL" sz="3600" dirty="0">
                <a:solidFill>
                  <a:schemeClr val="bg1"/>
                </a:solidFill>
              </a:rPr>
              <a:t>Inventar opciones de mutuo beneficios.</a:t>
            </a:r>
          </a:p>
          <a:p>
            <a:pPr marL="514350" indent="-514350">
              <a:buFont typeface="+mj-lt"/>
              <a:buAutoNum type="arabicPeriod"/>
            </a:pPr>
            <a:r>
              <a:rPr lang="es-CL" sz="3600" dirty="0">
                <a:solidFill>
                  <a:schemeClr val="bg1"/>
                </a:solidFill>
              </a:rPr>
              <a:t>Insistir en objetivos claros, criterios claros.</a:t>
            </a:r>
          </a:p>
          <a:p>
            <a:pPr marL="514350" indent="-514350">
              <a:buFont typeface="+mj-lt"/>
              <a:buAutoNum type="arabicPeriod"/>
            </a:pPr>
            <a:r>
              <a:rPr lang="es-CL" sz="3600" dirty="0">
                <a:solidFill>
                  <a:schemeClr val="bg1"/>
                </a:solidFill>
              </a:rPr>
              <a:t>Desarrollar tu BATNA (</a:t>
            </a:r>
            <a:r>
              <a:rPr lang="es-CL" sz="3600" dirty="0" err="1">
                <a:solidFill>
                  <a:schemeClr val="bg1"/>
                </a:solidFill>
              </a:rPr>
              <a:t>Best</a:t>
            </a:r>
            <a:r>
              <a:rPr lang="es-CL" sz="3600" dirty="0">
                <a:solidFill>
                  <a:schemeClr val="bg1"/>
                </a:solidFill>
              </a:rPr>
              <a:t> </a:t>
            </a:r>
            <a:r>
              <a:rPr lang="es-CL" sz="3600" dirty="0" err="1">
                <a:solidFill>
                  <a:schemeClr val="bg1"/>
                </a:solidFill>
              </a:rPr>
              <a:t>Alternative</a:t>
            </a:r>
            <a:r>
              <a:rPr lang="es-CL" sz="3600" dirty="0">
                <a:solidFill>
                  <a:schemeClr val="bg1"/>
                </a:solidFill>
              </a:rPr>
              <a:t> </a:t>
            </a:r>
            <a:r>
              <a:rPr lang="es-CL" sz="3600" dirty="0" err="1">
                <a:solidFill>
                  <a:schemeClr val="bg1"/>
                </a:solidFill>
              </a:rPr>
              <a:t>To</a:t>
            </a:r>
            <a:r>
              <a:rPr lang="es-CL" sz="3600" dirty="0">
                <a:solidFill>
                  <a:schemeClr val="bg1"/>
                </a:solidFill>
              </a:rPr>
              <a:t> a </a:t>
            </a:r>
            <a:r>
              <a:rPr lang="es-CL" sz="3600" dirty="0" err="1">
                <a:solidFill>
                  <a:schemeClr val="bg1"/>
                </a:solidFill>
              </a:rPr>
              <a:t>Negotiated</a:t>
            </a:r>
            <a:r>
              <a:rPr lang="es-CL" sz="3600" dirty="0">
                <a:solidFill>
                  <a:schemeClr val="bg1"/>
                </a:solidFill>
              </a:rPr>
              <a:t> </a:t>
            </a:r>
            <a:r>
              <a:rPr lang="es-CL" sz="3600" dirty="0" err="1">
                <a:solidFill>
                  <a:schemeClr val="bg1"/>
                </a:solidFill>
              </a:rPr>
              <a:t>Agreement</a:t>
            </a:r>
            <a:r>
              <a:rPr lang="es-CL" sz="3600" dirty="0">
                <a:solidFill>
                  <a:schemeClr val="bg1"/>
                </a:solidFill>
              </a:rPr>
              <a:t>) (Mejor Alternativa a un Acuerdo Negociado (MAAN) , alternativas si no puedo lograr un acuerdo.</a:t>
            </a:r>
          </a:p>
          <a:p>
            <a:endParaRPr lang="es-CL" dirty="0">
              <a:solidFill>
                <a:schemeClr val="bg1"/>
              </a:solidFill>
            </a:endParaRPr>
          </a:p>
        </p:txBody>
      </p:sp>
      <p:pic>
        <p:nvPicPr>
          <p:cNvPr id="2050" name="Picture 2" descr="Resultado de imagen para robert fisher">
            <a:extLst>
              <a:ext uri="{FF2B5EF4-FFF2-40B4-BE49-F238E27FC236}">
                <a16:creationId xmlns:a16="http://schemas.microsoft.com/office/drawing/2014/main" xmlns="" id="{C903CB87-162F-4002-9E3B-F1CF651BD0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7736" y="150071"/>
            <a:ext cx="2297266" cy="1608086"/>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a:extLst>
              <a:ext uri="{FF2B5EF4-FFF2-40B4-BE49-F238E27FC236}">
                <a16:creationId xmlns:a16="http://schemas.microsoft.com/office/drawing/2014/main" xmlns="" id="{F8CC1758-6434-462A-9472-B72F80EE6228}"/>
              </a:ext>
            </a:extLst>
          </p:cNvPr>
          <p:cNvPicPr>
            <a:picLocks noChangeAspect="1"/>
          </p:cNvPicPr>
          <p:nvPr/>
        </p:nvPicPr>
        <p:blipFill>
          <a:blip r:embed="rId3"/>
          <a:stretch>
            <a:fillRect/>
          </a:stretch>
        </p:blipFill>
        <p:spPr>
          <a:xfrm>
            <a:off x="9857344" y="1825625"/>
            <a:ext cx="1793565" cy="2117110"/>
          </a:xfrm>
          <a:prstGeom prst="rect">
            <a:avLst/>
          </a:prstGeom>
        </p:spPr>
      </p:pic>
      <p:sp>
        <p:nvSpPr>
          <p:cNvPr id="5" name="Marcador de pie de página 4">
            <a:extLst>
              <a:ext uri="{FF2B5EF4-FFF2-40B4-BE49-F238E27FC236}">
                <a16:creationId xmlns:a16="http://schemas.microsoft.com/office/drawing/2014/main" xmlns="" id="{3E84F41A-211C-4182-9002-0B8F03A45CB0}"/>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1984778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CE287D4-A9C4-427E-81A0-1DD349193B60}"/>
              </a:ext>
            </a:extLst>
          </p:cNvPr>
          <p:cNvSpPr>
            <a:spLocks noGrp="1"/>
          </p:cNvSpPr>
          <p:nvPr>
            <p:ph type="title"/>
          </p:nvPr>
        </p:nvSpPr>
        <p:spPr>
          <a:xfrm>
            <a:off x="838200" y="266802"/>
            <a:ext cx="7666703" cy="1532501"/>
          </a:xfrm>
        </p:spPr>
        <p:txBody>
          <a:bodyPr>
            <a:normAutofit fontScale="90000"/>
          </a:bodyPr>
          <a:lstStyle/>
          <a:p>
            <a:r>
              <a:rPr lang="es-CL" b="1" dirty="0">
                <a:solidFill>
                  <a:schemeClr val="bg1"/>
                </a:solidFill>
              </a:rPr>
              <a:t>¿Podría ser que la forma en que piensas sobre negociación te están impidiendo más progreso?</a:t>
            </a:r>
            <a:endParaRPr lang="es-CL" dirty="0">
              <a:solidFill>
                <a:schemeClr val="bg1"/>
              </a:solidFill>
            </a:endParaRPr>
          </a:p>
        </p:txBody>
      </p:sp>
      <p:sp>
        <p:nvSpPr>
          <p:cNvPr id="3" name="Marcador de contenido 2">
            <a:extLst>
              <a:ext uri="{FF2B5EF4-FFF2-40B4-BE49-F238E27FC236}">
                <a16:creationId xmlns:a16="http://schemas.microsoft.com/office/drawing/2014/main" xmlns="" id="{5ACE42E1-3845-4A68-8290-2C0795B9F954}"/>
              </a:ext>
            </a:extLst>
          </p:cNvPr>
          <p:cNvSpPr>
            <a:spLocks noGrp="1"/>
          </p:cNvSpPr>
          <p:nvPr>
            <p:ph idx="1"/>
          </p:nvPr>
        </p:nvSpPr>
        <p:spPr>
          <a:xfrm>
            <a:off x="838200" y="2143432"/>
            <a:ext cx="8679426" cy="757084"/>
          </a:xfrm>
        </p:spPr>
        <p:txBody>
          <a:bodyPr>
            <a:normAutofit lnSpcReduction="10000"/>
          </a:bodyPr>
          <a:lstStyle/>
          <a:p>
            <a:pPr marL="0" indent="0">
              <a:buNone/>
            </a:pPr>
            <a:r>
              <a:rPr lang="es-CL" sz="2000" dirty="0">
                <a:solidFill>
                  <a:schemeClr val="bg1"/>
                </a:solidFill>
              </a:rPr>
              <a:t>El profesor Michael </a:t>
            </a:r>
            <a:r>
              <a:rPr lang="es-CL" sz="2000" dirty="0" err="1">
                <a:solidFill>
                  <a:schemeClr val="bg1"/>
                </a:solidFill>
              </a:rPr>
              <a:t>Wheeler</a:t>
            </a:r>
            <a:r>
              <a:rPr lang="es-CL" sz="2000" dirty="0">
                <a:solidFill>
                  <a:schemeClr val="bg1"/>
                </a:solidFill>
              </a:rPr>
              <a:t> (Harvard Business </a:t>
            </a:r>
            <a:r>
              <a:rPr lang="es-CL" sz="2000" dirty="0" err="1">
                <a:solidFill>
                  <a:schemeClr val="bg1"/>
                </a:solidFill>
              </a:rPr>
              <a:t>School</a:t>
            </a:r>
            <a:r>
              <a:rPr lang="es-CL" sz="2000" dirty="0">
                <a:solidFill>
                  <a:schemeClr val="bg1"/>
                </a:solidFill>
              </a:rPr>
              <a:t>) </a:t>
            </a:r>
          </a:p>
          <a:p>
            <a:pPr marL="0" indent="0">
              <a:buNone/>
            </a:pPr>
            <a:r>
              <a:rPr lang="es-CL" sz="2000" dirty="0">
                <a:solidFill>
                  <a:schemeClr val="bg1"/>
                </a:solidFill>
              </a:rPr>
              <a:t>Propone incluir estos 8 elementos en tu estrategia de negociación:</a:t>
            </a:r>
          </a:p>
        </p:txBody>
      </p:sp>
      <p:pic>
        <p:nvPicPr>
          <p:cNvPr id="1026" name="Picture 2" descr="Resultado de imagen para Michael Wheeler">
            <a:extLst>
              <a:ext uri="{FF2B5EF4-FFF2-40B4-BE49-F238E27FC236}">
                <a16:creationId xmlns:a16="http://schemas.microsoft.com/office/drawing/2014/main" xmlns="" id="{D2202969-E723-4643-A245-8EC979D39A9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0407" t="-157" b="-1"/>
          <a:stretch/>
        </p:blipFill>
        <p:spPr bwMode="auto">
          <a:xfrm>
            <a:off x="9517626" y="9832"/>
            <a:ext cx="2448233" cy="274694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xmlns="" id="{D9210507-F11B-4390-99B6-56B6D5C1FB95}"/>
              </a:ext>
            </a:extLst>
          </p:cNvPr>
          <p:cNvSpPr/>
          <p:nvPr/>
        </p:nvSpPr>
        <p:spPr>
          <a:xfrm>
            <a:off x="838200" y="3244645"/>
            <a:ext cx="10535433" cy="2554545"/>
          </a:xfrm>
          <a:prstGeom prst="rect">
            <a:avLst/>
          </a:prstGeom>
        </p:spPr>
        <p:txBody>
          <a:bodyPr wrap="square">
            <a:spAutoFit/>
          </a:bodyPr>
          <a:lstStyle/>
          <a:p>
            <a:r>
              <a:rPr lang="es-CL" sz="4000" dirty="0">
                <a:solidFill>
                  <a:schemeClr val="bg1"/>
                </a:solidFill>
              </a:rPr>
              <a:t>1.   </a:t>
            </a:r>
            <a:r>
              <a:rPr lang="es-CL" sz="4000" b="1" dirty="0">
                <a:solidFill>
                  <a:schemeClr val="bg1"/>
                </a:solidFill>
              </a:rPr>
              <a:t>"Establecer una meta provisional"</a:t>
            </a:r>
            <a:r>
              <a:rPr lang="es-CL" sz="4000" dirty="0">
                <a:solidFill>
                  <a:schemeClr val="bg1"/>
                </a:solidFill>
              </a:rPr>
              <a:t> - Saber lo que quiere, pero no restringir su pensamiento.</a:t>
            </a:r>
          </a:p>
          <a:p>
            <a:r>
              <a:rPr lang="es-CL" sz="4000" dirty="0">
                <a:solidFill>
                  <a:schemeClr val="bg1"/>
                </a:solidFill>
              </a:rPr>
              <a:t>2.   </a:t>
            </a:r>
            <a:r>
              <a:rPr lang="es-CL" sz="4000" b="1" dirty="0">
                <a:solidFill>
                  <a:schemeClr val="bg1"/>
                </a:solidFill>
              </a:rPr>
              <a:t>"Tenga un Plan B"</a:t>
            </a:r>
            <a:r>
              <a:rPr lang="es-CL" sz="4000" dirty="0">
                <a:solidFill>
                  <a:schemeClr val="bg1"/>
                </a:solidFill>
              </a:rPr>
              <a:t> - Esté listo con una alternativa si su estrategia inicial falla.</a:t>
            </a:r>
          </a:p>
        </p:txBody>
      </p:sp>
      <p:sp>
        <p:nvSpPr>
          <p:cNvPr id="5" name="Marcador de pie de página 4">
            <a:extLst>
              <a:ext uri="{FF2B5EF4-FFF2-40B4-BE49-F238E27FC236}">
                <a16:creationId xmlns:a16="http://schemas.microsoft.com/office/drawing/2014/main" xmlns="" id="{C3AF6303-3CF4-42C1-89A8-6923F3A64242}"/>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298332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CE287D4-A9C4-427E-81A0-1DD349193B60}"/>
              </a:ext>
            </a:extLst>
          </p:cNvPr>
          <p:cNvSpPr>
            <a:spLocks noGrp="1"/>
          </p:cNvSpPr>
          <p:nvPr>
            <p:ph type="title"/>
          </p:nvPr>
        </p:nvSpPr>
        <p:spPr>
          <a:xfrm>
            <a:off x="838200" y="266802"/>
            <a:ext cx="7666703" cy="1532501"/>
          </a:xfrm>
        </p:spPr>
        <p:txBody>
          <a:bodyPr>
            <a:normAutofit fontScale="90000"/>
          </a:bodyPr>
          <a:lstStyle/>
          <a:p>
            <a:r>
              <a:rPr lang="es-CL" b="1" dirty="0">
                <a:solidFill>
                  <a:schemeClr val="bg1"/>
                </a:solidFill>
              </a:rPr>
              <a:t>¿Podría ser que la forma en que piensas sobre negociación te están impidiendo más progreso?</a:t>
            </a:r>
            <a:endParaRPr lang="es-CL" dirty="0">
              <a:solidFill>
                <a:schemeClr val="bg1"/>
              </a:solidFill>
            </a:endParaRPr>
          </a:p>
        </p:txBody>
      </p:sp>
      <p:sp>
        <p:nvSpPr>
          <p:cNvPr id="3" name="Marcador de contenido 2">
            <a:extLst>
              <a:ext uri="{FF2B5EF4-FFF2-40B4-BE49-F238E27FC236}">
                <a16:creationId xmlns:a16="http://schemas.microsoft.com/office/drawing/2014/main" xmlns="" id="{5ACE42E1-3845-4A68-8290-2C0795B9F954}"/>
              </a:ext>
            </a:extLst>
          </p:cNvPr>
          <p:cNvSpPr>
            <a:spLocks noGrp="1"/>
          </p:cNvSpPr>
          <p:nvPr>
            <p:ph idx="1"/>
          </p:nvPr>
        </p:nvSpPr>
        <p:spPr>
          <a:xfrm>
            <a:off x="838200" y="2143432"/>
            <a:ext cx="8679426" cy="757084"/>
          </a:xfrm>
        </p:spPr>
        <p:txBody>
          <a:bodyPr>
            <a:normAutofit lnSpcReduction="10000"/>
          </a:bodyPr>
          <a:lstStyle/>
          <a:p>
            <a:pPr marL="0" indent="0">
              <a:buNone/>
            </a:pPr>
            <a:r>
              <a:rPr lang="es-CL" sz="2000" dirty="0">
                <a:solidFill>
                  <a:schemeClr val="bg1"/>
                </a:solidFill>
              </a:rPr>
              <a:t>El profesor Michael </a:t>
            </a:r>
            <a:r>
              <a:rPr lang="es-CL" sz="2000" dirty="0" err="1">
                <a:solidFill>
                  <a:schemeClr val="bg1"/>
                </a:solidFill>
              </a:rPr>
              <a:t>Wheeler</a:t>
            </a:r>
            <a:r>
              <a:rPr lang="es-CL" sz="2000" dirty="0">
                <a:solidFill>
                  <a:schemeClr val="bg1"/>
                </a:solidFill>
              </a:rPr>
              <a:t> (Harvard Business </a:t>
            </a:r>
            <a:r>
              <a:rPr lang="es-CL" sz="2000" dirty="0" err="1">
                <a:solidFill>
                  <a:schemeClr val="bg1"/>
                </a:solidFill>
              </a:rPr>
              <a:t>School</a:t>
            </a:r>
            <a:r>
              <a:rPr lang="es-CL" sz="2000" dirty="0">
                <a:solidFill>
                  <a:schemeClr val="bg1"/>
                </a:solidFill>
              </a:rPr>
              <a:t>) </a:t>
            </a:r>
          </a:p>
          <a:p>
            <a:pPr marL="0" indent="0">
              <a:buNone/>
            </a:pPr>
            <a:r>
              <a:rPr lang="es-CL" sz="2000" dirty="0">
                <a:solidFill>
                  <a:schemeClr val="bg1"/>
                </a:solidFill>
              </a:rPr>
              <a:t>Propone incluir estos 8 elementos en tu estrategia de negociación:</a:t>
            </a:r>
          </a:p>
        </p:txBody>
      </p:sp>
      <p:pic>
        <p:nvPicPr>
          <p:cNvPr id="1026" name="Picture 2" descr="Resultado de imagen para Michael Wheeler">
            <a:extLst>
              <a:ext uri="{FF2B5EF4-FFF2-40B4-BE49-F238E27FC236}">
                <a16:creationId xmlns:a16="http://schemas.microsoft.com/office/drawing/2014/main" xmlns="" id="{D2202969-E723-4643-A245-8EC979D39A9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0407" t="-157" b="-1"/>
          <a:stretch/>
        </p:blipFill>
        <p:spPr bwMode="auto">
          <a:xfrm>
            <a:off x="9517626" y="9832"/>
            <a:ext cx="2448233" cy="274694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xmlns="" id="{D9210507-F11B-4390-99B6-56B6D5C1FB95}"/>
              </a:ext>
            </a:extLst>
          </p:cNvPr>
          <p:cNvSpPr/>
          <p:nvPr/>
        </p:nvSpPr>
        <p:spPr>
          <a:xfrm>
            <a:off x="838200" y="3244645"/>
            <a:ext cx="10409903" cy="2862322"/>
          </a:xfrm>
          <a:prstGeom prst="rect">
            <a:avLst/>
          </a:prstGeom>
        </p:spPr>
        <p:txBody>
          <a:bodyPr wrap="square">
            <a:spAutoFit/>
          </a:bodyPr>
          <a:lstStyle/>
          <a:p>
            <a:r>
              <a:rPr lang="es-CL" sz="3600" dirty="0">
                <a:solidFill>
                  <a:schemeClr val="bg1"/>
                </a:solidFill>
              </a:rPr>
              <a:t>3.   </a:t>
            </a:r>
            <a:r>
              <a:rPr lang="es-CL" sz="3600" b="1" dirty="0">
                <a:solidFill>
                  <a:schemeClr val="bg1"/>
                </a:solidFill>
              </a:rPr>
              <a:t>"Imagine el juego final"</a:t>
            </a:r>
            <a:r>
              <a:rPr lang="es-CL" sz="3600" dirty="0">
                <a:solidFill>
                  <a:schemeClr val="bg1"/>
                </a:solidFill>
              </a:rPr>
              <a:t> - Considere sus metas y trabaje hacia atrás para determinar los mejores caminos para llegar allí.</a:t>
            </a:r>
          </a:p>
          <a:p>
            <a:r>
              <a:rPr lang="es-CL" sz="3600" dirty="0">
                <a:solidFill>
                  <a:schemeClr val="bg1"/>
                </a:solidFill>
              </a:rPr>
              <a:t>4.   </a:t>
            </a:r>
            <a:r>
              <a:rPr lang="es-CL" sz="3600" b="1" dirty="0">
                <a:solidFill>
                  <a:schemeClr val="bg1"/>
                </a:solidFill>
              </a:rPr>
              <a:t>"Hacer que el aprendizaje sea una prioridad"</a:t>
            </a:r>
            <a:r>
              <a:rPr lang="es-CL" sz="3600" dirty="0">
                <a:solidFill>
                  <a:schemeClr val="bg1"/>
                </a:solidFill>
              </a:rPr>
              <a:t> - Siempre aprenda de los eventos que se despliegan.</a:t>
            </a:r>
          </a:p>
        </p:txBody>
      </p:sp>
      <p:sp>
        <p:nvSpPr>
          <p:cNvPr id="5" name="Marcador de pie de página 4">
            <a:extLst>
              <a:ext uri="{FF2B5EF4-FFF2-40B4-BE49-F238E27FC236}">
                <a16:creationId xmlns:a16="http://schemas.microsoft.com/office/drawing/2014/main" xmlns="" id="{C3AF6303-3CF4-42C1-89A8-6923F3A64242}"/>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938954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2" descr="Resultado de imagen para Michael Wheeler">
            <a:extLst>
              <a:ext uri="{FF2B5EF4-FFF2-40B4-BE49-F238E27FC236}">
                <a16:creationId xmlns:a16="http://schemas.microsoft.com/office/drawing/2014/main" xmlns="" id="{EAC0C92F-8649-41DB-90FB-5D8871500CD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0407" t="-157" b="-1"/>
          <a:stretch/>
        </p:blipFill>
        <p:spPr bwMode="auto">
          <a:xfrm>
            <a:off x="9517626" y="9832"/>
            <a:ext cx="2448233" cy="2746941"/>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xmlns="" id="{AA4223B7-2602-4F91-8EDE-D458B7BAE823}"/>
              </a:ext>
            </a:extLst>
          </p:cNvPr>
          <p:cNvSpPr>
            <a:spLocks noGrp="1"/>
          </p:cNvSpPr>
          <p:nvPr>
            <p:ph idx="1"/>
          </p:nvPr>
        </p:nvSpPr>
        <p:spPr>
          <a:xfrm>
            <a:off x="631722" y="2756773"/>
            <a:ext cx="10515600" cy="3892137"/>
          </a:xfrm>
        </p:spPr>
        <p:txBody>
          <a:bodyPr>
            <a:normAutofit/>
          </a:bodyPr>
          <a:lstStyle/>
          <a:p>
            <a:pPr marL="0" indent="0">
              <a:buNone/>
            </a:pPr>
            <a:r>
              <a:rPr lang="es-CL" sz="4000" dirty="0">
                <a:solidFill>
                  <a:schemeClr val="bg1"/>
                </a:solidFill>
              </a:rPr>
              <a:t>5.   </a:t>
            </a:r>
            <a:r>
              <a:rPr lang="es-CL" sz="4000" b="1" dirty="0">
                <a:solidFill>
                  <a:schemeClr val="bg1"/>
                </a:solidFill>
              </a:rPr>
              <a:t>"Adaptar cuando usted tiene que"</a:t>
            </a:r>
            <a:r>
              <a:rPr lang="es-CL" sz="4000" dirty="0">
                <a:solidFill>
                  <a:schemeClr val="bg1"/>
                </a:solidFill>
              </a:rPr>
              <a:t> - La otra parte hará movimientos que usted no anticipa. Mantente flexible.</a:t>
            </a:r>
          </a:p>
          <a:p>
            <a:pPr marL="0" indent="0">
              <a:buNone/>
            </a:pPr>
            <a:r>
              <a:rPr lang="es-CL" sz="4000" dirty="0">
                <a:solidFill>
                  <a:schemeClr val="bg1"/>
                </a:solidFill>
              </a:rPr>
              <a:t>6.   </a:t>
            </a:r>
            <a:r>
              <a:rPr lang="es-CL" sz="4000" b="1" dirty="0">
                <a:solidFill>
                  <a:schemeClr val="bg1"/>
                </a:solidFill>
              </a:rPr>
              <a:t>"Piensa como un competidor"</a:t>
            </a:r>
            <a:r>
              <a:rPr lang="es-CL" sz="4000" dirty="0">
                <a:solidFill>
                  <a:schemeClr val="bg1"/>
                </a:solidFill>
              </a:rPr>
              <a:t> - Piensa en cómo la otra parte podría explotar las aperturas que proporcionas.</a:t>
            </a:r>
          </a:p>
        </p:txBody>
      </p:sp>
      <p:sp>
        <p:nvSpPr>
          <p:cNvPr id="4" name="Título 1">
            <a:extLst>
              <a:ext uri="{FF2B5EF4-FFF2-40B4-BE49-F238E27FC236}">
                <a16:creationId xmlns:a16="http://schemas.microsoft.com/office/drawing/2014/main" xmlns="" id="{A2FE69E4-8AC1-49C7-90DC-00AC1679F3C4}"/>
              </a:ext>
            </a:extLst>
          </p:cNvPr>
          <p:cNvSpPr>
            <a:spLocks noGrp="1"/>
          </p:cNvSpPr>
          <p:nvPr>
            <p:ph type="title"/>
          </p:nvPr>
        </p:nvSpPr>
        <p:spPr>
          <a:xfrm>
            <a:off x="838201" y="365125"/>
            <a:ext cx="8089490" cy="1552165"/>
          </a:xfrm>
        </p:spPr>
        <p:txBody>
          <a:bodyPr>
            <a:normAutofit fontScale="90000"/>
          </a:bodyPr>
          <a:lstStyle/>
          <a:p>
            <a:r>
              <a:rPr lang="es-CL" b="1" dirty="0">
                <a:solidFill>
                  <a:schemeClr val="bg1"/>
                </a:solidFill>
              </a:rPr>
              <a:t>¿Podría ser que la forma en que piensas sobre negociación te están impidiendo más progreso?</a:t>
            </a:r>
            <a:endParaRPr lang="es-CL" dirty="0">
              <a:solidFill>
                <a:schemeClr val="bg1"/>
              </a:solidFill>
            </a:endParaRPr>
          </a:p>
        </p:txBody>
      </p:sp>
      <p:sp>
        <p:nvSpPr>
          <p:cNvPr id="6" name="Marcador de pie de página 5">
            <a:extLst>
              <a:ext uri="{FF2B5EF4-FFF2-40B4-BE49-F238E27FC236}">
                <a16:creationId xmlns:a16="http://schemas.microsoft.com/office/drawing/2014/main" xmlns="" id="{F1E60516-B608-402D-9F93-ACC1F5EB34A0}"/>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15753931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2" descr="Resultado de imagen para Michael Wheeler">
            <a:extLst>
              <a:ext uri="{FF2B5EF4-FFF2-40B4-BE49-F238E27FC236}">
                <a16:creationId xmlns:a16="http://schemas.microsoft.com/office/drawing/2014/main" xmlns="" id="{EAC0C92F-8649-41DB-90FB-5D8871500CD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0407" t="-157" b="-1"/>
          <a:stretch/>
        </p:blipFill>
        <p:spPr bwMode="auto">
          <a:xfrm>
            <a:off x="9517626" y="9832"/>
            <a:ext cx="2448233" cy="2746941"/>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xmlns="" id="{AA4223B7-2602-4F91-8EDE-D458B7BAE823}"/>
              </a:ext>
            </a:extLst>
          </p:cNvPr>
          <p:cNvSpPr>
            <a:spLocks noGrp="1"/>
          </p:cNvSpPr>
          <p:nvPr>
            <p:ph idx="1"/>
          </p:nvPr>
        </p:nvSpPr>
        <p:spPr>
          <a:xfrm>
            <a:off x="631722" y="2756773"/>
            <a:ext cx="10515600" cy="3892137"/>
          </a:xfrm>
        </p:spPr>
        <p:txBody>
          <a:bodyPr>
            <a:normAutofit/>
          </a:bodyPr>
          <a:lstStyle/>
          <a:p>
            <a:pPr marL="0" indent="0">
              <a:buNone/>
            </a:pPr>
            <a:r>
              <a:rPr lang="es-CL" sz="4000" dirty="0">
                <a:solidFill>
                  <a:schemeClr val="bg1"/>
                </a:solidFill>
              </a:rPr>
              <a:t>7.   </a:t>
            </a:r>
            <a:r>
              <a:rPr lang="es-CL" sz="4000" b="1" dirty="0">
                <a:solidFill>
                  <a:schemeClr val="bg1"/>
                </a:solidFill>
              </a:rPr>
              <a:t>"Guarda tu opción de salida"</a:t>
            </a:r>
            <a:r>
              <a:rPr lang="es-CL" sz="4000" dirty="0">
                <a:solidFill>
                  <a:schemeClr val="bg1"/>
                </a:solidFill>
              </a:rPr>
              <a:t> - Sabe cómo reaccionar ante los desarrollos negativos; Saber cuándo dejar la oferta.</a:t>
            </a:r>
          </a:p>
          <a:p>
            <a:pPr marL="0" indent="0">
              <a:buNone/>
            </a:pPr>
            <a:r>
              <a:rPr lang="es-CL" sz="4000" dirty="0">
                <a:solidFill>
                  <a:schemeClr val="bg1"/>
                </a:solidFill>
              </a:rPr>
              <a:t>8.   </a:t>
            </a:r>
            <a:r>
              <a:rPr lang="es-CL" sz="4000" b="1" dirty="0">
                <a:solidFill>
                  <a:schemeClr val="bg1"/>
                </a:solidFill>
              </a:rPr>
              <a:t>"Siempre cierre"</a:t>
            </a:r>
            <a:r>
              <a:rPr lang="es-CL" sz="4000" dirty="0">
                <a:solidFill>
                  <a:schemeClr val="bg1"/>
                </a:solidFill>
              </a:rPr>
              <a:t> - Todo lo que dice y hace debe acercarse a un acuerdo por escrito.</a:t>
            </a:r>
          </a:p>
          <a:p>
            <a:endParaRPr lang="es-CL" sz="3200" dirty="0">
              <a:solidFill>
                <a:schemeClr val="bg1"/>
              </a:solidFill>
            </a:endParaRPr>
          </a:p>
        </p:txBody>
      </p:sp>
      <p:sp>
        <p:nvSpPr>
          <p:cNvPr id="4" name="Título 1">
            <a:extLst>
              <a:ext uri="{FF2B5EF4-FFF2-40B4-BE49-F238E27FC236}">
                <a16:creationId xmlns:a16="http://schemas.microsoft.com/office/drawing/2014/main" xmlns="" id="{A2FE69E4-8AC1-49C7-90DC-00AC1679F3C4}"/>
              </a:ext>
            </a:extLst>
          </p:cNvPr>
          <p:cNvSpPr>
            <a:spLocks noGrp="1"/>
          </p:cNvSpPr>
          <p:nvPr>
            <p:ph type="title"/>
          </p:nvPr>
        </p:nvSpPr>
        <p:spPr>
          <a:xfrm>
            <a:off x="838201" y="365125"/>
            <a:ext cx="8089490" cy="1552165"/>
          </a:xfrm>
        </p:spPr>
        <p:txBody>
          <a:bodyPr>
            <a:normAutofit fontScale="90000"/>
          </a:bodyPr>
          <a:lstStyle/>
          <a:p>
            <a:r>
              <a:rPr lang="es-CL" b="1" dirty="0">
                <a:solidFill>
                  <a:schemeClr val="bg1"/>
                </a:solidFill>
              </a:rPr>
              <a:t>¿Podría ser que la forma en que piensas sobre negociación te están impidiendo más progreso?</a:t>
            </a:r>
            <a:endParaRPr lang="es-CL" dirty="0">
              <a:solidFill>
                <a:schemeClr val="bg1"/>
              </a:solidFill>
            </a:endParaRPr>
          </a:p>
        </p:txBody>
      </p:sp>
      <p:sp>
        <p:nvSpPr>
          <p:cNvPr id="6" name="Marcador de pie de página 5">
            <a:extLst>
              <a:ext uri="{FF2B5EF4-FFF2-40B4-BE49-F238E27FC236}">
                <a16:creationId xmlns:a16="http://schemas.microsoft.com/office/drawing/2014/main" xmlns="" id="{F1E60516-B608-402D-9F93-ACC1F5EB34A0}"/>
              </a:ext>
            </a:extLst>
          </p:cNvPr>
          <p:cNvSpPr>
            <a:spLocks noGrp="1"/>
          </p:cNvSpPr>
          <p:nvPr>
            <p:ph type="ftr" sz="quarter" idx="11"/>
          </p:nvPr>
        </p:nvSpPr>
        <p:spPr/>
        <p:txBody>
          <a:bodyPr/>
          <a:lstStyle/>
          <a:p>
            <a:r>
              <a:rPr lang="es-CL">
                <a:solidFill>
                  <a:schemeClr val="bg1"/>
                </a:solidFill>
              </a:rPr>
              <a:t>Victor Salazar Gilabert - vgilabert187@gmail.com</a:t>
            </a:r>
          </a:p>
        </p:txBody>
      </p:sp>
    </p:spTree>
    <p:extLst>
      <p:ext uri="{BB962C8B-B14F-4D97-AF65-F5344CB8AC3E}">
        <p14:creationId xmlns:p14="http://schemas.microsoft.com/office/powerpoint/2010/main" val="2983275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Marcador de pie de página 5">
            <a:extLst>
              <a:ext uri="{FF2B5EF4-FFF2-40B4-BE49-F238E27FC236}">
                <a16:creationId xmlns:a16="http://schemas.microsoft.com/office/drawing/2014/main" xmlns="" id="{F1E60516-B608-402D-9F93-ACC1F5EB34A0}"/>
              </a:ext>
            </a:extLst>
          </p:cNvPr>
          <p:cNvSpPr>
            <a:spLocks noGrp="1"/>
          </p:cNvSpPr>
          <p:nvPr>
            <p:ph type="ftr" sz="quarter" idx="11"/>
          </p:nvPr>
        </p:nvSpPr>
        <p:spPr/>
        <p:txBody>
          <a:bodyPr/>
          <a:lstStyle/>
          <a:p>
            <a:r>
              <a:rPr lang="es-CL">
                <a:solidFill>
                  <a:schemeClr val="bg1"/>
                </a:solidFill>
              </a:rPr>
              <a:t>Victor Salazar Gilabert - vgilabert187@gmail.com</a:t>
            </a:r>
          </a:p>
        </p:txBody>
      </p:sp>
      <p:sp>
        <p:nvSpPr>
          <p:cNvPr id="7" name="Marcador de contenido 6">
            <a:extLst>
              <a:ext uri="{FF2B5EF4-FFF2-40B4-BE49-F238E27FC236}">
                <a16:creationId xmlns:a16="http://schemas.microsoft.com/office/drawing/2014/main" xmlns="" id="{E11B6F45-3CB9-402F-8795-61FBC4738E99}"/>
              </a:ext>
            </a:extLst>
          </p:cNvPr>
          <p:cNvSpPr>
            <a:spLocks noGrp="1"/>
          </p:cNvSpPr>
          <p:nvPr>
            <p:ph idx="1"/>
          </p:nvPr>
        </p:nvSpPr>
        <p:spPr>
          <a:xfrm>
            <a:off x="838200" y="2455102"/>
            <a:ext cx="10515600" cy="1215024"/>
          </a:xfrm>
        </p:spPr>
        <p:txBody>
          <a:bodyPr>
            <a:normAutofit/>
          </a:bodyPr>
          <a:lstStyle/>
          <a:p>
            <a:pPr marL="0" indent="0" algn="ctr">
              <a:buNone/>
            </a:pPr>
            <a:r>
              <a:rPr lang="es-CL" sz="4400" dirty="0">
                <a:solidFill>
                  <a:schemeClr val="bg1"/>
                </a:solidFill>
              </a:rPr>
              <a:t>MUCHAS GRACIAS</a:t>
            </a:r>
          </a:p>
        </p:txBody>
      </p:sp>
    </p:spTree>
    <p:extLst>
      <p:ext uri="{BB962C8B-B14F-4D97-AF65-F5344CB8AC3E}">
        <p14:creationId xmlns:p14="http://schemas.microsoft.com/office/powerpoint/2010/main" val="1631063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1" name="2 Marcador de contenido">
            <a:extLst>
              <a:ext uri="{FF2B5EF4-FFF2-40B4-BE49-F238E27FC236}">
                <a16:creationId xmlns:a16="http://schemas.microsoft.com/office/drawing/2014/main" xmlns="" id="{328E2E2B-7E8A-4C35-B0BB-A5B3690DAD22}"/>
              </a:ext>
            </a:extLst>
          </p:cNvPr>
          <p:cNvSpPr>
            <a:spLocks noGrp="1"/>
          </p:cNvSpPr>
          <p:nvPr>
            <p:ph idx="1"/>
          </p:nvPr>
        </p:nvSpPr>
        <p:spPr>
          <a:xfrm>
            <a:off x="599769" y="1877961"/>
            <a:ext cx="10550012" cy="3726426"/>
          </a:xfrm>
        </p:spPr>
        <p:txBody>
          <a:bodyPr>
            <a:noAutofit/>
          </a:bodyPr>
          <a:lstStyle/>
          <a:p>
            <a:pPr marL="0" indent="0" algn="just">
              <a:lnSpc>
                <a:spcPct val="150000"/>
              </a:lnSpc>
              <a:buClr>
                <a:schemeClr val="accent3"/>
              </a:buClr>
              <a:buNone/>
              <a:defRPr/>
            </a:pPr>
            <a:r>
              <a:rPr lang="es-ES_tradnl" sz="3200" dirty="0">
                <a:solidFill>
                  <a:schemeClr val="bg1"/>
                </a:solidFill>
                <a:latin typeface="Tahoma" pitchFamily="34" charset="0"/>
                <a:ea typeface="Arial Unicode MS" pitchFamily="34" charset="-128"/>
                <a:cs typeface="Arial Unicode MS" pitchFamily="34" charset="-128"/>
              </a:rPr>
              <a:t>El conflicto es inevitable, es parte inherente en las </a:t>
            </a:r>
            <a:r>
              <a:rPr lang="es-ES_tradnl" sz="3600" b="1" dirty="0">
                <a:solidFill>
                  <a:schemeClr val="bg1"/>
                </a:solidFill>
                <a:latin typeface="Tahoma" pitchFamily="34" charset="0"/>
                <a:ea typeface="Arial Unicode MS" pitchFamily="34" charset="-128"/>
                <a:cs typeface="Arial Unicode MS" pitchFamily="34" charset="-128"/>
              </a:rPr>
              <a:t>relaciones interpersonales</a:t>
            </a:r>
            <a:r>
              <a:rPr lang="es-ES_tradnl" sz="3200" dirty="0">
                <a:solidFill>
                  <a:schemeClr val="bg1"/>
                </a:solidFill>
                <a:latin typeface="Tahoma" pitchFamily="34" charset="0"/>
                <a:ea typeface="Arial Unicode MS" pitchFamily="34" charset="-128"/>
                <a:cs typeface="Arial Unicode MS" pitchFamily="34" charset="-128"/>
              </a:rPr>
              <a:t>, representa un continuo ajuste de la realidad interna y externa dado que todo está en movimiento.</a:t>
            </a:r>
            <a:endParaRPr lang="es-MX" sz="3200" dirty="0">
              <a:solidFill>
                <a:schemeClr val="bg1"/>
              </a:solidFill>
            </a:endParaRPr>
          </a:p>
        </p:txBody>
      </p:sp>
      <p:sp>
        <p:nvSpPr>
          <p:cNvPr id="2" name="Marcador de pie de página 1">
            <a:extLst>
              <a:ext uri="{FF2B5EF4-FFF2-40B4-BE49-F238E27FC236}">
                <a16:creationId xmlns:a16="http://schemas.microsoft.com/office/drawing/2014/main" xmlns="" id="{4CDE4520-7FC3-4AF8-AF6B-6FB0B0FCB20B}"/>
              </a:ext>
            </a:extLst>
          </p:cNvPr>
          <p:cNvSpPr>
            <a:spLocks noGrp="1"/>
          </p:cNvSpPr>
          <p:nvPr>
            <p:ph type="ftr" sz="quarter" idx="11"/>
          </p:nvPr>
        </p:nvSpPr>
        <p:spPr/>
        <p:txBody>
          <a:bodyPr/>
          <a:lstStyle/>
          <a:p>
            <a:r>
              <a:rPr lang="es-CL"/>
              <a:t>Victor Salazar Gilabert - vgilabert187@gmail.com</a:t>
            </a:r>
          </a:p>
        </p:txBody>
      </p:sp>
    </p:spTree>
    <p:extLst>
      <p:ext uri="{BB962C8B-B14F-4D97-AF65-F5344CB8AC3E}">
        <p14:creationId xmlns:p14="http://schemas.microsoft.com/office/powerpoint/2010/main" val="1019047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70339" name="Rectangle 3">
            <a:extLst>
              <a:ext uri="{FF2B5EF4-FFF2-40B4-BE49-F238E27FC236}">
                <a16:creationId xmlns:a16="http://schemas.microsoft.com/office/drawing/2014/main" xmlns="" id="{F6D716A0-5E92-44DC-BCDE-D1D27603A83A}"/>
              </a:ext>
            </a:extLst>
          </p:cNvPr>
          <p:cNvSpPr>
            <a:spLocks noGrp="1" noChangeArrowheads="1"/>
          </p:cNvSpPr>
          <p:nvPr>
            <p:ph idx="1"/>
          </p:nvPr>
        </p:nvSpPr>
        <p:spPr>
          <a:xfrm>
            <a:off x="914401" y="727588"/>
            <a:ext cx="10225548" cy="5722374"/>
          </a:xfrm>
        </p:spPr>
        <p:txBody>
          <a:bodyPr>
            <a:normAutofit/>
          </a:bodyPr>
          <a:lstStyle/>
          <a:p>
            <a:pPr marL="0" indent="0" algn="just">
              <a:buNone/>
            </a:pPr>
            <a:r>
              <a:rPr lang="es-ES_tradnl" altLang="es-CL" dirty="0">
                <a:solidFill>
                  <a:schemeClr val="bg1"/>
                </a:solidFill>
                <a:latin typeface="Tahoma" panose="020B0604030504040204" pitchFamily="34" charset="0"/>
                <a:ea typeface="Arial Unicode MS" pitchFamily="34" charset="-128"/>
              </a:rPr>
              <a:t> </a:t>
            </a:r>
          </a:p>
          <a:p>
            <a:pPr marL="0" indent="0" algn="just">
              <a:buNone/>
            </a:pPr>
            <a:r>
              <a:rPr lang="es-ES_tradnl" altLang="es-CL" dirty="0">
                <a:solidFill>
                  <a:schemeClr val="bg1"/>
                </a:solidFill>
                <a:latin typeface="Tahoma" panose="020B0604030504040204" pitchFamily="34" charset="0"/>
                <a:ea typeface="Arial Unicode MS" pitchFamily="34" charset="-128"/>
              </a:rPr>
              <a:t>Al aceptar y entender que los conflictos están siempre vinculados a nosotros, lo importante es establecer </a:t>
            </a:r>
          </a:p>
          <a:p>
            <a:pPr marL="0" indent="0" algn="ctr">
              <a:buNone/>
            </a:pPr>
            <a:endParaRPr lang="es-ES_tradnl" altLang="es-CL" dirty="0">
              <a:solidFill>
                <a:schemeClr val="bg1"/>
              </a:solidFill>
              <a:latin typeface="Tahoma" panose="020B0604030504040204" pitchFamily="34" charset="0"/>
              <a:ea typeface="Arial Unicode MS" pitchFamily="34" charset="-128"/>
            </a:endParaRPr>
          </a:p>
          <a:p>
            <a:pPr marL="0" indent="0" algn="ctr">
              <a:buNone/>
            </a:pPr>
            <a:r>
              <a:rPr lang="es-ES_tradnl" altLang="es-CL" b="1" i="1" dirty="0">
                <a:solidFill>
                  <a:schemeClr val="bg1"/>
                </a:solidFill>
                <a:latin typeface="Tahoma" panose="020B0604030504040204" pitchFamily="34" charset="0"/>
                <a:ea typeface="Arial Unicode MS" pitchFamily="34" charset="-128"/>
              </a:rPr>
              <a:t>Estrategia para abordarlos, cómo manejarlos</a:t>
            </a:r>
            <a:r>
              <a:rPr lang="es-ES_tradnl" altLang="es-CL" dirty="0">
                <a:solidFill>
                  <a:schemeClr val="bg1"/>
                </a:solidFill>
                <a:latin typeface="Tahoma" panose="020B0604030504040204" pitchFamily="34" charset="0"/>
                <a:ea typeface="Arial Unicode MS" pitchFamily="34" charset="-128"/>
              </a:rPr>
              <a:t>.</a:t>
            </a:r>
          </a:p>
          <a:p>
            <a:pPr marL="0" indent="0" algn="just">
              <a:buNone/>
            </a:pPr>
            <a:r>
              <a:rPr lang="es-ES_tradnl" altLang="es-CL" dirty="0">
                <a:solidFill>
                  <a:schemeClr val="bg1"/>
                </a:solidFill>
                <a:latin typeface="Tahoma" panose="020B0604030504040204" pitchFamily="34" charset="0"/>
                <a:ea typeface="Arial Unicode MS" pitchFamily="34" charset="-128"/>
              </a:rPr>
              <a:t> </a:t>
            </a:r>
          </a:p>
          <a:p>
            <a:pPr marL="0" indent="0" algn="just">
              <a:buNone/>
            </a:pPr>
            <a:r>
              <a:rPr lang="es-ES_tradnl" altLang="es-CL" dirty="0">
                <a:solidFill>
                  <a:schemeClr val="bg1"/>
                </a:solidFill>
                <a:latin typeface="Tahoma" panose="020B0604030504040204" pitchFamily="34" charset="0"/>
                <a:ea typeface="Arial Unicode MS" pitchFamily="34" charset="-128"/>
              </a:rPr>
              <a:t>Nuestra actividad laboral cotidiana no está exenta de situaciones conflictivas, por ende se requiere desarrollar habilidades para enfrentarlas con un enfoque distinto, controlando adecuadamente las emociones negativas y resolviendo los conflictos a través de estrategias y tácticas apropiadas. </a:t>
            </a:r>
          </a:p>
        </p:txBody>
      </p:sp>
      <p:sp>
        <p:nvSpPr>
          <p:cNvPr id="2" name="Marcador de pie de página 1">
            <a:extLst>
              <a:ext uri="{FF2B5EF4-FFF2-40B4-BE49-F238E27FC236}">
                <a16:creationId xmlns:a16="http://schemas.microsoft.com/office/drawing/2014/main" xmlns="" id="{41853E1E-9BD0-41B4-ADC1-38ACE84F43B7}"/>
              </a:ext>
            </a:extLst>
          </p:cNvPr>
          <p:cNvSpPr>
            <a:spLocks noGrp="1"/>
          </p:cNvSpPr>
          <p:nvPr>
            <p:ph type="ftr" sz="quarter" idx="11"/>
          </p:nvPr>
        </p:nvSpPr>
        <p:spPr/>
        <p:txBody>
          <a:bodyPr/>
          <a:lstStyle/>
          <a:p>
            <a:r>
              <a:rPr lang="es-CL"/>
              <a:t>Victor Salazar Gilabert - vgilabert187@gmail.com</a:t>
            </a:r>
          </a:p>
        </p:txBody>
      </p:sp>
    </p:spTree>
    <p:extLst>
      <p:ext uri="{BB962C8B-B14F-4D97-AF65-F5344CB8AC3E}">
        <p14:creationId xmlns:p14="http://schemas.microsoft.com/office/powerpoint/2010/main" val="255843868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0339">
                                            <p:txEl>
                                              <p:pRg st="0" end="0"/>
                                            </p:txEl>
                                          </p:spTgt>
                                        </p:tgtEl>
                                        <p:attrNameLst>
                                          <p:attrName>style.visibility</p:attrName>
                                        </p:attrNameLst>
                                      </p:cBhvr>
                                      <p:to>
                                        <p:strVal val="visible"/>
                                      </p:to>
                                    </p:set>
                                    <p:anim calcmode="lin" valueType="num">
                                      <p:cBhvr additive="base">
                                        <p:cTn id="7" dur="500" fill="hold"/>
                                        <p:tgtEl>
                                          <p:spTgt spid="270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0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0339">
                                            <p:txEl>
                                              <p:pRg st="1" end="1"/>
                                            </p:txEl>
                                          </p:spTgt>
                                        </p:tgtEl>
                                        <p:attrNameLst>
                                          <p:attrName>style.visibility</p:attrName>
                                        </p:attrNameLst>
                                      </p:cBhvr>
                                      <p:to>
                                        <p:strVal val="visible"/>
                                      </p:to>
                                    </p:set>
                                    <p:anim calcmode="lin" valueType="num">
                                      <p:cBhvr additive="base">
                                        <p:cTn id="13" dur="500" fill="hold"/>
                                        <p:tgtEl>
                                          <p:spTgt spid="270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0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0339">
                                            <p:txEl>
                                              <p:pRg st="3" end="3"/>
                                            </p:txEl>
                                          </p:spTgt>
                                        </p:tgtEl>
                                        <p:attrNameLst>
                                          <p:attrName>style.visibility</p:attrName>
                                        </p:attrNameLst>
                                      </p:cBhvr>
                                      <p:to>
                                        <p:strVal val="visible"/>
                                      </p:to>
                                    </p:set>
                                    <p:anim calcmode="lin" valueType="num">
                                      <p:cBhvr additive="base">
                                        <p:cTn id="19" dur="500" fill="hold"/>
                                        <p:tgtEl>
                                          <p:spTgt spid="270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0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0339">
                                            <p:txEl>
                                              <p:pRg st="4" end="4"/>
                                            </p:txEl>
                                          </p:spTgt>
                                        </p:tgtEl>
                                        <p:attrNameLst>
                                          <p:attrName>style.visibility</p:attrName>
                                        </p:attrNameLst>
                                      </p:cBhvr>
                                      <p:to>
                                        <p:strVal val="visible"/>
                                      </p:to>
                                    </p:set>
                                    <p:anim calcmode="lin" valueType="num">
                                      <p:cBhvr additive="base">
                                        <p:cTn id="25" dur="500" fill="hold"/>
                                        <p:tgtEl>
                                          <p:spTgt spid="27033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03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0339">
                                            <p:txEl>
                                              <p:pRg st="5" end="5"/>
                                            </p:txEl>
                                          </p:spTgt>
                                        </p:tgtEl>
                                        <p:attrNameLst>
                                          <p:attrName>style.visibility</p:attrName>
                                        </p:attrNameLst>
                                      </p:cBhvr>
                                      <p:to>
                                        <p:strVal val="visible"/>
                                      </p:to>
                                    </p:set>
                                    <p:anim calcmode="lin" valueType="num">
                                      <p:cBhvr additive="base">
                                        <p:cTn id="31" dur="500" fill="hold"/>
                                        <p:tgtEl>
                                          <p:spTgt spid="27033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03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39"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8F6CFA9A-5EC1-44AD-B2C7-80F7EDE96352}"/>
              </a:ext>
            </a:extLst>
          </p:cNvPr>
          <p:cNvSpPr>
            <a:spLocks noGrp="1"/>
          </p:cNvSpPr>
          <p:nvPr>
            <p:ph idx="1"/>
          </p:nvPr>
        </p:nvSpPr>
        <p:spPr>
          <a:xfrm>
            <a:off x="838200" y="2231923"/>
            <a:ext cx="10515600" cy="1828800"/>
          </a:xfrm>
        </p:spPr>
        <p:txBody>
          <a:bodyPr>
            <a:normAutofit/>
          </a:bodyPr>
          <a:lstStyle/>
          <a:p>
            <a:pPr marL="0" indent="0" algn="ctr">
              <a:buNone/>
            </a:pPr>
            <a:r>
              <a:rPr lang="es-ES_tradnl" altLang="es-CL" sz="3600" dirty="0">
                <a:solidFill>
                  <a:schemeClr val="bg1"/>
                </a:solidFill>
                <a:latin typeface="Tahoma" panose="020B0604030504040204" pitchFamily="34" charset="0"/>
              </a:rPr>
              <a:t>Los nuevos enfoques se basan en el concepto de que el conflicto es </a:t>
            </a:r>
            <a:r>
              <a:rPr lang="es-ES_tradnl" altLang="es-CL" sz="4000" b="1" i="1" dirty="0">
                <a:solidFill>
                  <a:schemeClr val="bg1"/>
                </a:solidFill>
                <a:latin typeface="Tahoma" panose="020B0604030504040204" pitchFamily="34" charset="0"/>
              </a:rPr>
              <a:t>inevitable</a:t>
            </a:r>
            <a:r>
              <a:rPr lang="es-ES_tradnl" altLang="es-CL" sz="3600" dirty="0">
                <a:solidFill>
                  <a:schemeClr val="bg1"/>
                </a:solidFill>
                <a:latin typeface="Tahoma" panose="020B0604030504040204" pitchFamily="34" charset="0"/>
              </a:rPr>
              <a:t>, es parte integral del </a:t>
            </a:r>
            <a:r>
              <a:rPr lang="es-ES_tradnl" altLang="es-CL" sz="4000" b="1" i="1" dirty="0">
                <a:solidFill>
                  <a:schemeClr val="bg1"/>
                </a:solidFill>
                <a:latin typeface="Tahoma" panose="020B0604030504040204" pitchFamily="34" charset="0"/>
              </a:rPr>
              <a:t>proceso de cambio</a:t>
            </a:r>
            <a:r>
              <a:rPr lang="es-ES_tradnl" altLang="es-CL" sz="3600" dirty="0">
                <a:solidFill>
                  <a:schemeClr val="bg1"/>
                </a:solidFill>
                <a:latin typeface="Tahoma" panose="020B0604030504040204" pitchFamily="34" charset="0"/>
              </a:rPr>
              <a:t>.</a:t>
            </a:r>
          </a:p>
          <a:p>
            <a:endParaRPr lang="es-CL" sz="3600" dirty="0">
              <a:solidFill>
                <a:schemeClr val="bg1"/>
              </a:solidFill>
            </a:endParaRPr>
          </a:p>
        </p:txBody>
      </p:sp>
      <p:sp>
        <p:nvSpPr>
          <p:cNvPr id="4" name="Marcador de pie de página 3">
            <a:extLst>
              <a:ext uri="{FF2B5EF4-FFF2-40B4-BE49-F238E27FC236}">
                <a16:creationId xmlns:a16="http://schemas.microsoft.com/office/drawing/2014/main" xmlns="" id="{B9D076A1-DCC8-41B8-99E6-DEEC91C59127}"/>
              </a:ext>
            </a:extLst>
          </p:cNvPr>
          <p:cNvSpPr>
            <a:spLocks noGrp="1"/>
          </p:cNvSpPr>
          <p:nvPr>
            <p:ph type="ftr" sz="quarter" idx="11"/>
          </p:nvPr>
        </p:nvSpPr>
        <p:spPr/>
        <p:txBody>
          <a:bodyPr/>
          <a:lstStyle/>
          <a:p>
            <a:r>
              <a:rPr lang="es-CL"/>
              <a:t>Victor Salazar Gilabert - vgilabert187@gmail.com</a:t>
            </a:r>
          </a:p>
        </p:txBody>
      </p:sp>
    </p:spTree>
    <p:extLst>
      <p:ext uri="{BB962C8B-B14F-4D97-AF65-F5344CB8AC3E}">
        <p14:creationId xmlns:p14="http://schemas.microsoft.com/office/powerpoint/2010/main" val="1549190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E026336A-FEFF-4CD4-A293-4AAC1F754601}"/>
              </a:ext>
            </a:extLst>
          </p:cNvPr>
          <p:cNvSpPr/>
          <p:nvPr/>
        </p:nvSpPr>
        <p:spPr>
          <a:xfrm>
            <a:off x="479686" y="2780871"/>
            <a:ext cx="11232627" cy="707886"/>
          </a:xfrm>
          <a:prstGeom prst="rect">
            <a:avLst/>
          </a:prstGeom>
        </p:spPr>
        <p:txBody>
          <a:bodyPr wrap="none">
            <a:spAutoFit/>
          </a:bodyPr>
          <a:lstStyle/>
          <a:p>
            <a:pPr algn="just"/>
            <a:r>
              <a:rPr lang="es-ES_tradnl" altLang="es-CL" sz="3600" dirty="0">
                <a:solidFill>
                  <a:schemeClr val="bg1"/>
                </a:solidFill>
                <a:latin typeface="Tahoma" panose="020B0604030504040204" pitchFamily="34" charset="0"/>
              </a:rPr>
              <a:t>De hecho es útil que exista cierto </a:t>
            </a:r>
            <a:r>
              <a:rPr lang="es-ES_tradnl" altLang="es-CL" sz="4000" b="1" i="1" dirty="0">
                <a:solidFill>
                  <a:schemeClr val="bg1"/>
                </a:solidFill>
                <a:latin typeface="Tahoma" panose="020B0604030504040204" pitchFamily="34" charset="0"/>
              </a:rPr>
              <a:t>grado</a:t>
            </a:r>
            <a:r>
              <a:rPr lang="es-ES_tradnl" altLang="es-CL" sz="3600" dirty="0">
                <a:solidFill>
                  <a:schemeClr val="bg1"/>
                </a:solidFill>
                <a:latin typeface="Tahoma" panose="020B0604030504040204" pitchFamily="34" charset="0"/>
              </a:rPr>
              <a:t> de conflicto.</a:t>
            </a:r>
          </a:p>
        </p:txBody>
      </p:sp>
      <p:sp>
        <p:nvSpPr>
          <p:cNvPr id="3" name="Marcador de pie de página 2">
            <a:extLst>
              <a:ext uri="{FF2B5EF4-FFF2-40B4-BE49-F238E27FC236}">
                <a16:creationId xmlns:a16="http://schemas.microsoft.com/office/drawing/2014/main" xmlns="" id="{D6951E96-8F6F-4340-A470-7D686999CB6C}"/>
              </a:ext>
            </a:extLst>
          </p:cNvPr>
          <p:cNvSpPr>
            <a:spLocks noGrp="1"/>
          </p:cNvSpPr>
          <p:nvPr>
            <p:ph type="ftr" sz="quarter" idx="11"/>
          </p:nvPr>
        </p:nvSpPr>
        <p:spPr/>
        <p:txBody>
          <a:bodyPr/>
          <a:lstStyle/>
          <a:p>
            <a:r>
              <a:rPr lang="es-CL"/>
              <a:t>Victor Salazar Gilabert - vgilabert187@gmail.com</a:t>
            </a:r>
          </a:p>
        </p:txBody>
      </p:sp>
    </p:spTree>
    <p:extLst>
      <p:ext uri="{BB962C8B-B14F-4D97-AF65-F5344CB8AC3E}">
        <p14:creationId xmlns:p14="http://schemas.microsoft.com/office/powerpoint/2010/main" val="3869316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07DCFFA7-297B-4AB1-BA0F-1E2029BA2B49}"/>
              </a:ext>
            </a:extLst>
          </p:cNvPr>
          <p:cNvSpPr/>
          <p:nvPr/>
        </p:nvSpPr>
        <p:spPr>
          <a:xfrm>
            <a:off x="904568" y="2869860"/>
            <a:ext cx="10284542" cy="1323439"/>
          </a:xfrm>
          <a:prstGeom prst="rect">
            <a:avLst/>
          </a:prstGeom>
        </p:spPr>
        <p:txBody>
          <a:bodyPr wrap="square">
            <a:spAutoFit/>
          </a:bodyPr>
          <a:lstStyle/>
          <a:p>
            <a:pPr algn="ctr"/>
            <a:r>
              <a:rPr lang="es-ES_tradnl" altLang="es-CL" sz="3600" dirty="0">
                <a:solidFill>
                  <a:schemeClr val="bg1"/>
                </a:solidFill>
                <a:latin typeface="Tahoma" panose="020B0604030504040204" pitchFamily="34" charset="0"/>
              </a:rPr>
              <a:t>El conflicto es parte </a:t>
            </a:r>
            <a:r>
              <a:rPr lang="es-ES_tradnl" altLang="es-CL" sz="4000" b="1" i="1" dirty="0">
                <a:solidFill>
                  <a:schemeClr val="bg1"/>
                </a:solidFill>
                <a:latin typeface="Tahoma" panose="020B0604030504040204" pitchFamily="34" charset="0"/>
              </a:rPr>
              <a:t>natural</a:t>
            </a:r>
            <a:r>
              <a:rPr lang="es-ES_tradnl" altLang="es-CL" sz="4000" dirty="0">
                <a:solidFill>
                  <a:schemeClr val="bg1"/>
                </a:solidFill>
                <a:latin typeface="Tahoma" panose="020B0604030504040204" pitchFamily="34" charset="0"/>
              </a:rPr>
              <a:t> </a:t>
            </a:r>
            <a:r>
              <a:rPr lang="es-ES_tradnl" altLang="es-CL" sz="3600" dirty="0">
                <a:solidFill>
                  <a:schemeClr val="bg1"/>
                </a:solidFill>
                <a:latin typeface="Tahoma" panose="020B0604030504040204" pitchFamily="34" charset="0"/>
              </a:rPr>
              <a:t>de cualquier relación de </a:t>
            </a:r>
            <a:r>
              <a:rPr lang="es-ES_tradnl" altLang="es-CL" sz="4000" b="1" i="1" dirty="0">
                <a:solidFill>
                  <a:schemeClr val="bg1"/>
                </a:solidFill>
                <a:latin typeface="Tahoma" panose="020B0604030504040204" pitchFamily="34" charset="0"/>
              </a:rPr>
              <a:t>comunicación</a:t>
            </a:r>
            <a:endParaRPr lang="es-ES_tradnl" altLang="es-CL" sz="3600" b="1" i="1" dirty="0">
              <a:solidFill>
                <a:schemeClr val="bg1"/>
              </a:solidFill>
              <a:latin typeface="Tahoma" panose="020B0604030504040204" pitchFamily="34" charset="0"/>
            </a:endParaRPr>
          </a:p>
        </p:txBody>
      </p:sp>
      <p:sp>
        <p:nvSpPr>
          <p:cNvPr id="3" name="Marcador de pie de página 2">
            <a:extLst>
              <a:ext uri="{FF2B5EF4-FFF2-40B4-BE49-F238E27FC236}">
                <a16:creationId xmlns:a16="http://schemas.microsoft.com/office/drawing/2014/main" xmlns="" id="{4F0E6829-6A2A-41B1-B618-77906D4BBF04}"/>
              </a:ext>
            </a:extLst>
          </p:cNvPr>
          <p:cNvSpPr>
            <a:spLocks noGrp="1"/>
          </p:cNvSpPr>
          <p:nvPr>
            <p:ph type="ftr" sz="quarter" idx="11"/>
          </p:nvPr>
        </p:nvSpPr>
        <p:spPr/>
        <p:txBody>
          <a:bodyPr/>
          <a:lstStyle/>
          <a:p>
            <a:r>
              <a:rPr lang="es-CL"/>
              <a:t>Victor Salazar Gilabert - vgilabert187@gmail.com</a:t>
            </a:r>
          </a:p>
        </p:txBody>
      </p:sp>
    </p:spTree>
    <p:extLst>
      <p:ext uri="{BB962C8B-B14F-4D97-AF65-F5344CB8AC3E}">
        <p14:creationId xmlns:p14="http://schemas.microsoft.com/office/powerpoint/2010/main" val="3663944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Marcador de pie de página 2">
            <a:extLst>
              <a:ext uri="{FF2B5EF4-FFF2-40B4-BE49-F238E27FC236}">
                <a16:creationId xmlns:a16="http://schemas.microsoft.com/office/drawing/2014/main" xmlns="" id="{4F0E6829-6A2A-41B1-B618-77906D4BBF04}"/>
              </a:ext>
            </a:extLst>
          </p:cNvPr>
          <p:cNvSpPr>
            <a:spLocks noGrp="1"/>
          </p:cNvSpPr>
          <p:nvPr>
            <p:ph type="ftr" sz="quarter" idx="11"/>
          </p:nvPr>
        </p:nvSpPr>
        <p:spPr/>
        <p:txBody>
          <a:bodyPr/>
          <a:lstStyle/>
          <a:p>
            <a:r>
              <a:rPr lang="es-CL"/>
              <a:t>Victor Salazar Gilabert - vgilabert187@gmail.com</a:t>
            </a:r>
          </a:p>
        </p:txBody>
      </p:sp>
      <p:sp>
        <p:nvSpPr>
          <p:cNvPr id="4" name="Rectángulo 3">
            <a:extLst>
              <a:ext uri="{FF2B5EF4-FFF2-40B4-BE49-F238E27FC236}">
                <a16:creationId xmlns:a16="http://schemas.microsoft.com/office/drawing/2014/main" xmlns="" id="{4C8CC6AB-4638-4DDB-AFB5-9D07660BB1E8}"/>
              </a:ext>
            </a:extLst>
          </p:cNvPr>
          <p:cNvSpPr/>
          <p:nvPr/>
        </p:nvSpPr>
        <p:spPr>
          <a:xfrm>
            <a:off x="708099" y="2005587"/>
            <a:ext cx="2448460" cy="2554545"/>
          </a:xfrm>
          <a:prstGeom prst="rect">
            <a:avLst/>
          </a:prstGeom>
        </p:spPr>
        <p:txBody>
          <a:bodyPr wrap="square">
            <a:spAutoFit/>
          </a:bodyPr>
          <a:lstStyle/>
          <a:p>
            <a:r>
              <a:rPr lang="es-CL" sz="3200" dirty="0">
                <a:solidFill>
                  <a:schemeClr val="bg1"/>
                </a:solidFill>
              </a:rPr>
              <a:t>Estrategias fundamentales para el manejo de conflictos</a:t>
            </a:r>
            <a:endParaRPr lang="es-CL" sz="3200" dirty="0"/>
          </a:p>
        </p:txBody>
      </p:sp>
      <p:graphicFrame>
        <p:nvGraphicFramePr>
          <p:cNvPr id="5" name="Diagrama 4">
            <a:extLst>
              <a:ext uri="{FF2B5EF4-FFF2-40B4-BE49-F238E27FC236}">
                <a16:creationId xmlns:a16="http://schemas.microsoft.com/office/drawing/2014/main" xmlns="" id="{3BAF8561-08BA-43FC-B5D2-9E2235955956}"/>
              </a:ext>
            </a:extLst>
          </p:cNvPr>
          <p:cNvGraphicFramePr/>
          <p:nvPr>
            <p:extLst>
              <p:ext uri="{D42A27DB-BD31-4B8C-83A1-F6EECF244321}">
                <p14:modId xmlns:p14="http://schemas.microsoft.com/office/powerpoint/2010/main" val="2591198303"/>
              </p:ext>
            </p:extLst>
          </p:nvPr>
        </p:nvGraphicFramePr>
        <p:xfrm>
          <a:off x="3597753" y="162583"/>
          <a:ext cx="8456460" cy="6376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9899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9682" name="Rectangle 2">
            <a:extLst>
              <a:ext uri="{FF2B5EF4-FFF2-40B4-BE49-F238E27FC236}">
                <a16:creationId xmlns:a16="http://schemas.microsoft.com/office/drawing/2014/main" xmlns="" id="{C82D8DF5-A21B-40D9-8BD4-5218588D16D9}"/>
              </a:ext>
            </a:extLst>
          </p:cNvPr>
          <p:cNvSpPr>
            <a:spLocks noGrp="1" noChangeArrowheads="1"/>
          </p:cNvSpPr>
          <p:nvPr>
            <p:ph type="title"/>
          </p:nvPr>
        </p:nvSpPr>
        <p:spPr>
          <a:xfrm>
            <a:off x="87682" y="1165943"/>
            <a:ext cx="4384110" cy="4082462"/>
          </a:xfrm>
        </p:spPr>
        <p:txBody>
          <a:bodyPr>
            <a:normAutofit/>
          </a:bodyPr>
          <a:lstStyle/>
          <a:p>
            <a:pPr algn="ctr">
              <a:defRPr/>
            </a:pPr>
            <a:r>
              <a:rPr lang="es-ES_tradnl" u="sng" dirty="0">
                <a:solidFill>
                  <a:schemeClr val="bg1"/>
                </a:solidFill>
                <a:effectLst>
                  <a:outerShdw blurRad="38100" dist="38100" dir="2700000" algn="tl">
                    <a:srgbClr val="000000">
                      <a:alpha val="43137"/>
                    </a:srgbClr>
                  </a:outerShdw>
                </a:effectLst>
              </a:rPr>
              <a:t>Estrategias para manejar el conflicto</a:t>
            </a:r>
          </a:p>
        </p:txBody>
      </p:sp>
      <p:sp>
        <p:nvSpPr>
          <p:cNvPr id="2" name="Marcador de pie de página 1">
            <a:extLst>
              <a:ext uri="{FF2B5EF4-FFF2-40B4-BE49-F238E27FC236}">
                <a16:creationId xmlns:a16="http://schemas.microsoft.com/office/drawing/2014/main" xmlns="" id="{08A51A6F-0BB2-4EFC-869B-9F022DBA5B13}"/>
              </a:ext>
            </a:extLst>
          </p:cNvPr>
          <p:cNvSpPr>
            <a:spLocks noGrp="1"/>
          </p:cNvSpPr>
          <p:nvPr>
            <p:ph type="ftr" sz="quarter" idx="11"/>
          </p:nvPr>
        </p:nvSpPr>
        <p:spPr/>
        <p:txBody>
          <a:bodyPr/>
          <a:lstStyle/>
          <a:p>
            <a:r>
              <a:rPr lang="es-CL">
                <a:solidFill>
                  <a:schemeClr val="bg1"/>
                </a:solidFill>
              </a:rPr>
              <a:t>Victor Salazar Gilabert - vgilabert187@gmail.com</a:t>
            </a:r>
          </a:p>
        </p:txBody>
      </p:sp>
      <p:graphicFrame>
        <p:nvGraphicFramePr>
          <p:cNvPr id="6" name="Marcador de contenido 5">
            <a:extLst>
              <a:ext uri="{FF2B5EF4-FFF2-40B4-BE49-F238E27FC236}">
                <a16:creationId xmlns:a16="http://schemas.microsoft.com/office/drawing/2014/main" xmlns="" id="{7CC3BE2D-EDEA-4B21-B615-5D217C681D75}"/>
              </a:ext>
            </a:extLst>
          </p:cNvPr>
          <p:cNvGraphicFramePr>
            <a:graphicFrameLocks noGrp="1"/>
          </p:cNvGraphicFramePr>
          <p:nvPr>
            <p:ph idx="1"/>
            <p:extLst>
              <p:ext uri="{D42A27DB-BD31-4B8C-83A1-F6EECF244321}">
                <p14:modId xmlns:p14="http://schemas.microsoft.com/office/powerpoint/2010/main" val="2998573229"/>
              </p:ext>
            </p:extLst>
          </p:nvPr>
        </p:nvGraphicFramePr>
        <p:xfrm>
          <a:off x="2817312" y="303104"/>
          <a:ext cx="11224364" cy="6053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4217494"/>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1056</TotalTime>
  <Words>886</Words>
  <Application>Microsoft Office PowerPoint</Application>
  <PresentationFormat>Personalizado</PresentationFormat>
  <Paragraphs>140</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“Manejo y resolución de Conflictos” Como enfrentar negociación trabajadores-empleador en Comité Bipartito y Paritario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Estrategias para manejar el conflicto</vt:lpstr>
      <vt:lpstr>Evitación</vt:lpstr>
      <vt:lpstr>Dilación</vt:lpstr>
      <vt:lpstr>Confrontación</vt:lpstr>
      <vt:lpstr>Presentación de PowerPoint</vt:lpstr>
      <vt:lpstr>Presentación de PowerPoint</vt:lpstr>
      <vt:lpstr>Proceso de Negociación</vt:lpstr>
      <vt:lpstr>Principios del Modelo Fisher y Ury</vt:lpstr>
      <vt:lpstr>LAS PERSONAS.</vt:lpstr>
      <vt:lpstr>2. LOS INTERESES.</vt:lpstr>
      <vt:lpstr>3. OPCIONES.</vt:lpstr>
      <vt:lpstr>4. CRITERIOS.</vt:lpstr>
      <vt:lpstr>Proceso de negociación</vt:lpstr>
      <vt:lpstr>Los 5 puntos más importantes son del Método de Negociación- Harvard por Roger Fisher y Bill Ury. </vt:lpstr>
      <vt:lpstr>¿Podría ser que la forma en que piensas sobre negociación te están impidiendo más progreso?</vt:lpstr>
      <vt:lpstr>¿Podría ser que la forma en que piensas sobre negociación te están impidiendo más progreso?</vt:lpstr>
      <vt:lpstr>¿Podría ser que la forma en que piensas sobre negociación te están impidiendo más progreso?</vt:lpstr>
      <vt:lpstr>¿Podría ser que la forma en que piensas sobre negociación te están impidiendo más progreso?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Victor Eduardo Salazar Gilabert</dc:creator>
  <cp:lastModifiedBy>user</cp:lastModifiedBy>
  <cp:revision>31</cp:revision>
  <dcterms:created xsi:type="dcterms:W3CDTF">2017-09-05T21:24:38Z</dcterms:created>
  <dcterms:modified xsi:type="dcterms:W3CDTF">2017-09-07T16:40:12Z</dcterms:modified>
</cp:coreProperties>
</file>