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49A0F-1C2C-4C8B-9B2C-6137655BD131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92D86E8-6539-4F9E-AEBB-02AD542414FA}">
      <dgm:prSet phldrT="[Texto]"/>
      <dgm:spPr/>
      <dgm:t>
        <a:bodyPr/>
        <a:lstStyle/>
        <a:p>
          <a:r>
            <a:rPr lang="es-CL" b="1" dirty="0" smtClean="0"/>
            <a:t>Capacitación </a:t>
          </a:r>
          <a:endParaRPr lang="es-CL" b="1" dirty="0"/>
        </a:p>
      </dgm:t>
    </dgm:pt>
    <dgm:pt modelId="{6D7B0BEA-F0AC-4CBE-B0A1-33E9CAEDBD8A}" type="parTrans" cxnId="{66ED2207-7DAB-45CA-808E-EE5A546A7604}">
      <dgm:prSet/>
      <dgm:spPr/>
      <dgm:t>
        <a:bodyPr/>
        <a:lstStyle/>
        <a:p>
          <a:endParaRPr lang="es-CL"/>
        </a:p>
      </dgm:t>
    </dgm:pt>
    <dgm:pt modelId="{881EE2BB-7553-431A-8609-5D5C05F90977}" type="sibTrans" cxnId="{66ED2207-7DAB-45CA-808E-EE5A546A7604}">
      <dgm:prSet/>
      <dgm:spPr/>
      <dgm:t>
        <a:bodyPr/>
        <a:lstStyle/>
        <a:p>
          <a:endParaRPr lang="es-CL"/>
        </a:p>
      </dgm:t>
    </dgm:pt>
    <dgm:pt modelId="{11C28758-922E-4670-852C-E8F7B6C14D43}">
      <dgm:prSet phldrT="[Texto]"/>
      <dgm:spPr/>
      <dgm:t>
        <a:bodyPr/>
        <a:lstStyle/>
        <a:p>
          <a:r>
            <a:rPr lang="es-CL" b="1" dirty="0" smtClean="0"/>
            <a:t>Gestión y Evaluación de Desempeño </a:t>
          </a:r>
          <a:endParaRPr lang="es-CL" b="1" dirty="0"/>
        </a:p>
      </dgm:t>
    </dgm:pt>
    <dgm:pt modelId="{80EFC7BA-85CC-43BB-A822-B1BA37CCF57F}" type="parTrans" cxnId="{7A5D50AB-3321-4C0E-9A0D-7BF723DED3F5}">
      <dgm:prSet/>
      <dgm:spPr/>
      <dgm:t>
        <a:bodyPr/>
        <a:lstStyle/>
        <a:p>
          <a:endParaRPr lang="es-CL"/>
        </a:p>
      </dgm:t>
    </dgm:pt>
    <dgm:pt modelId="{8AE16916-050E-47EE-8AEF-F1EEE237FC0A}" type="sibTrans" cxnId="{7A5D50AB-3321-4C0E-9A0D-7BF723DED3F5}">
      <dgm:prSet/>
      <dgm:spPr/>
      <dgm:t>
        <a:bodyPr/>
        <a:lstStyle/>
        <a:p>
          <a:endParaRPr lang="es-CL"/>
        </a:p>
      </dgm:t>
    </dgm:pt>
    <dgm:pt modelId="{F3F8C492-0708-4E1E-9BD2-6B9427E974FB}">
      <dgm:prSet phldrT="[Texto]" custT="1"/>
      <dgm:spPr/>
      <dgm:t>
        <a:bodyPr/>
        <a:lstStyle/>
        <a:p>
          <a:r>
            <a:rPr lang="es-CL" sz="2500" b="1" dirty="0" smtClean="0"/>
            <a:t>Reclutamiento, Selección e Inducción</a:t>
          </a:r>
          <a:endParaRPr lang="es-CL" sz="2500" b="1" dirty="0"/>
        </a:p>
      </dgm:t>
    </dgm:pt>
    <dgm:pt modelId="{4297101D-4B19-4EBB-A9CC-7268E20D398F}" type="sibTrans" cxnId="{D1DABC3D-103B-4937-B343-41B68FC8466E}">
      <dgm:prSet/>
      <dgm:spPr/>
      <dgm:t>
        <a:bodyPr/>
        <a:lstStyle/>
        <a:p>
          <a:endParaRPr lang="es-CL"/>
        </a:p>
      </dgm:t>
    </dgm:pt>
    <dgm:pt modelId="{89C192CF-1A45-4210-BF96-D7B09D6D3C03}" type="parTrans" cxnId="{D1DABC3D-103B-4937-B343-41B68FC8466E}">
      <dgm:prSet/>
      <dgm:spPr/>
      <dgm:t>
        <a:bodyPr/>
        <a:lstStyle/>
        <a:p>
          <a:endParaRPr lang="es-CL"/>
        </a:p>
      </dgm:t>
    </dgm:pt>
    <dgm:pt modelId="{5375431D-3183-43A8-822E-6740BA85F74C}" type="pres">
      <dgm:prSet presAssocID="{04549A0F-1C2C-4C8B-9B2C-6137655BD1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BF24DD9-83E0-4C11-9C9B-E67F29401D21}" type="pres">
      <dgm:prSet presAssocID="{04549A0F-1C2C-4C8B-9B2C-6137655BD131}" presName="fgShape" presStyleLbl="fgShp" presStyleIdx="0" presStyleCnt="1"/>
      <dgm:spPr/>
    </dgm:pt>
    <dgm:pt modelId="{F7CB38EE-CBF2-4836-8BDE-F63317B257A9}" type="pres">
      <dgm:prSet presAssocID="{04549A0F-1C2C-4C8B-9B2C-6137655BD131}" presName="linComp" presStyleCnt="0"/>
      <dgm:spPr/>
    </dgm:pt>
    <dgm:pt modelId="{576DDC0B-E19A-4AF5-A57D-38652925A83D}" type="pres">
      <dgm:prSet presAssocID="{F3F8C492-0708-4E1E-9BD2-6B9427E974FB}" presName="compNode" presStyleCnt="0"/>
      <dgm:spPr/>
    </dgm:pt>
    <dgm:pt modelId="{26D3380C-A3F8-46B4-B2F8-533E9570EC3A}" type="pres">
      <dgm:prSet presAssocID="{F3F8C492-0708-4E1E-9BD2-6B9427E974FB}" presName="bkgdShape" presStyleLbl="node1" presStyleIdx="0" presStyleCnt="3"/>
      <dgm:spPr/>
      <dgm:t>
        <a:bodyPr/>
        <a:lstStyle/>
        <a:p>
          <a:endParaRPr lang="es-CL"/>
        </a:p>
      </dgm:t>
    </dgm:pt>
    <dgm:pt modelId="{F8CE920F-3317-4B83-B9D3-DD7862587CC1}" type="pres">
      <dgm:prSet presAssocID="{F3F8C492-0708-4E1E-9BD2-6B9427E974F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091AD54-E073-45AE-8F7A-BD1B612F2953}" type="pres">
      <dgm:prSet presAssocID="{F3F8C492-0708-4E1E-9BD2-6B9427E974FB}" presName="invisiNode" presStyleLbl="node1" presStyleIdx="0" presStyleCnt="3"/>
      <dgm:spPr/>
    </dgm:pt>
    <dgm:pt modelId="{42E9AEEF-0E85-4317-95EA-A2A7F36D36F2}" type="pres">
      <dgm:prSet presAssocID="{F3F8C492-0708-4E1E-9BD2-6B9427E974FB}" presName="imagNode" presStyleLbl="fgImgPlace1" presStyleIdx="0" presStyleCnt="3" custScaleX="152694" custScaleY="133684" custLinFactNeighborX="-3385" custLinFactNeighborY="59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226649-4E27-4808-939B-FA943D3FDB49}" type="pres">
      <dgm:prSet presAssocID="{4297101D-4B19-4EBB-A9CC-7268E20D398F}" presName="sibTrans" presStyleLbl="sibTrans2D1" presStyleIdx="0" presStyleCnt="0"/>
      <dgm:spPr/>
      <dgm:t>
        <a:bodyPr/>
        <a:lstStyle/>
        <a:p>
          <a:endParaRPr lang="es-CL"/>
        </a:p>
      </dgm:t>
    </dgm:pt>
    <dgm:pt modelId="{779E90CE-DBC8-4EBD-8B50-DCE59FAD763F}" type="pres">
      <dgm:prSet presAssocID="{D92D86E8-6539-4F9E-AEBB-02AD542414FA}" presName="compNode" presStyleCnt="0"/>
      <dgm:spPr/>
    </dgm:pt>
    <dgm:pt modelId="{94C0CB97-150C-4085-A22D-E65FEF9E6EF8}" type="pres">
      <dgm:prSet presAssocID="{D92D86E8-6539-4F9E-AEBB-02AD542414FA}" presName="bkgdShape" presStyleLbl="node1" presStyleIdx="1" presStyleCnt="3" custLinFactNeighborX="-1546" custLinFactNeighborY="-2145"/>
      <dgm:spPr/>
      <dgm:t>
        <a:bodyPr/>
        <a:lstStyle/>
        <a:p>
          <a:endParaRPr lang="es-CL"/>
        </a:p>
      </dgm:t>
    </dgm:pt>
    <dgm:pt modelId="{E6812A5F-59B4-4B35-A0A0-35650CC5C8CA}" type="pres">
      <dgm:prSet presAssocID="{D92D86E8-6539-4F9E-AEBB-02AD542414F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4DA2B7-2E1A-4058-A7D8-B33BD926F39E}" type="pres">
      <dgm:prSet presAssocID="{D92D86E8-6539-4F9E-AEBB-02AD542414FA}" presName="invisiNode" presStyleLbl="node1" presStyleIdx="1" presStyleCnt="3"/>
      <dgm:spPr/>
    </dgm:pt>
    <dgm:pt modelId="{58BB8407-1519-4B99-972F-BBA7AECF6925}" type="pres">
      <dgm:prSet presAssocID="{D92D86E8-6539-4F9E-AEBB-02AD542414FA}" presName="imagNode" presStyleLbl="fgImgPlace1" presStyleIdx="1" presStyleCnt="3" custScaleX="149697" custScaleY="131179" custLinFactNeighborX="-1652" custLinFactNeighborY="946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F6F5CD-7E7F-4566-8B53-FB129DF383C6}" type="pres">
      <dgm:prSet presAssocID="{881EE2BB-7553-431A-8609-5D5C05F90977}" presName="sibTrans" presStyleLbl="sibTrans2D1" presStyleIdx="0" presStyleCnt="0"/>
      <dgm:spPr/>
      <dgm:t>
        <a:bodyPr/>
        <a:lstStyle/>
        <a:p>
          <a:endParaRPr lang="es-CL"/>
        </a:p>
      </dgm:t>
    </dgm:pt>
    <dgm:pt modelId="{703472D1-8F6C-4283-84F5-7D4739B99FA7}" type="pres">
      <dgm:prSet presAssocID="{11C28758-922E-4670-852C-E8F7B6C14D43}" presName="compNode" presStyleCnt="0"/>
      <dgm:spPr/>
    </dgm:pt>
    <dgm:pt modelId="{11E153D7-ED54-4110-904A-C0C3975DC1E1}" type="pres">
      <dgm:prSet presAssocID="{11C28758-922E-4670-852C-E8F7B6C14D43}" presName="bkgdShape" presStyleLbl="node1" presStyleIdx="2" presStyleCnt="3"/>
      <dgm:spPr/>
      <dgm:t>
        <a:bodyPr/>
        <a:lstStyle/>
        <a:p>
          <a:endParaRPr lang="es-CL"/>
        </a:p>
      </dgm:t>
    </dgm:pt>
    <dgm:pt modelId="{0FE5C68A-C419-460E-AEF9-F4AF42599919}" type="pres">
      <dgm:prSet presAssocID="{11C28758-922E-4670-852C-E8F7B6C14D4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55C718-296C-41C5-BEF2-A1E0037B3CF7}" type="pres">
      <dgm:prSet presAssocID="{11C28758-922E-4670-852C-E8F7B6C14D43}" presName="invisiNode" presStyleLbl="node1" presStyleIdx="2" presStyleCnt="3"/>
      <dgm:spPr/>
    </dgm:pt>
    <dgm:pt modelId="{A7A21EE2-6E87-4C13-BC97-DC01564C14CA}" type="pres">
      <dgm:prSet presAssocID="{11C28758-922E-4670-852C-E8F7B6C14D43}" presName="imagNode" presStyleLbl="fgImgPlace1" presStyleIdx="2" presStyleCnt="3" custScaleX="153299" custScaleY="133684" custLinFactNeighborX="-1949" custLinFactNeighborY="1071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BD10C7E-48F5-4981-BF40-7C20B5AC5785}" type="presOf" srcId="{11C28758-922E-4670-852C-E8F7B6C14D43}" destId="{0FE5C68A-C419-460E-AEF9-F4AF42599919}" srcOrd="1" destOrd="0" presId="urn:microsoft.com/office/officeart/2005/8/layout/hList7#1"/>
    <dgm:cxn modelId="{1BBBB2D4-47FC-44E7-B923-A27E27411FC0}" type="presOf" srcId="{D92D86E8-6539-4F9E-AEBB-02AD542414FA}" destId="{94C0CB97-150C-4085-A22D-E65FEF9E6EF8}" srcOrd="0" destOrd="0" presId="urn:microsoft.com/office/officeart/2005/8/layout/hList7#1"/>
    <dgm:cxn modelId="{C3BE06A0-D239-42C7-AD0A-A1827C482941}" type="presOf" srcId="{F3F8C492-0708-4E1E-9BD2-6B9427E974FB}" destId="{26D3380C-A3F8-46B4-B2F8-533E9570EC3A}" srcOrd="0" destOrd="0" presId="urn:microsoft.com/office/officeart/2005/8/layout/hList7#1"/>
    <dgm:cxn modelId="{80A8A9CB-FED0-4954-A74C-02E176367E5A}" type="presOf" srcId="{881EE2BB-7553-431A-8609-5D5C05F90977}" destId="{DEF6F5CD-7E7F-4566-8B53-FB129DF383C6}" srcOrd="0" destOrd="0" presId="urn:microsoft.com/office/officeart/2005/8/layout/hList7#1"/>
    <dgm:cxn modelId="{A85C17F2-C6E1-485D-84F3-8D79E4C21CE0}" type="presOf" srcId="{11C28758-922E-4670-852C-E8F7B6C14D43}" destId="{11E153D7-ED54-4110-904A-C0C3975DC1E1}" srcOrd="0" destOrd="0" presId="urn:microsoft.com/office/officeart/2005/8/layout/hList7#1"/>
    <dgm:cxn modelId="{1415CDE4-C00A-41D6-912F-D96582F85181}" type="presOf" srcId="{F3F8C492-0708-4E1E-9BD2-6B9427E974FB}" destId="{F8CE920F-3317-4B83-B9D3-DD7862587CC1}" srcOrd="1" destOrd="0" presId="urn:microsoft.com/office/officeart/2005/8/layout/hList7#1"/>
    <dgm:cxn modelId="{66ED2207-7DAB-45CA-808E-EE5A546A7604}" srcId="{04549A0F-1C2C-4C8B-9B2C-6137655BD131}" destId="{D92D86E8-6539-4F9E-AEBB-02AD542414FA}" srcOrd="1" destOrd="0" parTransId="{6D7B0BEA-F0AC-4CBE-B0A1-33E9CAEDBD8A}" sibTransId="{881EE2BB-7553-431A-8609-5D5C05F90977}"/>
    <dgm:cxn modelId="{D1DABC3D-103B-4937-B343-41B68FC8466E}" srcId="{04549A0F-1C2C-4C8B-9B2C-6137655BD131}" destId="{F3F8C492-0708-4E1E-9BD2-6B9427E974FB}" srcOrd="0" destOrd="0" parTransId="{89C192CF-1A45-4210-BF96-D7B09D6D3C03}" sibTransId="{4297101D-4B19-4EBB-A9CC-7268E20D398F}"/>
    <dgm:cxn modelId="{9BDE1670-7654-4217-AEF3-100A286D0272}" type="presOf" srcId="{D92D86E8-6539-4F9E-AEBB-02AD542414FA}" destId="{E6812A5F-59B4-4B35-A0A0-35650CC5C8CA}" srcOrd="1" destOrd="0" presId="urn:microsoft.com/office/officeart/2005/8/layout/hList7#1"/>
    <dgm:cxn modelId="{7A5D50AB-3321-4C0E-9A0D-7BF723DED3F5}" srcId="{04549A0F-1C2C-4C8B-9B2C-6137655BD131}" destId="{11C28758-922E-4670-852C-E8F7B6C14D43}" srcOrd="2" destOrd="0" parTransId="{80EFC7BA-85CC-43BB-A822-B1BA37CCF57F}" sibTransId="{8AE16916-050E-47EE-8AEF-F1EEE237FC0A}"/>
    <dgm:cxn modelId="{FEE121DC-BB46-469E-9C06-F5C762A8ACF8}" type="presOf" srcId="{4297101D-4B19-4EBB-A9CC-7268E20D398F}" destId="{CF226649-4E27-4808-939B-FA943D3FDB49}" srcOrd="0" destOrd="0" presId="urn:microsoft.com/office/officeart/2005/8/layout/hList7#1"/>
    <dgm:cxn modelId="{9CBA77C1-DCD4-4127-99B7-2E6CDED17039}" type="presOf" srcId="{04549A0F-1C2C-4C8B-9B2C-6137655BD131}" destId="{5375431D-3183-43A8-822E-6740BA85F74C}" srcOrd="0" destOrd="0" presId="urn:microsoft.com/office/officeart/2005/8/layout/hList7#1"/>
    <dgm:cxn modelId="{F16B620B-5779-4952-BA74-B6FA933EEAA3}" type="presParOf" srcId="{5375431D-3183-43A8-822E-6740BA85F74C}" destId="{0BF24DD9-83E0-4C11-9C9B-E67F29401D21}" srcOrd="0" destOrd="0" presId="urn:microsoft.com/office/officeart/2005/8/layout/hList7#1"/>
    <dgm:cxn modelId="{DB6A6BAE-7375-4D0B-922D-F057A626111F}" type="presParOf" srcId="{5375431D-3183-43A8-822E-6740BA85F74C}" destId="{F7CB38EE-CBF2-4836-8BDE-F63317B257A9}" srcOrd="1" destOrd="0" presId="urn:microsoft.com/office/officeart/2005/8/layout/hList7#1"/>
    <dgm:cxn modelId="{C598DBC5-64CB-4487-818D-C647834C6F91}" type="presParOf" srcId="{F7CB38EE-CBF2-4836-8BDE-F63317B257A9}" destId="{576DDC0B-E19A-4AF5-A57D-38652925A83D}" srcOrd="0" destOrd="0" presId="urn:microsoft.com/office/officeart/2005/8/layout/hList7#1"/>
    <dgm:cxn modelId="{95C8768C-291E-4C2B-B81C-074FE9FC38DE}" type="presParOf" srcId="{576DDC0B-E19A-4AF5-A57D-38652925A83D}" destId="{26D3380C-A3F8-46B4-B2F8-533E9570EC3A}" srcOrd="0" destOrd="0" presId="urn:microsoft.com/office/officeart/2005/8/layout/hList7#1"/>
    <dgm:cxn modelId="{DA0E4005-5319-4BE7-9206-2E0CF4772E9C}" type="presParOf" srcId="{576DDC0B-E19A-4AF5-A57D-38652925A83D}" destId="{F8CE920F-3317-4B83-B9D3-DD7862587CC1}" srcOrd="1" destOrd="0" presId="urn:microsoft.com/office/officeart/2005/8/layout/hList7#1"/>
    <dgm:cxn modelId="{315A80B3-812D-4E97-843D-D9ADE4437D73}" type="presParOf" srcId="{576DDC0B-E19A-4AF5-A57D-38652925A83D}" destId="{D091AD54-E073-45AE-8F7A-BD1B612F2953}" srcOrd="2" destOrd="0" presId="urn:microsoft.com/office/officeart/2005/8/layout/hList7#1"/>
    <dgm:cxn modelId="{FD999400-EE44-49B0-8A44-6D513494D764}" type="presParOf" srcId="{576DDC0B-E19A-4AF5-A57D-38652925A83D}" destId="{42E9AEEF-0E85-4317-95EA-A2A7F36D36F2}" srcOrd="3" destOrd="0" presId="urn:microsoft.com/office/officeart/2005/8/layout/hList7#1"/>
    <dgm:cxn modelId="{CFBF69D1-E60E-41E2-8067-FC081028F975}" type="presParOf" srcId="{F7CB38EE-CBF2-4836-8BDE-F63317B257A9}" destId="{CF226649-4E27-4808-939B-FA943D3FDB49}" srcOrd="1" destOrd="0" presId="urn:microsoft.com/office/officeart/2005/8/layout/hList7#1"/>
    <dgm:cxn modelId="{17A8A2F5-6B5B-437D-B03D-F73884944624}" type="presParOf" srcId="{F7CB38EE-CBF2-4836-8BDE-F63317B257A9}" destId="{779E90CE-DBC8-4EBD-8B50-DCE59FAD763F}" srcOrd="2" destOrd="0" presId="urn:microsoft.com/office/officeart/2005/8/layout/hList7#1"/>
    <dgm:cxn modelId="{A28BDC45-9E47-4297-B9C9-B5791167C644}" type="presParOf" srcId="{779E90CE-DBC8-4EBD-8B50-DCE59FAD763F}" destId="{94C0CB97-150C-4085-A22D-E65FEF9E6EF8}" srcOrd="0" destOrd="0" presId="urn:microsoft.com/office/officeart/2005/8/layout/hList7#1"/>
    <dgm:cxn modelId="{69C8D91F-2F99-4423-8022-4E102AD1F64A}" type="presParOf" srcId="{779E90CE-DBC8-4EBD-8B50-DCE59FAD763F}" destId="{E6812A5F-59B4-4B35-A0A0-35650CC5C8CA}" srcOrd="1" destOrd="0" presId="urn:microsoft.com/office/officeart/2005/8/layout/hList7#1"/>
    <dgm:cxn modelId="{8F72DEB2-D129-494D-A293-061AF9C3B1E5}" type="presParOf" srcId="{779E90CE-DBC8-4EBD-8B50-DCE59FAD763F}" destId="{664DA2B7-2E1A-4058-A7D8-B33BD926F39E}" srcOrd="2" destOrd="0" presId="urn:microsoft.com/office/officeart/2005/8/layout/hList7#1"/>
    <dgm:cxn modelId="{3F4D5566-4598-4A12-97F8-1CAAB2406188}" type="presParOf" srcId="{779E90CE-DBC8-4EBD-8B50-DCE59FAD763F}" destId="{58BB8407-1519-4B99-972F-BBA7AECF6925}" srcOrd="3" destOrd="0" presId="urn:microsoft.com/office/officeart/2005/8/layout/hList7#1"/>
    <dgm:cxn modelId="{54C254FE-1CF2-4FBF-ACD5-393B7C41B9FB}" type="presParOf" srcId="{F7CB38EE-CBF2-4836-8BDE-F63317B257A9}" destId="{DEF6F5CD-7E7F-4566-8B53-FB129DF383C6}" srcOrd="3" destOrd="0" presId="urn:microsoft.com/office/officeart/2005/8/layout/hList7#1"/>
    <dgm:cxn modelId="{FCF96388-BB43-485C-8007-2416C3FA54D2}" type="presParOf" srcId="{F7CB38EE-CBF2-4836-8BDE-F63317B257A9}" destId="{703472D1-8F6C-4283-84F5-7D4739B99FA7}" srcOrd="4" destOrd="0" presId="urn:microsoft.com/office/officeart/2005/8/layout/hList7#1"/>
    <dgm:cxn modelId="{15B7CDE8-5C57-4A49-808A-920572533D90}" type="presParOf" srcId="{703472D1-8F6C-4283-84F5-7D4739B99FA7}" destId="{11E153D7-ED54-4110-904A-C0C3975DC1E1}" srcOrd="0" destOrd="0" presId="urn:microsoft.com/office/officeart/2005/8/layout/hList7#1"/>
    <dgm:cxn modelId="{3030EBE6-E48A-4DB4-9BCE-D3DE6BA57762}" type="presParOf" srcId="{703472D1-8F6C-4283-84F5-7D4739B99FA7}" destId="{0FE5C68A-C419-460E-AEF9-F4AF42599919}" srcOrd="1" destOrd="0" presId="urn:microsoft.com/office/officeart/2005/8/layout/hList7#1"/>
    <dgm:cxn modelId="{C7A1246A-60C6-4FF1-9711-D12EDCE8B42D}" type="presParOf" srcId="{703472D1-8F6C-4283-84F5-7D4739B99FA7}" destId="{9A55C718-296C-41C5-BEF2-A1E0037B3CF7}" srcOrd="2" destOrd="0" presId="urn:microsoft.com/office/officeart/2005/8/layout/hList7#1"/>
    <dgm:cxn modelId="{CDADE365-3884-4E54-A760-3DE68669877A}" type="presParOf" srcId="{703472D1-8F6C-4283-84F5-7D4739B99FA7}" destId="{A7A21EE2-6E87-4C13-BC97-DC01564C14C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0A092-5F22-4220-B508-1708E4C315F7}" type="doc">
      <dgm:prSet loTypeId="urn:microsoft.com/office/officeart/2005/8/layout/hList7#2" loCatId="process" qsTypeId="urn:microsoft.com/office/officeart/2005/8/quickstyle/simple1" qsCatId="simple" csTypeId="urn:microsoft.com/office/officeart/2005/8/colors/accent1_2" csCatId="accent1" phldr="1"/>
      <dgm:spPr/>
    </dgm:pt>
    <dgm:pt modelId="{37198665-9D1D-4E9B-8C7D-86847E8B71FA}">
      <dgm:prSet phldrT="[Texto]"/>
      <dgm:spPr/>
      <dgm:t>
        <a:bodyPr/>
        <a:lstStyle/>
        <a:p>
          <a:r>
            <a:rPr lang="es-CL" b="1" dirty="0" smtClean="0"/>
            <a:t>Promoción y Ascenso</a:t>
          </a:r>
          <a:endParaRPr lang="es-CL" b="1" dirty="0"/>
        </a:p>
      </dgm:t>
    </dgm:pt>
    <dgm:pt modelId="{C9D025F5-0598-4C5D-8D9B-BB4E0B881BA5}" type="parTrans" cxnId="{CB9AF951-D21F-44A5-A22F-07C384D71C0E}">
      <dgm:prSet/>
      <dgm:spPr/>
      <dgm:t>
        <a:bodyPr/>
        <a:lstStyle/>
        <a:p>
          <a:endParaRPr lang="es-CL"/>
        </a:p>
      </dgm:t>
    </dgm:pt>
    <dgm:pt modelId="{19CA5FFF-67A0-445C-AA73-FB834CF1B327}" type="sibTrans" cxnId="{CB9AF951-D21F-44A5-A22F-07C384D71C0E}">
      <dgm:prSet/>
      <dgm:spPr/>
      <dgm:t>
        <a:bodyPr/>
        <a:lstStyle/>
        <a:p>
          <a:endParaRPr lang="es-CL"/>
        </a:p>
      </dgm:t>
    </dgm:pt>
    <dgm:pt modelId="{CAC49F35-C77E-4198-BD9B-4ADDD0B7E177}">
      <dgm:prSet phldrT="[Texto]"/>
      <dgm:spPr/>
      <dgm:t>
        <a:bodyPr/>
        <a:lstStyle/>
        <a:p>
          <a:r>
            <a:rPr lang="es-CL" b="1" dirty="0" smtClean="0"/>
            <a:t>Reconocimiento</a:t>
          </a:r>
        </a:p>
      </dgm:t>
    </dgm:pt>
    <dgm:pt modelId="{C4A57FEB-EF8F-432C-BD6E-F3B66108CBF6}" type="parTrans" cxnId="{841F0B25-85F7-40A9-B26D-0D54CD200EE4}">
      <dgm:prSet/>
      <dgm:spPr/>
      <dgm:t>
        <a:bodyPr/>
        <a:lstStyle/>
        <a:p>
          <a:endParaRPr lang="es-CL"/>
        </a:p>
      </dgm:t>
    </dgm:pt>
    <dgm:pt modelId="{A7484949-EA7A-4CAE-97D3-D984B057E9BA}" type="sibTrans" cxnId="{841F0B25-85F7-40A9-B26D-0D54CD200EE4}">
      <dgm:prSet/>
      <dgm:spPr/>
      <dgm:t>
        <a:bodyPr/>
        <a:lstStyle/>
        <a:p>
          <a:endParaRPr lang="es-CL"/>
        </a:p>
      </dgm:t>
    </dgm:pt>
    <dgm:pt modelId="{001FE2BA-6FA5-4C4E-9797-ADFC568C66A1}">
      <dgm:prSet phldrT="[Texto]"/>
      <dgm:spPr/>
      <dgm:t>
        <a:bodyPr/>
        <a:lstStyle/>
        <a:p>
          <a:r>
            <a:rPr lang="es-CL" b="1" dirty="0" smtClean="0"/>
            <a:t>Proceso de desvinculación y/o Retiro</a:t>
          </a:r>
        </a:p>
      </dgm:t>
    </dgm:pt>
    <dgm:pt modelId="{0D9F5FA2-4224-4C83-9CDD-67B1C6CE0825}" type="parTrans" cxnId="{D961CE23-4D3C-49B5-8C89-B95DDD42AEE5}">
      <dgm:prSet/>
      <dgm:spPr/>
      <dgm:t>
        <a:bodyPr/>
        <a:lstStyle/>
        <a:p>
          <a:endParaRPr lang="es-CL"/>
        </a:p>
      </dgm:t>
    </dgm:pt>
    <dgm:pt modelId="{84936E20-4807-41C0-877F-8CA4C575C099}" type="sibTrans" cxnId="{D961CE23-4D3C-49B5-8C89-B95DDD42AEE5}">
      <dgm:prSet/>
      <dgm:spPr/>
      <dgm:t>
        <a:bodyPr/>
        <a:lstStyle/>
        <a:p>
          <a:endParaRPr lang="es-CL"/>
        </a:p>
      </dgm:t>
    </dgm:pt>
    <dgm:pt modelId="{700A7DA6-695A-449B-A771-3A4D7554E415}" type="pres">
      <dgm:prSet presAssocID="{BFC0A092-5F22-4220-B508-1708E4C315F7}" presName="Name0" presStyleCnt="0">
        <dgm:presLayoutVars>
          <dgm:dir/>
          <dgm:resizeHandles val="exact"/>
        </dgm:presLayoutVars>
      </dgm:prSet>
      <dgm:spPr/>
    </dgm:pt>
    <dgm:pt modelId="{E4E5189A-3E3E-4A8D-A5AB-2C0246E8820C}" type="pres">
      <dgm:prSet presAssocID="{BFC0A092-5F22-4220-B508-1708E4C315F7}" presName="fgShape" presStyleLbl="fgShp" presStyleIdx="0" presStyleCnt="1"/>
      <dgm:spPr/>
    </dgm:pt>
    <dgm:pt modelId="{11E5E1EB-ED05-4EFA-97C8-FD3727D7F0DC}" type="pres">
      <dgm:prSet presAssocID="{BFC0A092-5F22-4220-B508-1708E4C315F7}" presName="linComp" presStyleCnt="0"/>
      <dgm:spPr/>
    </dgm:pt>
    <dgm:pt modelId="{0A260B18-D3CF-4A3A-9D31-E1B7AE0131C4}" type="pres">
      <dgm:prSet presAssocID="{37198665-9D1D-4E9B-8C7D-86847E8B71FA}" presName="compNode" presStyleCnt="0"/>
      <dgm:spPr/>
    </dgm:pt>
    <dgm:pt modelId="{E86E34F1-14C4-4866-9D4A-FDF37D3B3FD4}" type="pres">
      <dgm:prSet presAssocID="{37198665-9D1D-4E9B-8C7D-86847E8B71FA}" presName="bkgdShape" presStyleLbl="node1" presStyleIdx="0" presStyleCnt="3"/>
      <dgm:spPr/>
      <dgm:t>
        <a:bodyPr/>
        <a:lstStyle/>
        <a:p>
          <a:endParaRPr lang="es-CL"/>
        </a:p>
      </dgm:t>
    </dgm:pt>
    <dgm:pt modelId="{4ED4AD2E-8B93-4321-8C53-83123C18BA77}" type="pres">
      <dgm:prSet presAssocID="{37198665-9D1D-4E9B-8C7D-86847E8B71F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75C1B4-12DA-4D02-A18A-311FF18E4265}" type="pres">
      <dgm:prSet presAssocID="{37198665-9D1D-4E9B-8C7D-86847E8B71FA}" presName="invisiNode" presStyleLbl="node1" presStyleIdx="0" presStyleCnt="3"/>
      <dgm:spPr/>
    </dgm:pt>
    <dgm:pt modelId="{63D91B70-4B70-4403-85D5-8E027556C97E}" type="pres">
      <dgm:prSet presAssocID="{37198665-9D1D-4E9B-8C7D-86847E8B71FA}" presName="imagNode" presStyleLbl="fgImgPlace1" presStyleIdx="0" presStyleCnt="3" custScaleX="152694" custScaleY="1336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2CCB02-7338-408D-A6DF-D8CD5CD4DC5D}" type="pres">
      <dgm:prSet presAssocID="{19CA5FFF-67A0-445C-AA73-FB834CF1B327}" presName="sibTrans" presStyleLbl="sibTrans2D1" presStyleIdx="0" presStyleCnt="0"/>
      <dgm:spPr/>
      <dgm:t>
        <a:bodyPr/>
        <a:lstStyle/>
        <a:p>
          <a:endParaRPr lang="es-CL"/>
        </a:p>
      </dgm:t>
    </dgm:pt>
    <dgm:pt modelId="{CD873414-6141-475F-B1C8-9681AFF21494}" type="pres">
      <dgm:prSet presAssocID="{CAC49F35-C77E-4198-BD9B-4ADDD0B7E177}" presName="compNode" presStyleCnt="0"/>
      <dgm:spPr/>
    </dgm:pt>
    <dgm:pt modelId="{B1AF44C4-4B6D-4893-956C-59D0046A7F57}" type="pres">
      <dgm:prSet presAssocID="{CAC49F35-C77E-4198-BD9B-4ADDD0B7E177}" presName="bkgdShape" presStyleLbl="node1" presStyleIdx="1" presStyleCnt="3"/>
      <dgm:spPr/>
      <dgm:t>
        <a:bodyPr/>
        <a:lstStyle/>
        <a:p>
          <a:endParaRPr lang="es-CL"/>
        </a:p>
      </dgm:t>
    </dgm:pt>
    <dgm:pt modelId="{1F34537A-8526-47FD-8B20-CE8C55F607B7}" type="pres">
      <dgm:prSet presAssocID="{CAC49F35-C77E-4198-BD9B-4ADDD0B7E17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7ABDD9-1352-4488-A624-FC065E7898EE}" type="pres">
      <dgm:prSet presAssocID="{CAC49F35-C77E-4198-BD9B-4ADDD0B7E177}" presName="invisiNode" presStyleLbl="node1" presStyleIdx="1" presStyleCnt="3"/>
      <dgm:spPr/>
    </dgm:pt>
    <dgm:pt modelId="{73EEB013-DF30-4E5A-A8E2-7040B1981A56}" type="pres">
      <dgm:prSet presAssocID="{CAC49F35-C77E-4198-BD9B-4ADDD0B7E177}" presName="imagNode" presStyleLbl="fgImgPlace1" presStyleIdx="1" presStyleCnt="3" custScaleX="159157" custScaleY="133684" custLinFactNeighborX="-1652" custLinFactNeighborY="598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CE274E7-E9CB-4831-87F5-491515181534}" type="pres">
      <dgm:prSet presAssocID="{A7484949-EA7A-4CAE-97D3-D984B057E9BA}" presName="sibTrans" presStyleLbl="sibTrans2D1" presStyleIdx="0" presStyleCnt="0"/>
      <dgm:spPr/>
      <dgm:t>
        <a:bodyPr/>
        <a:lstStyle/>
        <a:p>
          <a:endParaRPr lang="es-CL"/>
        </a:p>
      </dgm:t>
    </dgm:pt>
    <dgm:pt modelId="{D8CF064A-6EFD-412E-9EF8-3DBA5F996CB3}" type="pres">
      <dgm:prSet presAssocID="{001FE2BA-6FA5-4C4E-9797-ADFC568C66A1}" presName="compNode" presStyleCnt="0"/>
      <dgm:spPr/>
    </dgm:pt>
    <dgm:pt modelId="{53E6BA47-C250-4EFD-ABBE-0480EBCEF9F6}" type="pres">
      <dgm:prSet presAssocID="{001FE2BA-6FA5-4C4E-9797-ADFC568C66A1}" presName="bkgdShape" presStyleLbl="node1" presStyleIdx="2" presStyleCnt="3"/>
      <dgm:spPr/>
      <dgm:t>
        <a:bodyPr/>
        <a:lstStyle/>
        <a:p>
          <a:endParaRPr lang="es-CL"/>
        </a:p>
      </dgm:t>
    </dgm:pt>
    <dgm:pt modelId="{351C46A3-EE6C-4B56-A80A-E5072434284A}" type="pres">
      <dgm:prSet presAssocID="{001FE2BA-6FA5-4C4E-9797-ADFC568C66A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E677714-A404-4EED-A3A7-9921DD3BCE74}" type="pres">
      <dgm:prSet presAssocID="{001FE2BA-6FA5-4C4E-9797-ADFC568C66A1}" presName="invisiNode" presStyleLbl="node1" presStyleIdx="2" presStyleCnt="3"/>
      <dgm:spPr/>
    </dgm:pt>
    <dgm:pt modelId="{1A3B42DD-4814-4935-BA3B-B49933962695}" type="pres">
      <dgm:prSet presAssocID="{001FE2BA-6FA5-4C4E-9797-ADFC568C66A1}" presName="imagNode" presStyleLbl="fgImgPlace1" presStyleIdx="2" presStyleCnt="3" custScaleX="146700" custScaleY="1336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5F0C851-6648-48F9-83E4-402972460DC1}" type="presOf" srcId="{001FE2BA-6FA5-4C4E-9797-ADFC568C66A1}" destId="{351C46A3-EE6C-4B56-A80A-E5072434284A}" srcOrd="1" destOrd="0" presId="urn:microsoft.com/office/officeart/2005/8/layout/hList7#2"/>
    <dgm:cxn modelId="{3165090F-0980-4F59-823B-19D406C7CEBC}" type="presOf" srcId="{A7484949-EA7A-4CAE-97D3-D984B057E9BA}" destId="{5CE274E7-E9CB-4831-87F5-491515181534}" srcOrd="0" destOrd="0" presId="urn:microsoft.com/office/officeart/2005/8/layout/hList7#2"/>
    <dgm:cxn modelId="{00C2B6C7-6199-4E4D-A119-21EAD413B9E8}" type="presOf" srcId="{19CA5FFF-67A0-445C-AA73-FB834CF1B327}" destId="{452CCB02-7338-408D-A6DF-D8CD5CD4DC5D}" srcOrd="0" destOrd="0" presId="urn:microsoft.com/office/officeart/2005/8/layout/hList7#2"/>
    <dgm:cxn modelId="{22566C99-376B-4831-919C-983E66F988DD}" type="presOf" srcId="{001FE2BA-6FA5-4C4E-9797-ADFC568C66A1}" destId="{53E6BA47-C250-4EFD-ABBE-0480EBCEF9F6}" srcOrd="0" destOrd="0" presId="urn:microsoft.com/office/officeart/2005/8/layout/hList7#2"/>
    <dgm:cxn modelId="{DDDF9FB2-9707-4D32-846D-DB5F8BBBEFEE}" type="presOf" srcId="{CAC49F35-C77E-4198-BD9B-4ADDD0B7E177}" destId="{1F34537A-8526-47FD-8B20-CE8C55F607B7}" srcOrd="1" destOrd="0" presId="urn:microsoft.com/office/officeart/2005/8/layout/hList7#2"/>
    <dgm:cxn modelId="{D275E285-0791-47A1-9BF0-B5202E19F6C4}" type="presOf" srcId="{37198665-9D1D-4E9B-8C7D-86847E8B71FA}" destId="{E86E34F1-14C4-4866-9D4A-FDF37D3B3FD4}" srcOrd="0" destOrd="0" presId="urn:microsoft.com/office/officeart/2005/8/layout/hList7#2"/>
    <dgm:cxn modelId="{663F920D-AA74-46BF-9CD6-1F873829D5C7}" type="presOf" srcId="{BFC0A092-5F22-4220-B508-1708E4C315F7}" destId="{700A7DA6-695A-449B-A771-3A4D7554E415}" srcOrd="0" destOrd="0" presId="urn:microsoft.com/office/officeart/2005/8/layout/hList7#2"/>
    <dgm:cxn modelId="{F05CA284-1DB2-47DD-A282-0C1DEF3AEA09}" type="presOf" srcId="{37198665-9D1D-4E9B-8C7D-86847E8B71FA}" destId="{4ED4AD2E-8B93-4321-8C53-83123C18BA77}" srcOrd="1" destOrd="0" presId="urn:microsoft.com/office/officeart/2005/8/layout/hList7#2"/>
    <dgm:cxn modelId="{6AE9F1D0-377D-4549-B28D-7C22424C77D9}" type="presOf" srcId="{CAC49F35-C77E-4198-BD9B-4ADDD0B7E177}" destId="{B1AF44C4-4B6D-4893-956C-59D0046A7F57}" srcOrd="0" destOrd="0" presId="urn:microsoft.com/office/officeart/2005/8/layout/hList7#2"/>
    <dgm:cxn modelId="{841F0B25-85F7-40A9-B26D-0D54CD200EE4}" srcId="{BFC0A092-5F22-4220-B508-1708E4C315F7}" destId="{CAC49F35-C77E-4198-BD9B-4ADDD0B7E177}" srcOrd="1" destOrd="0" parTransId="{C4A57FEB-EF8F-432C-BD6E-F3B66108CBF6}" sibTransId="{A7484949-EA7A-4CAE-97D3-D984B057E9BA}"/>
    <dgm:cxn modelId="{CB9AF951-D21F-44A5-A22F-07C384D71C0E}" srcId="{BFC0A092-5F22-4220-B508-1708E4C315F7}" destId="{37198665-9D1D-4E9B-8C7D-86847E8B71FA}" srcOrd="0" destOrd="0" parTransId="{C9D025F5-0598-4C5D-8D9B-BB4E0B881BA5}" sibTransId="{19CA5FFF-67A0-445C-AA73-FB834CF1B327}"/>
    <dgm:cxn modelId="{D961CE23-4D3C-49B5-8C89-B95DDD42AEE5}" srcId="{BFC0A092-5F22-4220-B508-1708E4C315F7}" destId="{001FE2BA-6FA5-4C4E-9797-ADFC568C66A1}" srcOrd="2" destOrd="0" parTransId="{0D9F5FA2-4224-4C83-9CDD-67B1C6CE0825}" sibTransId="{84936E20-4807-41C0-877F-8CA4C575C099}"/>
    <dgm:cxn modelId="{EF9D8E98-5638-4EBD-B568-99D8A8F53F1B}" type="presParOf" srcId="{700A7DA6-695A-449B-A771-3A4D7554E415}" destId="{E4E5189A-3E3E-4A8D-A5AB-2C0246E8820C}" srcOrd="0" destOrd="0" presId="urn:microsoft.com/office/officeart/2005/8/layout/hList7#2"/>
    <dgm:cxn modelId="{BA2264CD-B30D-4A33-8E88-0CE59FAF541E}" type="presParOf" srcId="{700A7DA6-695A-449B-A771-3A4D7554E415}" destId="{11E5E1EB-ED05-4EFA-97C8-FD3727D7F0DC}" srcOrd="1" destOrd="0" presId="urn:microsoft.com/office/officeart/2005/8/layout/hList7#2"/>
    <dgm:cxn modelId="{A9B55F8B-EA20-40BC-BA22-3F04E2109080}" type="presParOf" srcId="{11E5E1EB-ED05-4EFA-97C8-FD3727D7F0DC}" destId="{0A260B18-D3CF-4A3A-9D31-E1B7AE0131C4}" srcOrd="0" destOrd="0" presId="urn:microsoft.com/office/officeart/2005/8/layout/hList7#2"/>
    <dgm:cxn modelId="{DDA145FE-7BBE-4633-A781-7BC2F05D2E93}" type="presParOf" srcId="{0A260B18-D3CF-4A3A-9D31-E1B7AE0131C4}" destId="{E86E34F1-14C4-4866-9D4A-FDF37D3B3FD4}" srcOrd="0" destOrd="0" presId="urn:microsoft.com/office/officeart/2005/8/layout/hList7#2"/>
    <dgm:cxn modelId="{304BE198-59F8-4289-9D6F-788E1EC009F6}" type="presParOf" srcId="{0A260B18-D3CF-4A3A-9D31-E1B7AE0131C4}" destId="{4ED4AD2E-8B93-4321-8C53-83123C18BA77}" srcOrd="1" destOrd="0" presId="urn:microsoft.com/office/officeart/2005/8/layout/hList7#2"/>
    <dgm:cxn modelId="{52264085-09A5-496F-B95B-F4F27D68EF3F}" type="presParOf" srcId="{0A260B18-D3CF-4A3A-9D31-E1B7AE0131C4}" destId="{7375C1B4-12DA-4D02-A18A-311FF18E4265}" srcOrd="2" destOrd="0" presId="urn:microsoft.com/office/officeart/2005/8/layout/hList7#2"/>
    <dgm:cxn modelId="{3CB8555F-093C-4C72-B742-4E34EDC4CB87}" type="presParOf" srcId="{0A260B18-D3CF-4A3A-9D31-E1B7AE0131C4}" destId="{63D91B70-4B70-4403-85D5-8E027556C97E}" srcOrd="3" destOrd="0" presId="urn:microsoft.com/office/officeart/2005/8/layout/hList7#2"/>
    <dgm:cxn modelId="{6EE06A86-1BD7-46C0-AC4B-A47B40A165FA}" type="presParOf" srcId="{11E5E1EB-ED05-4EFA-97C8-FD3727D7F0DC}" destId="{452CCB02-7338-408D-A6DF-D8CD5CD4DC5D}" srcOrd="1" destOrd="0" presId="urn:microsoft.com/office/officeart/2005/8/layout/hList7#2"/>
    <dgm:cxn modelId="{7C4C0F35-7475-49AD-BD4E-E043C491EAE4}" type="presParOf" srcId="{11E5E1EB-ED05-4EFA-97C8-FD3727D7F0DC}" destId="{CD873414-6141-475F-B1C8-9681AFF21494}" srcOrd="2" destOrd="0" presId="urn:microsoft.com/office/officeart/2005/8/layout/hList7#2"/>
    <dgm:cxn modelId="{B73EBEFB-A5FC-48C0-8554-924AD30A6229}" type="presParOf" srcId="{CD873414-6141-475F-B1C8-9681AFF21494}" destId="{B1AF44C4-4B6D-4893-956C-59D0046A7F57}" srcOrd="0" destOrd="0" presId="urn:microsoft.com/office/officeart/2005/8/layout/hList7#2"/>
    <dgm:cxn modelId="{E33186EC-E221-4566-A21A-F9555CBC10C6}" type="presParOf" srcId="{CD873414-6141-475F-B1C8-9681AFF21494}" destId="{1F34537A-8526-47FD-8B20-CE8C55F607B7}" srcOrd="1" destOrd="0" presId="urn:microsoft.com/office/officeart/2005/8/layout/hList7#2"/>
    <dgm:cxn modelId="{E1AEAB7F-EF9C-46CC-A084-C8E53D52489A}" type="presParOf" srcId="{CD873414-6141-475F-B1C8-9681AFF21494}" destId="{AC7ABDD9-1352-4488-A624-FC065E7898EE}" srcOrd="2" destOrd="0" presId="urn:microsoft.com/office/officeart/2005/8/layout/hList7#2"/>
    <dgm:cxn modelId="{3889C385-825F-4AC8-8CC3-E291A43E5EB2}" type="presParOf" srcId="{CD873414-6141-475F-B1C8-9681AFF21494}" destId="{73EEB013-DF30-4E5A-A8E2-7040B1981A56}" srcOrd="3" destOrd="0" presId="urn:microsoft.com/office/officeart/2005/8/layout/hList7#2"/>
    <dgm:cxn modelId="{DD27F30A-F3C2-416F-9F53-B50A68B8FB17}" type="presParOf" srcId="{11E5E1EB-ED05-4EFA-97C8-FD3727D7F0DC}" destId="{5CE274E7-E9CB-4831-87F5-491515181534}" srcOrd="3" destOrd="0" presId="urn:microsoft.com/office/officeart/2005/8/layout/hList7#2"/>
    <dgm:cxn modelId="{9583C925-BD68-4831-911E-C77E3FD71E93}" type="presParOf" srcId="{11E5E1EB-ED05-4EFA-97C8-FD3727D7F0DC}" destId="{D8CF064A-6EFD-412E-9EF8-3DBA5F996CB3}" srcOrd="4" destOrd="0" presId="urn:microsoft.com/office/officeart/2005/8/layout/hList7#2"/>
    <dgm:cxn modelId="{D523B78A-1159-41B7-9FB1-95579CF8A21D}" type="presParOf" srcId="{D8CF064A-6EFD-412E-9EF8-3DBA5F996CB3}" destId="{53E6BA47-C250-4EFD-ABBE-0480EBCEF9F6}" srcOrd="0" destOrd="0" presId="urn:microsoft.com/office/officeart/2005/8/layout/hList7#2"/>
    <dgm:cxn modelId="{0313B127-978D-4D45-BDF5-F367BCEB922B}" type="presParOf" srcId="{D8CF064A-6EFD-412E-9EF8-3DBA5F996CB3}" destId="{351C46A3-EE6C-4B56-A80A-E5072434284A}" srcOrd="1" destOrd="0" presId="urn:microsoft.com/office/officeart/2005/8/layout/hList7#2"/>
    <dgm:cxn modelId="{785C013B-51C7-4F3E-8B28-2B6C50209031}" type="presParOf" srcId="{D8CF064A-6EFD-412E-9EF8-3DBA5F996CB3}" destId="{FE677714-A404-4EED-A3A7-9921DD3BCE74}" srcOrd="2" destOrd="0" presId="urn:microsoft.com/office/officeart/2005/8/layout/hList7#2"/>
    <dgm:cxn modelId="{8D18C1BE-0D3A-4446-96FB-5984D8AF8A37}" type="presParOf" srcId="{D8CF064A-6EFD-412E-9EF8-3DBA5F996CB3}" destId="{1A3B42DD-4814-4935-BA3B-B49933962695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D2AEF5-ED3A-4AA5-85B7-44512055EECB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47E1D1-6160-4440-9829-E6EC62E421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888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7E1D1-6160-4440-9829-E6EC62E4217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94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FC53-9948-4DFF-938C-D44CBE706076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E038B6-6AA5-420C-8860-DFDDBE536881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FC53-9948-4DFF-938C-D44CBE706076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8B6-6AA5-420C-8860-DFDDBE5368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FC53-9948-4DFF-938C-D44CBE706076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8B6-6AA5-420C-8860-DFDDBE5368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FC53-9948-4DFF-938C-D44CBE706076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8B6-6AA5-420C-8860-DFDDBE53688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FC53-9948-4DFF-938C-D44CBE706076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E038B6-6AA5-420C-8860-DFDDBE5368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FC53-9948-4DFF-938C-D44CBE706076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8B6-6AA5-420C-8860-DFDDBE53688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FC53-9948-4DFF-938C-D44CBE706076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8B6-6AA5-420C-8860-DFDDBE536881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FC53-9948-4DFF-938C-D44CBE706076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8B6-6AA5-420C-8860-DFDDBE5368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FC53-9948-4DFF-938C-D44CBE706076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8B6-6AA5-420C-8860-DFDDBE5368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FC53-9948-4DFF-938C-D44CBE706076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038B6-6AA5-420C-8860-DFDDBE536881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FC53-9948-4DFF-938C-D44CBE706076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E038B6-6AA5-420C-8860-DFDDBE536881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7FFC53-9948-4DFF-938C-D44CBE706076}" type="datetimeFigureOut">
              <a:rPr lang="es-CL" smtClean="0"/>
              <a:t>02-06-2017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7E038B6-6AA5-420C-8860-DFDDBE536881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02624" y="6021288"/>
            <a:ext cx="3241376" cy="576064"/>
          </a:xfrm>
        </p:spPr>
        <p:txBody>
          <a:bodyPr/>
          <a:lstStyle/>
          <a:p>
            <a:r>
              <a:rPr lang="es-CL" dirty="0" smtClean="0"/>
              <a:t>Rafael Pizarro R. 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 smtClean="0"/>
              <a:t>Carrera Funcionaria</a:t>
            </a:r>
            <a:endParaRPr lang="es-CL" b="1" dirty="0"/>
          </a:p>
        </p:txBody>
      </p:sp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8"/>
            <a:ext cx="3528391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Recursos Humano: Gestión del Personal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0"/>
            <a:ext cx="7772400" cy="1143000"/>
          </a:xfrm>
        </p:spPr>
        <p:txBody>
          <a:bodyPr/>
          <a:lstStyle/>
          <a:p>
            <a:r>
              <a:rPr lang="es-CL" b="1" dirty="0" smtClean="0"/>
              <a:t>En resumen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27584" y="119675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La carrera funcionaria permite:</a:t>
            </a:r>
          </a:p>
          <a:p>
            <a:r>
              <a:rPr lang="es-CL" dirty="0" smtClean="0"/>
              <a:t>Mejoras de perspectivas laborales</a:t>
            </a:r>
          </a:p>
          <a:p>
            <a:r>
              <a:rPr lang="es-CL" dirty="0" smtClean="0"/>
              <a:t>Garantiza igualdad de oportunidades </a:t>
            </a:r>
          </a:p>
          <a:p>
            <a:r>
              <a:rPr lang="es-CL" dirty="0" smtClean="0"/>
              <a:t>Capacitación y perfeccionamiento</a:t>
            </a:r>
          </a:p>
          <a:p>
            <a:r>
              <a:rPr lang="es-CL" dirty="0" smtClean="0"/>
              <a:t>Reconocimiento a la experiencia y trayectoria laboral</a:t>
            </a:r>
          </a:p>
          <a:p>
            <a:r>
              <a:rPr lang="es-CL" dirty="0" smtClean="0"/>
              <a:t>Promoción y ascenso: méritos laborales</a:t>
            </a:r>
          </a:p>
          <a:p>
            <a:r>
              <a:rPr lang="es-CL" dirty="0" smtClean="0"/>
              <a:t>Incrementar en grados </a:t>
            </a:r>
            <a:endParaRPr lang="es-CL" dirty="0"/>
          </a:p>
        </p:txBody>
      </p:sp>
      <p:pic>
        <p:nvPicPr>
          <p:cNvPr id="20482" name="Picture 2" descr="Resultado de imagen para reconocimiento laboral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933056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/>
          <a:lstStyle/>
          <a:p>
            <a:r>
              <a:rPr lang="es-CL" b="1" dirty="0" smtClean="0"/>
              <a:t>¿Qué es la </a:t>
            </a:r>
            <a:r>
              <a:rPr lang="es-CL" b="1" i="1" dirty="0" smtClean="0"/>
              <a:t>Carrera Funcionaria</a:t>
            </a:r>
            <a:r>
              <a:rPr lang="es-CL" b="1" dirty="0" smtClean="0"/>
              <a:t>?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363272" cy="4572000"/>
          </a:xfrm>
        </p:spPr>
        <p:txBody>
          <a:bodyPr/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Un sistema integral de regulación del empleo municipal, el cual garantiza la </a:t>
            </a:r>
            <a:r>
              <a:rPr lang="es-ES" b="1" dirty="0" smtClean="0"/>
              <a:t>igualdad</a:t>
            </a:r>
            <a:r>
              <a:rPr lang="es-ES" dirty="0" smtClean="0"/>
              <a:t> de oportunidades para el ingreso, la </a:t>
            </a:r>
            <a:r>
              <a:rPr lang="es-ES" b="1" dirty="0" smtClean="0"/>
              <a:t>dignidad</a:t>
            </a:r>
            <a:r>
              <a:rPr lang="es-ES" dirty="0" smtClean="0"/>
              <a:t> de la función municipal, la </a:t>
            </a:r>
            <a:r>
              <a:rPr lang="es-ES" b="1" dirty="0" smtClean="0"/>
              <a:t>capacitación</a:t>
            </a:r>
            <a:r>
              <a:rPr lang="es-ES" dirty="0" smtClean="0"/>
              <a:t> y el </a:t>
            </a:r>
            <a:r>
              <a:rPr lang="es-ES" b="1" dirty="0" smtClean="0"/>
              <a:t>ascenso</a:t>
            </a:r>
            <a:r>
              <a:rPr lang="es-ES" dirty="0" smtClean="0"/>
              <a:t>, la estabilidad en el empleo, la </a:t>
            </a:r>
            <a:r>
              <a:rPr lang="es-ES" b="1" dirty="0" smtClean="0"/>
              <a:t>idoneidad</a:t>
            </a:r>
            <a:r>
              <a:rPr lang="es-ES" dirty="0" smtClean="0"/>
              <a:t> de los funcionarios de planta y la objetividad en las </a:t>
            </a:r>
            <a:r>
              <a:rPr lang="es-ES" b="1" dirty="0" smtClean="0"/>
              <a:t>calificaciones</a:t>
            </a:r>
            <a:r>
              <a:rPr lang="es-ES" dirty="0" smtClean="0"/>
              <a:t> en función del </a:t>
            </a:r>
            <a:r>
              <a:rPr lang="es-ES" b="1" dirty="0" smtClean="0"/>
              <a:t>mérito</a:t>
            </a:r>
            <a:r>
              <a:rPr lang="es-ES" dirty="0" smtClean="0"/>
              <a:t> y de la antigüedad. (Ley 18.883, Art. 5º) </a:t>
            </a:r>
            <a:endParaRPr lang="es-CL" dirty="0" smtClean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93096"/>
            <a:ext cx="2699792" cy="2337008"/>
          </a:xfrm>
          <a:prstGeom prst="rect">
            <a:avLst/>
          </a:prstGeom>
          <a:noFill/>
        </p:spPr>
      </p:pic>
      <p:pic>
        <p:nvPicPr>
          <p:cNvPr id="1030" name="Picture 6" descr="Resultado de imagen para idoneidad profes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843925"/>
            <a:ext cx="3347864" cy="2014075"/>
          </a:xfrm>
          <a:prstGeom prst="rect">
            <a:avLst/>
          </a:prstGeom>
          <a:noFill/>
        </p:spPr>
      </p:pic>
      <p:pic>
        <p:nvPicPr>
          <p:cNvPr id="1032" name="Picture 8" descr="Resultado de imagen para ascenso y promocion"/>
          <p:cNvPicPr>
            <a:picLocks noChangeAspect="1" noChangeArrowheads="1"/>
          </p:cNvPicPr>
          <p:nvPr/>
        </p:nvPicPr>
        <p:blipFill>
          <a:blip r:embed="rId4" cstate="print"/>
          <a:srcRect l="3138" t="3051" r="4045" b="4131"/>
          <a:stretch>
            <a:fillRect/>
          </a:stretch>
        </p:blipFill>
        <p:spPr bwMode="auto">
          <a:xfrm>
            <a:off x="323528" y="4437112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es-CL" b="1" dirty="0" smtClean="0"/>
              <a:t>Aspectos constitutivos 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7772400" cy="4572000"/>
          </a:xfrm>
        </p:spPr>
        <p:txBody>
          <a:bodyPr/>
          <a:lstStyle/>
          <a:p>
            <a:pPr lvl="0" algn="just"/>
            <a:r>
              <a:rPr lang="es-CL" i="1" dirty="0" smtClean="0"/>
              <a:t>Experiencia</a:t>
            </a:r>
            <a:r>
              <a:rPr lang="es-CL" dirty="0" smtClean="0"/>
              <a:t>: </a:t>
            </a:r>
          </a:p>
          <a:p>
            <a:pPr algn="just">
              <a:buNone/>
            </a:pPr>
            <a:r>
              <a:rPr lang="es-CL" dirty="0" smtClean="0"/>
              <a:t>    Conocimiento adquirido mediante el ejercicio laboral, en el cual se obtienen una serie de habilidades y destrezas que permiten tener un bagaje idóneo para el cargo a desempeñar. </a:t>
            </a:r>
          </a:p>
          <a:p>
            <a:pPr marL="1800225" indent="-363538" algn="just">
              <a:buFont typeface="Arial" pitchFamily="34" charset="0"/>
              <a:buChar char="•"/>
            </a:pPr>
            <a:r>
              <a:rPr lang="es-CL" dirty="0" smtClean="0"/>
              <a:t>Puntaje de experiencia                  </a:t>
            </a:r>
          </a:p>
          <a:p>
            <a:pPr marL="1800225" indent="-363538" algn="just">
              <a:buFont typeface="Arial" pitchFamily="34" charset="0"/>
              <a:buChar char="•"/>
            </a:pPr>
            <a:r>
              <a:rPr lang="es-CL" dirty="0" smtClean="0"/>
              <a:t>Se mide a través de bienios</a:t>
            </a:r>
          </a:p>
          <a:p>
            <a:pPr marL="1800225" indent="-363538" algn="just">
              <a:buFont typeface="Arial" pitchFamily="34" charset="0"/>
              <a:buChar char="•"/>
            </a:pPr>
            <a:r>
              <a:rPr lang="es-CL" dirty="0" smtClean="0"/>
              <a:t>Tope de bienios es de 15</a:t>
            </a:r>
          </a:p>
        </p:txBody>
      </p:sp>
      <p:pic>
        <p:nvPicPr>
          <p:cNvPr id="15365" name="Picture 5" descr="Resultado de imagen para experiencia laboral ico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25144"/>
            <a:ext cx="2664296" cy="1900531"/>
          </a:xfrm>
          <a:prstGeom prst="rect">
            <a:avLst/>
          </a:prstGeom>
          <a:noFill/>
        </p:spPr>
      </p:pic>
      <p:pic>
        <p:nvPicPr>
          <p:cNvPr id="15369" name="Picture 9" descr="Resultado de imagen para experiencia laboral icono"/>
          <p:cNvPicPr>
            <a:picLocks noChangeAspect="1" noChangeArrowheads="1"/>
          </p:cNvPicPr>
          <p:nvPr/>
        </p:nvPicPr>
        <p:blipFill>
          <a:blip r:embed="rId3" cstate="print"/>
          <a:srcRect l="7412" t="8321" r="11060" b="8392"/>
          <a:stretch>
            <a:fillRect/>
          </a:stretch>
        </p:blipFill>
        <p:spPr bwMode="auto">
          <a:xfrm>
            <a:off x="4860032" y="4725144"/>
            <a:ext cx="158417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Aspectos constitutivos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s-CL" i="1" dirty="0" smtClean="0"/>
              <a:t>Capacitación:</a:t>
            </a:r>
            <a:r>
              <a:rPr lang="es-CL" dirty="0" smtClean="0"/>
              <a:t> </a:t>
            </a:r>
          </a:p>
          <a:p>
            <a:pPr>
              <a:buNone/>
            </a:pPr>
            <a:r>
              <a:rPr lang="es-CL" dirty="0" smtClean="0"/>
              <a:t>    El perfeccionamiento técnico profesional del funcionario, adaptándolo a los permanentes cambios que la tecnología y el mundo globalizado exige. </a:t>
            </a:r>
          </a:p>
          <a:p>
            <a:endParaRPr lang="es-CL" dirty="0"/>
          </a:p>
        </p:txBody>
      </p:sp>
      <p:pic>
        <p:nvPicPr>
          <p:cNvPr id="16386" name="Picture 2" descr="Resultado de imagen para capacita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4434617" cy="2458939"/>
          </a:xfrm>
          <a:prstGeom prst="rect">
            <a:avLst/>
          </a:prstGeom>
          <a:noFill/>
        </p:spPr>
      </p:pic>
      <p:pic>
        <p:nvPicPr>
          <p:cNvPr id="16388" name="Picture 4" descr="Resultado de imagen para capacitac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60040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s-CL" b="1" dirty="0" smtClean="0"/>
              <a:t>Aspectos constitutivos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992888" cy="5616624"/>
          </a:xfrm>
        </p:spPr>
        <p:txBody>
          <a:bodyPr>
            <a:normAutofit/>
          </a:bodyPr>
          <a:lstStyle/>
          <a:p>
            <a:pPr lvl="0" algn="just"/>
            <a:r>
              <a:rPr lang="es-CL" sz="2000" i="1" dirty="0" smtClean="0"/>
              <a:t>Merito</a:t>
            </a:r>
            <a:r>
              <a:rPr lang="es-CL" sz="2000" dirty="0" smtClean="0"/>
              <a:t>: </a:t>
            </a:r>
          </a:p>
          <a:p>
            <a:pPr algn="just">
              <a:buNone/>
            </a:pPr>
            <a:r>
              <a:rPr lang="es-CL" sz="2000" dirty="0" smtClean="0"/>
              <a:t>    Se ve plasmado en las anotaciones de mérito, las cuales dejan constancia de cualquier acción del empleado que implique una conducta o desempeño destacado.</a:t>
            </a:r>
          </a:p>
          <a:p>
            <a:pPr algn="just">
              <a:buNone/>
            </a:pPr>
            <a:endParaRPr lang="es-CL" sz="2000" dirty="0" smtClean="0"/>
          </a:p>
          <a:p>
            <a:pPr marL="723900" indent="-368300" algn="just">
              <a:buFont typeface="Arial" pitchFamily="34" charset="0"/>
              <a:buChar char="•"/>
            </a:pPr>
            <a:r>
              <a:rPr lang="es-CL" sz="2000" dirty="0" smtClean="0"/>
              <a:t>adquisición de algún título u otra calidad especial relacionada con el servicio;</a:t>
            </a:r>
          </a:p>
          <a:p>
            <a:pPr marL="723900" indent="-368300" algn="just">
              <a:buFont typeface="Arial" pitchFamily="34" charset="0"/>
              <a:buChar char="•"/>
            </a:pPr>
            <a:r>
              <a:rPr lang="es-CL" sz="2000" dirty="0" smtClean="0"/>
              <a:t>aprobación de cursos de capacitación que se relacionen con las funciones del servicio;</a:t>
            </a:r>
          </a:p>
          <a:p>
            <a:pPr marL="723900" indent="-368300" algn="just">
              <a:buFont typeface="Arial" pitchFamily="34" charset="0"/>
              <a:buChar char="•"/>
            </a:pPr>
            <a:r>
              <a:rPr lang="es-CL" sz="2000" dirty="0" smtClean="0"/>
              <a:t>desempeño de labor por períodos más </a:t>
            </a:r>
          </a:p>
          <a:p>
            <a:pPr marL="723900" indent="-368300" algn="just">
              <a:buNone/>
            </a:pPr>
            <a:r>
              <a:rPr lang="es-CL" sz="2000" dirty="0" smtClean="0"/>
              <a:t>      prolongados que el de la jornada normal;</a:t>
            </a:r>
          </a:p>
          <a:p>
            <a:pPr marL="723900" indent="-368300" algn="just">
              <a:buFont typeface="Arial" pitchFamily="34" charset="0"/>
              <a:buChar char="•"/>
            </a:pPr>
            <a:r>
              <a:rPr lang="es-CL" sz="2000" dirty="0" smtClean="0"/>
              <a:t>realización de cometidos que excedan</a:t>
            </a:r>
          </a:p>
          <a:p>
            <a:pPr marL="723900" indent="-368300" algn="just">
              <a:buNone/>
            </a:pPr>
            <a:r>
              <a:rPr lang="es-CL" sz="2000" dirty="0" smtClean="0"/>
              <a:t>      de su trabajo habitual;</a:t>
            </a:r>
          </a:p>
          <a:p>
            <a:pPr marL="723900" indent="-368300" algn="just">
              <a:buFont typeface="Arial" pitchFamily="34" charset="0"/>
              <a:buChar char="•"/>
            </a:pPr>
            <a:r>
              <a:rPr lang="es-CL" sz="2000" dirty="0" smtClean="0"/>
              <a:t>ejecución de tareas propias de otros </a:t>
            </a:r>
          </a:p>
          <a:p>
            <a:pPr marL="723900" indent="-368300" algn="just">
              <a:buNone/>
            </a:pPr>
            <a:r>
              <a:rPr lang="es-CL" sz="2000" dirty="0" smtClean="0"/>
              <a:t>      funcionarios cuando esto sea indispensable.</a:t>
            </a:r>
          </a:p>
          <a:p>
            <a:pPr marL="723900" indent="-368300" algn="just">
              <a:buFont typeface="Arial" pitchFamily="34" charset="0"/>
              <a:buChar char="•"/>
            </a:pPr>
            <a:endParaRPr lang="es-CL" sz="2000" dirty="0" smtClean="0"/>
          </a:p>
          <a:p>
            <a:pPr marL="723900" indent="-368300" algn="just">
              <a:buFont typeface="Arial" pitchFamily="34" charset="0"/>
              <a:buChar char="•"/>
            </a:pPr>
            <a:endParaRPr lang="es-CL" sz="2000" dirty="0" smtClean="0"/>
          </a:p>
          <a:p>
            <a:pPr marL="723900" indent="-368300" algn="just">
              <a:buFont typeface="Arial" pitchFamily="34" charset="0"/>
              <a:buChar char="•"/>
            </a:pPr>
            <a:endParaRPr lang="es-CL" sz="2000" dirty="0"/>
          </a:p>
        </p:txBody>
      </p:sp>
      <p:pic>
        <p:nvPicPr>
          <p:cNvPr id="17410" name="Picture 2" descr="Resultado de imagen para experiencia labo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33056"/>
            <a:ext cx="2717176" cy="248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1143000"/>
          </a:xfrm>
        </p:spPr>
        <p:txBody>
          <a:bodyPr/>
          <a:lstStyle/>
          <a:p>
            <a:r>
              <a:rPr lang="es-CL" b="1" dirty="0" smtClean="0"/>
              <a:t>Gestión Municipal: Instrumentos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71600" y="1772816"/>
            <a:ext cx="7772400" cy="4572000"/>
          </a:xfrm>
        </p:spPr>
        <p:txBody>
          <a:bodyPr/>
          <a:lstStyle/>
          <a:p>
            <a:pPr lvl="0"/>
            <a:r>
              <a:rPr lang="es-CL" dirty="0" smtClean="0"/>
              <a:t>Plan de Desarrollo Comunal (PLADECO) y sus programas respectivos;</a:t>
            </a:r>
          </a:p>
          <a:p>
            <a:pPr lvl="0"/>
            <a:r>
              <a:rPr lang="es-CL" dirty="0" smtClean="0"/>
              <a:t>Plan Regulador Comunal;</a:t>
            </a:r>
          </a:p>
          <a:p>
            <a:pPr lvl="0"/>
            <a:r>
              <a:rPr lang="es-CL" dirty="0" smtClean="0"/>
              <a:t>Presupuesto municipal anual;</a:t>
            </a:r>
          </a:p>
          <a:p>
            <a:pPr lvl="0"/>
            <a:r>
              <a:rPr lang="es-CL" dirty="0" smtClean="0"/>
              <a:t>Política a cargo de recursos humanos;</a:t>
            </a:r>
          </a:p>
          <a:p>
            <a:pPr lvl="0"/>
            <a:r>
              <a:rPr lang="es-CL" dirty="0" smtClean="0"/>
              <a:t>Plan Comunal de seguridad pública. </a:t>
            </a:r>
          </a:p>
          <a:p>
            <a:endParaRPr lang="es-CL" dirty="0"/>
          </a:p>
        </p:txBody>
      </p:sp>
      <p:pic>
        <p:nvPicPr>
          <p:cNvPr id="18434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653136"/>
            <a:ext cx="2160240" cy="2000222"/>
          </a:xfrm>
          <a:prstGeom prst="rect">
            <a:avLst/>
          </a:prstGeom>
          <a:noFill/>
        </p:spPr>
      </p:pic>
      <p:pic>
        <p:nvPicPr>
          <p:cNvPr id="18436" name="Picture 4" descr="Resultado de imagen para experiencia laboral ic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97152"/>
            <a:ext cx="1895475" cy="1714500"/>
          </a:xfrm>
          <a:prstGeom prst="rect">
            <a:avLst/>
          </a:prstGeom>
          <a:noFill/>
        </p:spPr>
      </p:pic>
      <p:pic>
        <p:nvPicPr>
          <p:cNvPr id="18438" name="Picture 6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797152"/>
            <a:ext cx="1879848" cy="1879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Dotación Municipal en Chile</a:t>
            </a:r>
            <a:endParaRPr lang="es-CL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0756" t="34786" r="31790" b="32257"/>
          <a:stretch>
            <a:fillRect/>
          </a:stretch>
        </p:blipFill>
        <p:spPr bwMode="auto">
          <a:xfrm>
            <a:off x="0" y="2348880"/>
            <a:ext cx="90364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23528" y="6304002"/>
            <a:ext cx="49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aseline="30000" dirty="0" smtClean="0"/>
              <a:t>1 T.V. = Tasa de Variación</a:t>
            </a:r>
          </a:p>
          <a:p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267744" y="5877272"/>
            <a:ext cx="5580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Fuente: Elaboración propia, basado en información de SINIM </a:t>
            </a:r>
            <a:endParaRPr lang="es-CL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162880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</a:t>
            </a:r>
            <a:r>
              <a:rPr lang="es-CL" i="1" dirty="0" smtClean="0"/>
              <a:t>Cuadro N°1</a:t>
            </a:r>
            <a:r>
              <a:rPr lang="es-CL" dirty="0" smtClean="0"/>
              <a:t>: </a:t>
            </a:r>
            <a:r>
              <a:rPr lang="es-ES" dirty="0"/>
              <a:t>Personal municipal según estamento, tipo de contrato, nivel de profesionalización y año.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Dotación Municipal en Chile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2000" dirty="0" smtClean="0"/>
              <a:t>    </a:t>
            </a:r>
            <a:r>
              <a:rPr lang="es-CL" sz="1800" i="1" dirty="0" smtClean="0"/>
              <a:t>Cuadro N°2</a:t>
            </a:r>
            <a:r>
              <a:rPr lang="es-CL" sz="1800" dirty="0" smtClean="0"/>
              <a:t>: Dotación municipal expresada en porcentajes según estamento y tipo de contrato y año.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9052" t="33094" r="31101" b="41313"/>
          <a:stretch>
            <a:fillRect/>
          </a:stretch>
        </p:blipFill>
        <p:spPr bwMode="auto">
          <a:xfrm>
            <a:off x="251520" y="2780928"/>
            <a:ext cx="889248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907704" y="5229200"/>
            <a:ext cx="5580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Fuente: Elaboración propia, basado en información de SINIM </a:t>
            </a:r>
            <a:endParaRPr lang="es-CL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Recursos Humano: Gestión del Personal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92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1430</TotalTime>
  <Words>431</Words>
  <Application>Microsoft Office PowerPoint</Application>
  <PresentationFormat>Presentación en pantalla (4:3)</PresentationFormat>
  <Paragraphs>57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 2</vt:lpstr>
      <vt:lpstr>Equidad</vt:lpstr>
      <vt:lpstr>Carrera Funcionaria</vt:lpstr>
      <vt:lpstr>¿Qué es la Carrera Funcionaria?</vt:lpstr>
      <vt:lpstr>Aspectos constitutivos </vt:lpstr>
      <vt:lpstr>Aspectos constitutivos </vt:lpstr>
      <vt:lpstr>Aspectos constitutivos </vt:lpstr>
      <vt:lpstr>Gestión Municipal: Instrumentos</vt:lpstr>
      <vt:lpstr>Dotación Municipal en Chile</vt:lpstr>
      <vt:lpstr>Dotación Municipal en Chile</vt:lpstr>
      <vt:lpstr>Recursos Humano: Gestión del Personal</vt:lpstr>
      <vt:lpstr>Recursos Humano: Gestión del Personal</vt:lpstr>
      <vt:lpstr>En resumen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Carrera Funcionaria</dc:title>
  <dc:creator>Johanna Mascareño</dc:creator>
  <cp:lastModifiedBy>ramon chanqueo</cp:lastModifiedBy>
  <cp:revision>2</cp:revision>
  <cp:lastPrinted>2017-05-23T23:09:24Z</cp:lastPrinted>
  <dcterms:created xsi:type="dcterms:W3CDTF">2017-05-20T22:11:08Z</dcterms:created>
  <dcterms:modified xsi:type="dcterms:W3CDTF">2017-06-02T16:28:24Z</dcterms:modified>
</cp:coreProperties>
</file>