
<file path=[Content_Types].xml><?xml version="1.0" encoding="utf-8"?>
<Types xmlns="http://schemas.openxmlformats.org/package/2006/content-types">
  <Default Extension="png" ContentType="image/png"/>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3" r:id="rId2"/>
    <p:sldMasterId id="2147483665" r:id="rId3"/>
  </p:sldMasterIdLst>
  <p:notesMasterIdLst>
    <p:notesMasterId r:id="rId20"/>
  </p:notesMasterIdLst>
  <p:handoutMasterIdLst>
    <p:handoutMasterId r:id="rId21"/>
  </p:handoutMasterIdLst>
  <p:sldIdLst>
    <p:sldId id="256" r:id="rId4"/>
    <p:sldId id="520" r:id="rId5"/>
    <p:sldId id="530" r:id="rId6"/>
    <p:sldId id="565" r:id="rId7"/>
    <p:sldId id="543" r:id="rId8"/>
    <p:sldId id="529" r:id="rId9"/>
    <p:sldId id="558" r:id="rId10"/>
    <p:sldId id="559" r:id="rId11"/>
    <p:sldId id="551" r:id="rId12"/>
    <p:sldId id="542" r:id="rId13"/>
    <p:sldId id="560" r:id="rId14"/>
    <p:sldId id="561" r:id="rId15"/>
    <p:sldId id="563" r:id="rId16"/>
    <p:sldId id="562" r:id="rId17"/>
    <p:sldId id="557" r:id="rId18"/>
    <p:sldId id="564" r:id="rId19"/>
  </p:sldIdLst>
  <p:sldSz cx="9144000" cy="6858000" type="screen4x3"/>
  <p:notesSz cx="7010400" cy="9296400"/>
  <p:defaultTextStyle>
    <a:defPPr>
      <a:defRPr lang="en-US"/>
    </a:defPPr>
    <a:lvl1pPr algn="l" defTabSz="457200" rtl="0" fontAlgn="base">
      <a:spcBef>
        <a:spcPct val="0"/>
      </a:spcBef>
      <a:spcAft>
        <a:spcPct val="0"/>
      </a:spcAft>
      <a:defRPr kern="1200">
        <a:solidFill>
          <a:schemeClr val="tx1"/>
        </a:solidFill>
        <a:latin typeface="Arial" charset="0"/>
        <a:ea typeface="ヒラギノ角ゴ Pro W3"/>
        <a:cs typeface="ヒラギノ角ゴ Pro W3"/>
      </a:defRPr>
    </a:lvl1pPr>
    <a:lvl2pPr marL="457200" algn="l" defTabSz="457200" rtl="0" fontAlgn="base">
      <a:spcBef>
        <a:spcPct val="0"/>
      </a:spcBef>
      <a:spcAft>
        <a:spcPct val="0"/>
      </a:spcAft>
      <a:defRPr kern="1200">
        <a:solidFill>
          <a:schemeClr val="tx1"/>
        </a:solidFill>
        <a:latin typeface="Arial" charset="0"/>
        <a:ea typeface="ヒラギノ角ゴ Pro W3"/>
        <a:cs typeface="ヒラギノ角ゴ Pro W3"/>
      </a:defRPr>
    </a:lvl2pPr>
    <a:lvl3pPr marL="914400" algn="l" defTabSz="457200" rtl="0" fontAlgn="base">
      <a:spcBef>
        <a:spcPct val="0"/>
      </a:spcBef>
      <a:spcAft>
        <a:spcPct val="0"/>
      </a:spcAft>
      <a:defRPr kern="1200">
        <a:solidFill>
          <a:schemeClr val="tx1"/>
        </a:solidFill>
        <a:latin typeface="Arial" charset="0"/>
        <a:ea typeface="ヒラギノ角ゴ Pro W3"/>
        <a:cs typeface="ヒラギノ角ゴ Pro W3"/>
      </a:defRPr>
    </a:lvl3pPr>
    <a:lvl4pPr marL="1371600" algn="l" defTabSz="457200" rtl="0" fontAlgn="base">
      <a:spcBef>
        <a:spcPct val="0"/>
      </a:spcBef>
      <a:spcAft>
        <a:spcPct val="0"/>
      </a:spcAft>
      <a:defRPr kern="1200">
        <a:solidFill>
          <a:schemeClr val="tx1"/>
        </a:solidFill>
        <a:latin typeface="Arial" charset="0"/>
        <a:ea typeface="ヒラギノ角ゴ Pro W3"/>
        <a:cs typeface="ヒラギノ角ゴ Pro W3"/>
      </a:defRPr>
    </a:lvl4pPr>
    <a:lvl5pPr marL="1828800" algn="l" defTabSz="457200" rtl="0" fontAlgn="base">
      <a:spcBef>
        <a:spcPct val="0"/>
      </a:spcBef>
      <a:spcAft>
        <a:spcPct val="0"/>
      </a:spcAft>
      <a:defRPr kern="1200">
        <a:solidFill>
          <a:schemeClr val="tx1"/>
        </a:solidFill>
        <a:latin typeface="Arial" charset="0"/>
        <a:ea typeface="ヒラギノ角ゴ Pro W3"/>
        <a:cs typeface="ヒラギノ角ゴ Pro W3"/>
      </a:defRPr>
    </a:lvl5pPr>
    <a:lvl6pPr marL="2286000" algn="l" defTabSz="914400" rtl="0" eaLnBrk="1" latinLnBrk="0" hangingPunct="1">
      <a:defRPr kern="1200">
        <a:solidFill>
          <a:schemeClr val="tx1"/>
        </a:solidFill>
        <a:latin typeface="Arial" charset="0"/>
        <a:ea typeface="ヒラギノ角ゴ Pro W3"/>
        <a:cs typeface="ヒラギノ角ゴ Pro W3"/>
      </a:defRPr>
    </a:lvl6pPr>
    <a:lvl7pPr marL="2743200" algn="l" defTabSz="914400" rtl="0" eaLnBrk="1" latinLnBrk="0" hangingPunct="1">
      <a:defRPr kern="1200">
        <a:solidFill>
          <a:schemeClr val="tx1"/>
        </a:solidFill>
        <a:latin typeface="Arial" charset="0"/>
        <a:ea typeface="ヒラギノ角ゴ Pro W3"/>
        <a:cs typeface="ヒラギノ角ゴ Pro W3"/>
      </a:defRPr>
    </a:lvl7pPr>
    <a:lvl8pPr marL="3200400" algn="l" defTabSz="914400" rtl="0" eaLnBrk="1" latinLnBrk="0" hangingPunct="1">
      <a:defRPr kern="1200">
        <a:solidFill>
          <a:schemeClr val="tx1"/>
        </a:solidFill>
        <a:latin typeface="Arial" charset="0"/>
        <a:ea typeface="ヒラギノ角ゴ Pro W3"/>
        <a:cs typeface="ヒラギノ角ゴ Pro W3"/>
      </a:defRPr>
    </a:lvl8pPr>
    <a:lvl9pPr marL="3657600" algn="l" defTabSz="914400" rtl="0" eaLnBrk="1" latinLnBrk="0" hangingPunct="1">
      <a:defRPr kern="1200">
        <a:solidFill>
          <a:schemeClr val="tx1"/>
        </a:solidFill>
        <a:latin typeface="Arial" charset="0"/>
        <a:ea typeface="ヒラギノ角ゴ Pro W3"/>
        <a:cs typeface="ヒラギノ角ゴ Pro W3"/>
      </a:defRPr>
    </a:lvl9pPr>
  </p:defaultTextStyle>
  <p:extLst>
    <p:ext uri="{EFAFB233-063F-42B5-8137-9DF3F51BA10A}">
      <p15:sldGuideLst xmlns:p15="http://schemas.microsoft.com/office/powerpoint/2012/main">
        <p15:guide id="1" orient="horz" pos="-4">
          <p15:clr>
            <a:srgbClr val="A4A3A4"/>
          </p15:clr>
        </p15:guide>
        <p15:guide id="2" pos="3">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tb" initials="p"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FA1"/>
    <a:srgbClr val="E10202"/>
    <a:srgbClr val="EF4144"/>
    <a:srgbClr val="FE454A"/>
    <a:srgbClr val="404040"/>
    <a:srgbClr val="808080"/>
    <a:srgbClr val="CCCCCC"/>
    <a:srgbClr val="E1706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2DE63D5-997A-4646-A377-4702673A728D}" styleName="Estilo claro 2 - Acento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FECB4D8-DB02-4DC6-A0A2-4F2EBAE1DC90}" styleName="Estilo medio 1 - Énfasis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15" autoAdjust="0"/>
    <p:restoredTop sz="98236" autoAdjust="0"/>
  </p:normalViewPr>
  <p:slideViewPr>
    <p:cSldViewPr snapToObjects="1">
      <p:cViewPr varScale="1">
        <p:scale>
          <a:sx n="74" d="100"/>
          <a:sy n="74" d="100"/>
        </p:scale>
        <p:origin x="1254" y="72"/>
      </p:cViewPr>
      <p:guideLst>
        <p:guide orient="horz" pos="-4"/>
        <p:guide pos="3"/>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50" d="100"/>
        <a:sy n="5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handoutMaster" Target="handoutMasters/handout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7-03-15T10:38:04.585" idx="4">
    <p:pos x="945" y="258"/>
    <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38475" cy="465138"/>
          </a:xfrm>
          <a:prstGeom prst="rect">
            <a:avLst/>
          </a:prstGeom>
        </p:spPr>
        <p:txBody>
          <a:bodyPr vert="horz" lIns="93712" tIns="46856" rIns="93712" bIns="46856" rtlCol="0"/>
          <a:lstStyle>
            <a:lvl1pPr algn="l">
              <a:defRPr sz="1200">
                <a:latin typeface="Arial" charset="0"/>
                <a:ea typeface="ヒラギノ角ゴ Pro W3" charset="0"/>
                <a:cs typeface="ヒラギノ角ゴ Pro W3" charset="0"/>
              </a:defRPr>
            </a:lvl1pPr>
          </a:lstStyle>
          <a:p>
            <a:pPr>
              <a:defRPr/>
            </a:pPr>
            <a:endParaRPr lang="es-ES"/>
          </a:p>
        </p:txBody>
      </p:sp>
      <p:sp>
        <p:nvSpPr>
          <p:cNvPr id="3" name="Marcador de fecha 2"/>
          <p:cNvSpPr>
            <a:spLocks noGrp="1"/>
          </p:cNvSpPr>
          <p:nvPr>
            <p:ph type="dt" sz="quarter" idx="1"/>
          </p:nvPr>
        </p:nvSpPr>
        <p:spPr>
          <a:xfrm>
            <a:off x="3970338" y="0"/>
            <a:ext cx="3038475" cy="465138"/>
          </a:xfrm>
          <a:prstGeom prst="rect">
            <a:avLst/>
          </a:prstGeom>
        </p:spPr>
        <p:txBody>
          <a:bodyPr vert="horz" wrap="square" lIns="93712" tIns="46856" rIns="93712" bIns="46856" numCol="1" anchor="t" anchorCtr="0" compatLnSpc="1">
            <a:prstTxWarp prst="textNoShape">
              <a:avLst/>
            </a:prstTxWarp>
          </a:bodyPr>
          <a:lstStyle>
            <a:lvl1pPr algn="r">
              <a:defRPr sz="1200">
                <a:latin typeface="Arial" pitchFamily="34" charset="0"/>
                <a:ea typeface="ヒラギノ角ゴ Pro W3" charset="-128"/>
                <a:cs typeface="+mn-cs"/>
              </a:defRPr>
            </a:lvl1pPr>
          </a:lstStyle>
          <a:p>
            <a:pPr>
              <a:defRPr/>
            </a:pPr>
            <a:fld id="{693B298E-BEF4-4E98-BFA1-6F257C0D45DD}" type="datetime1">
              <a:rPr lang="es-ES"/>
              <a:pPr>
                <a:defRPr/>
              </a:pPr>
              <a:t>28/03/2017</a:t>
            </a:fld>
            <a:endParaRPr lang="es-ES"/>
          </a:p>
        </p:txBody>
      </p:sp>
      <p:sp>
        <p:nvSpPr>
          <p:cNvPr id="4" name="Marcador de pie de página 3"/>
          <p:cNvSpPr>
            <a:spLocks noGrp="1"/>
          </p:cNvSpPr>
          <p:nvPr>
            <p:ph type="ftr" sz="quarter" idx="2"/>
          </p:nvPr>
        </p:nvSpPr>
        <p:spPr>
          <a:xfrm>
            <a:off x="0" y="8829675"/>
            <a:ext cx="3038475" cy="465138"/>
          </a:xfrm>
          <a:prstGeom prst="rect">
            <a:avLst/>
          </a:prstGeom>
        </p:spPr>
        <p:txBody>
          <a:bodyPr vert="horz" lIns="93712" tIns="46856" rIns="93712" bIns="46856" rtlCol="0" anchor="b"/>
          <a:lstStyle>
            <a:lvl1pPr algn="l">
              <a:defRPr sz="1200">
                <a:latin typeface="Arial" charset="0"/>
                <a:ea typeface="ヒラギノ角ゴ Pro W3" charset="0"/>
                <a:cs typeface="ヒラギノ角ゴ Pro W3" charset="0"/>
              </a:defRPr>
            </a:lvl1pPr>
          </a:lstStyle>
          <a:p>
            <a:pPr>
              <a:defRPr/>
            </a:pPr>
            <a:endParaRPr lang="es-ES"/>
          </a:p>
        </p:txBody>
      </p:sp>
      <p:sp>
        <p:nvSpPr>
          <p:cNvPr id="5" name="Marcador de número de diapositiva 4"/>
          <p:cNvSpPr>
            <a:spLocks noGrp="1"/>
          </p:cNvSpPr>
          <p:nvPr>
            <p:ph type="sldNum" sz="quarter" idx="3"/>
          </p:nvPr>
        </p:nvSpPr>
        <p:spPr>
          <a:xfrm>
            <a:off x="3970338" y="8829675"/>
            <a:ext cx="3038475" cy="465138"/>
          </a:xfrm>
          <a:prstGeom prst="rect">
            <a:avLst/>
          </a:prstGeom>
        </p:spPr>
        <p:txBody>
          <a:bodyPr vert="horz" wrap="square" lIns="93712" tIns="46856" rIns="93712" bIns="46856" numCol="1" anchor="b" anchorCtr="0" compatLnSpc="1">
            <a:prstTxWarp prst="textNoShape">
              <a:avLst/>
            </a:prstTxWarp>
          </a:bodyPr>
          <a:lstStyle>
            <a:lvl1pPr algn="r">
              <a:defRPr sz="1200">
                <a:latin typeface="Arial" pitchFamily="34" charset="0"/>
                <a:ea typeface="ヒラギノ角ゴ Pro W3" charset="-128"/>
                <a:cs typeface="+mn-cs"/>
              </a:defRPr>
            </a:lvl1pPr>
          </a:lstStyle>
          <a:p>
            <a:pPr>
              <a:defRPr/>
            </a:pPr>
            <a:fld id="{537DE4AE-F383-4B6D-A768-0FB86D73DA66}" type="slidenum">
              <a:rPr lang="es-ES"/>
              <a:pPr>
                <a:defRPr/>
              </a:pPr>
              <a:t>‹Nº›</a:t>
            </a:fld>
            <a:endParaRPr lang="es-ES"/>
          </a:p>
        </p:txBody>
      </p:sp>
    </p:spTree>
    <p:extLst>
      <p:ext uri="{BB962C8B-B14F-4D97-AF65-F5344CB8AC3E}">
        <p14:creationId xmlns:p14="http://schemas.microsoft.com/office/powerpoint/2010/main" val="40445854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wrap="square" lIns="93712" tIns="46856" rIns="93712" bIns="46856" numCol="1" anchor="t" anchorCtr="0" compatLnSpc="1">
            <a:prstTxWarp prst="textNoShape">
              <a:avLst/>
            </a:prstTxWarp>
          </a:bodyPr>
          <a:lstStyle>
            <a:lvl1pPr>
              <a:defRPr sz="1200">
                <a:latin typeface="Calibri" charset="0"/>
                <a:ea typeface="ヒラギノ角ゴ Pro W3" charset="0"/>
                <a:cs typeface="ヒラギノ角ゴ Pro W3" charset="0"/>
              </a:defRPr>
            </a:lvl1pPr>
          </a:lstStyle>
          <a:p>
            <a:pPr>
              <a:defRPr/>
            </a:pPr>
            <a:endParaRPr lang="es-ES"/>
          </a:p>
        </p:txBody>
      </p:sp>
      <p:sp>
        <p:nvSpPr>
          <p:cNvPr id="3" name="Date Placeholder 2"/>
          <p:cNvSpPr>
            <a:spLocks noGrp="1"/>
          </p:cNvSpPr>
          <p:nvPr>
            <p:ph type="dt" idx="1"/>
          </p:nvPr>
        </p:nvSpPr>
        <p:spPr>
          <a:xfrm>
            <a:off x="3970338" y="0"/>
            <a:ext cx="3038475" cy="465138"/>
          </a:xfrm>
          <a:prstGeom prst="rect">
            <a:avLst/>
          </a:prstGeom>
        </p:spPr>
        <p:txBody>
          <a:bodyPr vert="horz" wrap="square" lIns="93712" tIns="46856" rIns="93712" bIns="46856" numCol="1" anchor="t" anchorCtr="0" compatLnSpc="1">
            <a:prstTxWarp prst="textNoShape">
              <a:avLst/>
            </a:prstTxWarp>
          </a:bodyPr>
          <a:lstStyle>
            <a:lvl1pPr algn="r">
              <a:defRPr sz="1200">
                <a:latin typeface="Calibri" pitchFamily="34" charset="0"/>
                <a:ea typeface="ヒラギノ角ゴ Pro W3" charset="-128"/>
                <a:cs typeface="+mn-cs"/>
              </a:defRPr>
            </a:lvl1pPr>
          </a:lstStyle>
          <a:p>
            <a:pPr>
              <a:defRPr/>
            </a:pPr>
            <a:fld id="{814EB5E0-B546-4CE7-8ADE-80077479F5DA}" type="datetime1">
              <a:rPr lang="en-US"/>
              <a:pPr>
                <a:defRPr/>
              </a:pPr>
              <a:t>3/28/2017</a:t>
            </a:fld>
            <a:endParaRPr lang="en-US"/>
          </a:p>
        </p:txBody>
      </p:sp>
      <p:sp>
        <p:nvSpPr>
          <p:cNvPr id="4" name="Slide Image Placeholder 3"/>
          <p:cNvSpPr>
            <a:spLocks noGrp="1" noRot="1" noChangeAspect="1"/>
          </p:cNvSpPr>
          <p:nvPr>
            <p:ph type="sldImg" idx="2"/>
          </p:nvPr>
        </p:nvSpPr>
        <p:spPr>
          <a:xfrm>
            <a:off x="1179513" y="696913"/>
            <a:ext cx="4651375" cy="3487737"/>
          </a:xfrm>
          <a:prstGeom prst="rect">
            <a:avLst/>
          </a:prstGeom>
          <a:noFill/>
          <a:ln w="12700">
            <a:solidFill>
              <a:prstClr val="black"/>
            </a:solidFill>
          </a:ln>
        </p:spPr>
        <p:txBody>
          <a:bodyPr vert="horz" wrap="square" lIns="93712" tIns="46856" rIns="93712" bIns="46856" numCol="1" anchor="ctr" anchorCtr="0" compatLnSpc="1">
            <a:prstTxWarp prst="textNoShape">
              <a:avLst/>
            </a:prstTxWarp>
          </a:bodyPr>
          <a:lstStyle/>
          <a:p>
            <a:pPr lvl="0"/>
            <a:endParaRPr lang="es-ES" noProof="0"/>
          </a:p>
        </p:txBody>
      </p:sp>
      <p:sp>
        <p:nvSpPr>
          <p:cNvPr id="5" name="Notes Placeholder 4"/>
          <p:cNvSpPr>
            <a:spLocks noGrp="1"/>
          </p:cNvSpPr>
          <p:nvPr>
            <p:ph type="body" sz="quarter" idx="3"/>
          </p:nvPr>
        </p:nvSpPr>
        <p:spPr>
          <a:xfrm>
            <a:off x="701675" y="4416425"/>
            <a:ext cx="5607050" cy="4183063"/>
          </a:xfrm>
          <a:prstGeom prst="rect">
            <a:avLst/>
          </a:prstGeom>
        </p:spPr>
        <p:txBody>
          <a:bodyPr vert="horz" wrap="square" lIns="93712" tIns="46856" rIns="93712" bIns="46856"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wrap="square" lIns="93712" tIns="46856" rIns="93712" bIns="46856" numCol="1" anchor="b" anchorCtr="0" compatLnSpc="1">
            <a:prstTxWarp prst="textNoShape">
              <a:avLst/>
            </a:prstTxWarp>
          </a:bodyPr>
          <a:lstStyle>
            <a:lvl1pPr>
              <a:defRPr sz="1200">
                <a:latin typeface="Calibri" charset="0"/>
                <a:ea typeface="ヒラギノ角ゴ Pro W3" charset="0"/>
                <a:cs typeface="ヒラギノ角ゴ Pro W3" charset="0"/>
              </a:defRPr>
            </a:lvl1pPr>
          </a:lstStyle>
          <a:p>
            <a:pPr>
              <a:defRPr/>
            </a:pPr>
            <a:endParaRPr lang="es-E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wrap="square" lIns="93712" tIns="46856" rIns="93712" bIns="46856" numCol="1" anchor="b" anchorCtr="0" compatLnSpc="1">
            <a:prstTxWarp prst="textNoShape">
              <a:avLst/>
            </a:prstTxWarp>
          </a:bodyPr>
          <a:lstStyle>
            <a:lvl1pPr algn="r">
              <a:defRPr sz="1200">
                <a:latin typeface="Calibri" pitchFamily="34" charset="0"/>
                <a:ea typeface="ヒラギノ角ゴ Pro W3" charset="-128"/>
                <a:cs typeface="+mn-cs"/>
              </a:defRPr>
            </a:lvl1pPr>
          </a:lstStyle>
          <a:p>
            <a:pPr>
              <a:defRPr/>
            </a:pPr>
            <a:fld id="{E8914189-B97D-44D1-9836-4B6279EF0420}" type="slidenum">
              <a:rPr lang="en-US"/>
              <a:pPr>
                <a:defRPr/>
              </a:pPr>
              <a:t>‹Nº›</a:t>
            </a:fld>
            <a:endParaRPr lang="en-US"/>
          </a:p>
        </p:txBody>
      </p:sp>
    </p:spTree>
    <p:extLst>
      <p:ext uri="{BB962C8B-B14F-4D97-AF65-F5344CB8AC3E}">
        <p14:creationId xmlns:p14="http://schemas.microsoft.com/office/powerpoint/2010/main" val="2500134083"/>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ヒラギノ角ゴ Pro W3" charset="-128"/>
        <a:cs typeface="ヒラギノ角ゴ Pro W3" charset="-128"/>
      </a:defRPr>
    </a:lvl1pPr>
    <a:lvl2pPr marL="457200" algn="l" defTabSz="457200" rtl="0" eaLnBrk="0" fontAlgn="base" hangingPunct="0">
      <a:spcBef>
        <a:spcPct val="30000"/>
      </a:spcBef>
      <a:spcAft>
        <a:spcPct val="0"/>
      </a:spcAft>
      <a:defRPr sz="1200" kern="1200">
        <a:solidFill>
          <a:schemeClr val="tx1"/>
        </a:solidFill>
        <a:latin typeface="+mn-lt"/>
        <a:ea typeface="ヒラギノ角ゴ Pro W3" charset="-128"/>
        <a:cs typeface="ヒラギノ角ゴ Pro W3" charset="0"/>
      </a:defRPr>
    </a:lvl2pPr>
    <a:lvl3pPr marL="914400" algn="l" defTabSz="457200" rtl="0" eaLnBrk="0" fontAlgn="base" hangingPunct="0">
      <a:spcBef>
        <a:spcPct val="30000"/>
      </a:spcBef>
      <a:spcAft>
        <a:spcPct val="0"/>
      </a:spcAft>
      <a:defRPr sz="1200" kern="1200">
        <a:solidFill>
          <a:schemeClr val="tx1"/>
        </a:solidFill>
        <a:latin typeface="+mn-lt"/>
        <a:ea typeface="ヒラギノ角ゴ Pro W3" charset="-128"/>
        <a:cs typeface="ヒラギノ角ゴ Pro W3" charset="0"/>
      </a:defRPr>
    </a:lvl3pPr>
    <a:lvl4pPr marL="1371600" algn="l" defTabSz="457200" rtl="0" eaLnBrk="0" fontAlgn="base" hangingPunct="0">
      <a:spcBef>
        <a:spcPct val="30000"/>
      </a:spcBef>
      <a:spcAft>
        <a:spcPct val="0"/>
      </a:spcAft>
      <a:defRPr sz="1200" kern="1200">
        <a:solidFill>
          <a:schemeClr val="tx1"/>
        </a:solidFill>
        <a:latin typeface="+mn-lt"/>
        <a:ea typeface="ヒラギノ角ゴ Pro W3" charset="-128"/>
        <a:cs typeface="ヒラギノ角ゴ Pro W3" charset="0"/>
      </a:defRPr>
    </a:lvl4pPr>
    <a:lvl5pPr marL="1828800" algn="l" defTabSz="457200" rtl="0" eaLnBrk="0" fontAlgn="base" hangingPunct="0">
      <a:spcBef>
        <a:spcPct val="30000"/>
      </a:spcBef>
      <a:spcAft>
        <a:spcPct val="0"/>
      </a:spcAft>
      <a:defRPr sz="1200" kern="1200">
        <a:solidFill>
          <a:schemeClr val="tx1"/>
        </a:solidFill>
        <a:latin typeface="+mn-lt"/>
        <a:ea typeface="ヒラギノ角ゴ Pro W3" charset="-128"/>
        <a:cs typeface="ヒラギノ角ゴ Pro W3"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600200"/>
            <a:ext cx="7772400" cy="936625"/>
          </a:xfrm>
          <a:prstGeom prst="rect">
            <a:avLst/>
          </a:prstGeom>
        </p:spPr>
        <p:txBody>
          <a:bodyPr/>
          <a:lstStyle>
            <a:lvl1pPr marL="0" marR="0" indent="0" algn="l" defTabSz="457200" rtl="0" eaLnBrk="1" fontAlgn="auto" latinLnBrk="0" hangingPunct="1">
              <a:lnSpc>
                <a:spcPct val="100000"/>
              </a:lnSpc>
              <a:spcBef>
                <a:spcPct val="0"/>
              </a:spcBef>
              <a:spcAft>
                <a:spcPts val="0"/>
              </a:spcAft>
              <a:tabLst/>
              <a:defRPr sz="4400">
                <a:solidFill>
                  <a:schemeClr val="bg1">
                    <a:lumMod val="50000"/>
                    <a:lumOff val="50000"/>
                  </a:schemeClr>
                </a:solidFill>
                <a:latin typeface="gobCL"/>
                <a:cs typeface="gobCL"/>
              </a:defRPr>
            </a:lvl1pPr>
          </a:lstStyle>
          <a:p>
            <a:pPr lvl="0"/>
            <a:r>
              <a:rPr lang="es-ES" noProof="0" smtClean="0"/>
              <a:t>Haga clic para modificar el estilo de título del patrón</a:t>
            </a:r>
            <a:endParaRPr lang="en-US" noProof="0" dirty="0" smtClean="0"/>
          </a:p>
        </p:txBody>
      </p:sp>
      <p:sp>
        <p:nvSpPr>
          <p:cNvPr id="3" name="Subtitle 2"/>
          <p:cNvSpPr>
            <a:spLocks noGrp="1"/>
          </p:cNvSpPr>
          <p:nvPr>
            <p:ph type="subTitle" idx="1"/>
          </p:nvPr>
        </p:nvSpPr>
        <p:spPr>
          <a:xfrm>
            <a:off x="457200" y="2590800"/>
            <a:ext cx="6400800" cy="609600"/>
          </a:xfrm>
          <a:prstGeom prst="rect">
            <a:avLst/>
          </a:prstGeo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3200">
                <a:solidFill>
                  <a:schemeClr val="bg1">
                    <a:lumMod val="85000"/>
                    <a:lumOff val="15000"/>
                  </a:schemeClr>
                </a:solidFill>
                <a:latin typeface="gobCL"/>
                <a:cs typeface="gobC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s-ES" noProof="0" smtClean="0"/>
              <a:t>Haga clic para modificar el estilo de subtítulo del patrón</a:t>
            </a:r>
            <a:endParaRPr lang="en-US" noProof="0" dirty="0" smtClean="0"/>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a:defRPr/>
            </a:pPr>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a:defRPr/>
            </a:pPr>
            <a:endParaRPr lang="es-E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fld id="{F8E0F343-5A30-4732-AA96-68161BC7CF74}" type="slidenum">
              <a:rPr lang="en-US"/>
              <a:pPr>
                <a:defRPr/>
              </a:pPr>
              <a:t>‹Nº›</a:t>
            </a:fld>
            <a:endParaRPr lang="en-US"/>
          </a:p>
        </p:txBody>
      </p:sp>
    </p:spTree>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3"/>
          <p:cNvSpPr>
            <a:spLocks noGrp="1"/>
          </p:cNvSpPr>
          <p:nvPr>
            <p:ph type="ftr" sz="quarter" idx="10"/>
          </p:nvPr>
        </p:nvSpPr>
        <p:spPr/>
        <p:txBody>
          <a:bodyPr/>
          <a:lstStyle>
            <a:lvl1pPr>
              <a:defRPr>
                <a:latin typeface="Verdana" charset="0"/>
                <a:ea typeface="ヒラギノ角ゴ Pro W3" charset="0"/>
                <a:cs typeface="Verdana" charset="0"/>
              </a:defRPr>
            </a:lvl1pPr>
          </a:lstStyle>
          <a:p>
            <a:pPr>
              <a:defRPr/>
            </a:pPr>
            <a:endParaRPr lang="es-ES"/>
          </a:p>
        </p:txBody>
      </p:sp>
      <p:sp>
        <p:nvSpPr>
          <p:cNvPr id="4" name="Slide Number Placeholder 4"/>
          <p:cNvSpPr>
            <a:spLocks noGrp="1"/>
          </p:cNvSpPr>
          <p:nvPr>
            <p:ph type="sldNum" sz="quarter" idx="11"/>
          </p:nvPr>
        </p:nvSpPr>
        <p:spPr/>
        <p:txBody>
          <a:bodyPr/>
          <a:lstStyle>
            <a:lvl1pPr>
              <a:defRPr/>
            </a:lvl1pPr>
          </a:lstStyle>
          <a:p>
            <a:pPr>
              <a:defRPr/>
            </a:pPr>
            <a:fld id="{F20C7557-4827-4607-9CD0-D130874005CB}" type="slidenum">
              <a:rPr lang="en-US"/>
              <a:pPr>
                <a:defRPr/>
              </a:pPr>
              <a:t>‹Nº›</a:t>
            </a:fld>
            <a:endParaRPr lang="en-US"/>
          </a:p>
        </p:txBody>
      </p:sp>
    </p:spTree>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2"/>
          <p:cNvSpPr>
            <a:spLocks noGrp="1"/>
          </p:cNvSpPr>
          <p:nvPr>
            <p:ph type="ftr" sz="quarter" idx="10"/>
          </p:nvPr>
        </p:nvSpPr>
        <p:spPr/>
        <p:txBody>
          <a:bodyPr/>
          <a:lstStyle>
            <a:lvl1pPr>
              <a:defRPr>
                <a:latin typeface="Verdana" charset="0"/>
                <a:ea typeface="ヒラギノ角ゴ Pro W3" charset="0"/>
                <a:cs typeface="Verdana" charset="0"/>
              </a:defRPr>
            </a:lvl1pPr>
          </a:lstStyle>
          <a:p>
            <a:pPr>
              <a:defRPr/>
            </a:pPr>
            <a:endParaRPr lang="es-ES"/>
          </a:p>
        </p:txBody>
      </p:sp>
      <p:sp>
        <p:nvSpPr>
          <p:cNvPr id="3" name="Slide Number Placeholder 3"/>
          <p:cNvSpPr>
            <a:spLocks noGrp="1"/>
          </p:cNvSpPr>
          <p:nvPr>
            <p:ph type="sldNum" sz="quarter" idx="11"/>
          </p:nvPr>
        </p:nvSpPr>
        <p:spPr/>
        <p:txBody>
          <a:bodyPr/>
          <a:lstStyle>
            <a:lvl1pPr>
              <a:defRPr/>
            </a:lvl1pPr>
          </a:lstStyle>
          <a:p>
            <a:pPr>
              <a:defRPr/>
            </a:pPr>
            <a:fld id="{6BDF398E-A779-4C98-B86D-181FD1AE4C4A}" type="slidenum">
              <a:rPr lang="en-US"/>
              <a:pPr>
                <a:defRPr/>
              </a:pPr>
              <a:t>‹Nº›</a:t>
            </a:fld>
            <a:endParaRPr lang="en-US"/>
          </a:p>
        </p:txBody>
      </p:sp>
    </p:spTree>
  </p:cSld>
  <p:clrMapOvr>
    <a:masterClrMapping/>
  </p:clrMapOvr>
  <p:transition spd="slow"/>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5"/>
          <p:cNvSpPr>
            <a:spLocks noGrp="1"/>
          </p:cNvSpPr>
          <p:nvPr>
            <p:ph type="ftr" sz="quarter" idx="10"/>
          </p:nvPr>
        </p:nvSpPr>
        <p:spPr/>
        <p:txBody>
          <a:bodyPr/>
          <a:lstStyle>
            <a:lvl1pPr>
              <a:defRPr>
                <a:latin typeface="Verdana" charset="0"/>
                <a:ea typeface="ヒラギノ角ゴ Pro W3" charset="0"/>
                <a:cs typeface="Verdana" charset="0"/>
              </a:defRPr>
            </a:lvl1pPr>
          </a:lstStyle>
          <a:p>
            <a:pPr>
              <a:defRPr/>
            </a:pPr>
            <a:endParaRPr lang="es-ES"/>
          </a:p>
        </p:txBody>
      </p:sp>
      <p:sp>
        <p:nvSpPr>
          <p:cNvPr id="6" name="Slide Number Placeholder 6"/>
          <p:cNvSpPr>
            <a:spLocks noGrp="1"/>
          </p:cNvSpPr>
          <p:nvPr>
            <p:ph type="sldNum" sz="quarter" idx="11"/>
          </p:nvPr>
        </p:nvSpPr>
        <p:spPr/>
        <p:txBody>
          <a:bodyPr/>
          <a:lstStyle>
            <a:lvl1pPr>
              <a:defRPr/>
            </a:lvl1pPr>
          </a:lstStyle>
          <a:p>
            <a:pPr>
              <a:defRPr/>
            </a:pPr>
            <a:fld id="{998E7583-5845-408E-974F-F13645943D19}" type="slidenum">
              <a:rPr lang="en-US"/>
              <a:pPr>
                <a:defRPr/>
              </a:pPr>
              <a:t>‹Nº›</a:t>
            </a:fld>
            <a:endParaRPr lang="en-US"/>
          </a:p>
        </p:txBody>
      </p:sp>
    </p:spTree>
  </p:cSld>
  <p:clrMapOvr>
    <a:masterClrMapping/>
  </p:clrMapOvr>
  <p:transition spd="slow"/>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5"/>
          <p:cNvSpPr>
            <a:spLocks noGrp="1"/>
          </p:cNvSpPr>
          <p:nvPr>
            <p:ph type="ftr" sz="quarter" idx="10"/>
          </p:nvPr>
        </p:nvSpPr>
        <p:spPr/>
        <p:txBody>
          <a:bodyPr/>
          <a:lstStyle>
            <a:lvl1pPr>
              <a:defRPr>
                <a:latin typeface="Verdana" charset="0"/>
                <a:ea typeface="ヒラギノ角ゴ Pro W3" charset="0"/>
                <a:cs typeface="Verdana" charset="0"/>
              </a:defRPr>
            </a:lvl1pPr>
          </a:lstStyle>
          <a:p>
            <a:pPr>
              <a:defRPr/>
            </a:pPr>
            <a:endParaRPr lang="es-ES"/>
          </a:p>
        </p:txBody>
      </p:sp>
      <p:sp>
        <p:nvSpPr>
          <p:cNvPr id="6" name="Slide Number Placeholder 6"/>
          <p:cNvSpPr>
            <a:spLocks noGrp="1"/>
          </p:cNvSpPr>
          <p:nvPr>
            <p:ph type="sldNum" sz="quarter" idx="11"/>
          </p:nvPr>
        </p:nvSpPr>
        <p:spPr/>
        <p:txBody>
          <a:bodyPr/>
          <a:lstStyle>
            <a:lvl1pPr>
              <a:defRPr/>
            </a:lvl1pPr>
          </a:lstStyle>
          <a:p>
            <a:pPr>
              <a:defRPr/>
            </a:pPr>
            <a:fld id="{B741E11B-3BF1-4DA0-AD00-D44CA6E9A108}" type="slidenum">
              <a:rPr lang="en-US"/>
              <a:pPr>
                <a:defRPr/>
              </a:pPr>
              <a:t>‹Nº›</a:t>
            </a:fld>
            <a:endParaRPr lang="en-US"/>
          </a:p>
        </p:txBody>
      </p:sp>
    </p:spTree>
  </p:cSld>
  <p:clrMapOvr>
    <a:masterClrMapping/>
  </p:clrMapOvr>
  <p:transition spd="slow"/>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4"/>
          <p:cNvSpPr>
            <a:spLocks noGrp="1"/>
          </p:cNvSpPr>
          <p:nvPr>
            <p:ph type="ftr" sz="quarter" idx="10"/>
          </p:nvPr>
        </p:nvSpPr>
        <p:spPr/>
        <p:txBody>
          <a:bodyPr/>
          <a:lstStyle>
            <a:lvl1pPr>
              <a:defRPr>
                <a:latin typeface="Verdana" charset="0"/>
                <a:ea typeface="ヒラギノ角ゴ Pro W3" charset="0"/>
                <a:cs typeface="Verdana" charset="0"/>
              </a:defRPr>
            </a:lvl1pPr>
          </a:lstStyle>
          <a:p>
            <a:pPr>
              <a:defRPr/>
            </a:pPr>
            <a:endParaRPr lang="es-ES"/>
          </a:p>
        </p:txBody>
      </p:sp>
      <p:sp>
        <p:nvSpPr>
          <p:cNvPr id="5" name="Slide Number Placeholder 5"/>
          <p:cNvSpPr>
            <a:spLocks noGrp="1"/>
          </p:cNvSpPr>
          <p:nvPr>
            <p:ph type="sldNum" sz="quarter" idx="11"/>
          </p:nvPr>
        </p:nvSpPr>
        <p:spPr/>
        <p:txBody>
          <a:bodyPr/>
          <a:lstStyle>
            <a:lvl1pPr>
              <a:defRPr/>
            </a:lvl1pPr>
          </a:lstStyle>
          <a:p>
            <a:pPr>
              <a:defRPr/>
            </a:pPr>
            <a:fld id="{8CA5E199-5402-4610-83F6-C95CEAA9A539}" type="slidenum">
              <a:rPr lang="en-US"/>
              <a:pPr>
                <a:defRPr/>
              </a:pPr>
              <a:t>‹Nº›</a:t>
            </a:fld>
            <a:endParaRPr lang="en-US"/>
          </a:p>
        </p:txBody>
      </p:sp>
    </p:spTree>
  </p:cSld>
  <p:clrMapOvr>
    <a:masterClrMapping/>
  </p:clrMapOvr>
  <p:transition spd="slow"/>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19800" y="274638"/>
            <a:ext cx="2057400" cy="5851525"/>
          </a:xfrm>
        </p:spPr>
        <p:txBody>
          <a:bodyPr vert="eaVert"/>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457200" y="274638"/>
            <a:ext cx="5410200" cy="5851525"/>
          </a:xfr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4"/>
          <p:cNvSpPr>
            <a:spLocks noGrp="1"/>
          </p:cNvSpPr>
          <p:nvPr>
            <p:ph type="ftr" sz="quarter" idx="10"/>
          </p:nvPr>
        </p:nvSpPr>
        <p:spPr/>
        <p:txBody>
          <a:bodyPr/>
          <a:lstStyle>
            <a:lvl1pPr>
              <a:defRPr>
                <a:latin typeface="Verdana" charset="0"/>
                <a:ea typeface="ヒラギノ角ゴ Pro W3" charset="0"/>
                <a:cs typeface="Verdana" charset="0"/>
              </a:defRPr>
            </a:lvl1pPr>
          </a:lstStyle>
          <a:p>
            <a:pPr>
              <a:defRPr/>
            </a:pPr>
            <a:endParaRPr lang="es-ES"/>
          </a:p>
        </p:txBody>
      </p:sp>
      <p:sp>
        <p:nvSpPr>
          <p:cNvPr id="5" name="Slide Number Placeholder 5"/>
          <p:cNvSpPr>
            <a:spLocks noGrp="1"/>
          </p:cNvSpPr>
          <p:nvPr>
            <p:ph type="sldNum" sz="quarter" idx="11"/>
          </p:nvPr>
        </p:nvSpPr>
        <p:spPr/>
        <p:txBody>
          <a:bodyPr/>
          <a:lstStyle>
            <a:lvl1pPr>
              <a:defRPr/>
            </a:lvl1pPr>
          </a:lstStyle>
          <a:p>
            <a:pPr>
              <a:defRPr/>
            </a:pPr>
            <a:fld id="{25B7FF70-90B4-4EF2-8DFB-73C39E2A1C57}" type="slidenum">
              <a:rPr lang="en-US"/>
              <a:pPr>
                <a:defRPr/>
              </a:pPr>
              <a:t>‹Nº›</a:t>
            </a:fld>
            <a:endParaRPr lang="en-US"/>
          </a:p>
        </p:txBody>
      </p:sp>
    </p:spTree>
  </p:cSld>
  <p:clrMapOvr>
    <a:masterClrMapping/>
  </p:clrMapOvr>
  <p:transition spd="slow"/>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Footer Placeholder 4"/>
          <p:cNvSpPr>
            <a:spLocks noGrp="1"/>
          </p:cNvSpPr>
          <p:nvPr>
            <p:ph type="ftr" sz="quarter" idx="10"/>
          </p:nvPr>
        </p:nvSpPr>
        <p:spPr/>
        <p:txBody>
          <a:bodyPr/>
          <a:lstStyle>
            <a:lvl1pPr>
              <a:defRPr/>
            </a:lvl1pPr>
          </a:lstStyle>
          <a:p>
            <a:pPr>
              <a:defRPr/>
            </a:pPr>
            <a:r>
              <a:rPr lang="es-ES_tradnl"/>
              <a:t>Gobierno de Chile | Dirección de Presupuestos</a:t>
            </a:r>
          </a:p>
        </p:txBody>
      </p:sp>
      <p:sp>
        <p:nvSpPr>
          <p:cNvPr id="3" name="Slide Number Placeholder 5"/>
          <p:cNvSpPr>
            <a:spLocks noGrp="1"/>
          </p:cNvSpPr>
          <p:nvPr>
            <p:ph type="sldNum" sz="quarter" idx="11"/>
          </p:nvPr>
        </p:nvSpPr>
        <p:spPr/>
        <p:txBody>
          <a:bodyPr/>
          <a:lstStyle>
            <a:lvl1pPr>
              <a:defRPr/>
            </a:lvl1pPr>
          </a:lstStyle>
          <a:p>
            <a:pPr>
              <a:defRPr/>
            </a:pPr>
            <a:fld id="{91723BF3-DF0F-4866-9B1C-C23067AAE79D}" type="slidenum">
              <a:rPr lang="en-US"/>
              <a:pPr>
                <a:defRPr/>
              </a:pPr>
              <a:t>‹Nº›</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fld id="{98B62CAF-7848-4204-861C-7D0B103551A4}" type="datetime1">
              <a:rPr lang="en-US"/>
              <a:pPr>
                <a:defRPr/>
              </a:pPr>
              <a:t>3/28/2017</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a:defRPr/>
            </a:pPr>
            <a:endParaRPr lang="es-E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fld id="{C7464DD3-4EBB-4D19-BF78-482297D5423B}" type="slidenum">
              <a:rPr lang="en-US"/>
              <a:pPr>
                <a:defRPr/>
              </a:pPr>
              <a:t>‹Nº›</a:t>
            </a:fld>
            <a:endParaRPr lang="en-US"/>
          </a:p>
        </p:txBody>
      </p:sp>
    </p:spTree>
  </p:cSld>
  <p:clrMapOvr>
    <a:masterClrMapping/>
  </p:clrMapOvr>
  <p:transition spd="slow"/>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fld id="{A749C9AE-E37E-4DA3-B825-94A8CA6DBAE7}" type="datetime1">
              <a:rPr lang="en-US"/>
              <a:pPr>
                <a:defRPr/>
              </a:pPr>
              <a:t>3/28/2017</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a:defRPr/>
            </a:pPr>
            <a:endParaRPr lang="es-E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fld id="{F4F24E2E-45A8-48D3-8DD8-B666BDD2C01A}" type="slidenum">
              <a:rPr lang="en-US"/>
              <a:pPr>
                <a:defRPr/>
              </a:pPr>
              <a:t>‹Nº›</a:t>
            </a:fld>
            <a:endParaRPr lang="en-US"/>
          </a:p>
        </p:txBody>
      </p:sp>
    </p:spTree>
  </p:cSld>
  <p:clrMapOvr>
    <a:masterClrMapping/>
  </p:clrMapOvr>
  <p:transition spd="slow"/>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fld id="{5365A94E-9E8B-4FC5-AEA2-2F8F7C2F958A}" type="datetime1">
              <a:rPr lang="en-US"/>
              <a:pPr>
                <a:defRPr/>
              </a:pPr>
              <a:t>3/28/2017</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a:defRPr/>
            </a:pPr>
            <a:endParaRPr lang="es-E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fld id="{ADA36209-0449-4C16-994F-298D59306B17}" type="slidenum">
              <a:rPr lang="en-US"/>
              <a:pPr>
                <a:defRPr/>
              </a:pPr>
              <a:t>‹Nº›</a:t>
            </a:fld>
            <a:endParaRPr lang="en-US"/>
          </a:p>
        </p:txBody>
      </p:sp>
    </p:spTree>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fld id="{B9E622E0-7AF3-4EA4-911C-EA8C9B065236}" type="datetime1">
              <a:rPr lang="en-US"/>
              <a:pPr>
                <a:defRPr/>
              </a:pPr>
              <a:t>3/28/2017</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a:defRPr/>
            </a:pPr>
            <a:endParaRPr lang="es-E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fld id="{74E1FAC7-D519-476E-90A7-6EEBCC666C1C}" type="slidenum">
              <a:rPr lang="en-US"/>
              <a:pPr>
                <a:defRPr/>
              </a:pPr>
              <a:t>‹Nº›</a:t>
            </a:fld>
            <a:endParaRPr lang="en-US"/>
          </a:p>
        </p:txBody>
      </p:sp>
    </p:spTree>
  </p:cSld>
  <p:clrMapOvr>
    <a:masterClrMapping/>
  </p:clrMapOvr>
  <p:transition spd="slow"/>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fld id="{1CC0D77F-C3F0-450D-ACDA-B18250FC035C}" type="datetime1">
              <a:rPr lang="en-US"/>
              <a:pPr>
                <a:defRPr/>
              </a:pPr>
              <a:t>3/28/2017</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a:defRPr/>
            </a:pPr>
            <a:endParaRPr lang="es-ES"/>
          </a:p>
        </p:txBody>
      </p:sp>
      <p:sp>
        <p:nvSpPr>
          <p:cNvPr id="7" name="Slide Number Placeholder 6"/>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fld id="{87E749EC-726A-44BA-AB82-F789E2ABF06B}" type="slidenum">
              <a:rPr lang="en-US"/>
              <a:pPr>
                <a:defRPr/>
              </a:pPr>
              <a:t>‹Nº›</a:t>
            </a:fld>
            <a:endParaRPr lang="en-US"/>
          </a:p>
        </p:txBody>
      </p:sp>
    </p:spTree>
  </p:cSld>
  <p:clrMapOvr>
    <a:masterClrMapping/>
  </p:clrMapOvr>
  <p:transition spd="slow"/>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fld id="{870777B9-3CC0-4954-84A9-603D103D6679}" type="datetime1">
              <a:rPr lang="en-US"/>
              <a:pPr>
                <a:defRPr/>
              </a:pPr>
              <a:t>3/28/2017</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a:defRPr/>
            </a:pPr>
            <a:endParaRPr lang="es-ES"/>
          </a:p>
        </p:txBody>
      </p:sp>
      <p:sp>
        <p:nvSpPr>
          <p:cNvPr id="9" name="Slide Number Placeholder 8"/>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fld id="{F27213A4-CFFB-48C5-995E-4EE744DE000D}" type="slidenum">
              <a:rPr lang="en-US"/>
              <a:pPr>
                <a:defRPr/>
              </a:pPr>
              <a:t>‹Nº›</a:t>
            </a:fld>
            <a:endParaRPr lang="en-US"/>
          </a:p>
        </p:txBody>
      </p:sp>
    </p:spTree>
  </p:cSld>
  <p:clrMapOvr>
    <a:masterClrMapping/>
  </p:clrMapOvr>
  <p:transition spd="slow"/>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fld id="{1A3A5041-35B4-4016-8EEE-4DF1BF8D2DC4}" type="datetime1">
              <a:rPr lang="en-US"/>
              <a:pPr>
                <a:defRPr/>
              </a:pPr>
              <a:t>3/28/2017</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a:defRPr/>
            </a:pPr>
            <a:endParaRPr lang="es-ES"/>
          </a:p>
        </p:txBody>
      </p:sp>
      <p:sp>
        <p:nvSpPr>
          <p:cNvPr id="5" name="Slide Number Placeholder 4"/>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fld id="{A5E4E167-FF2E-47B7-8473-C9D27B4B3699}" type="slidenum">
              <a:rPr lang="en-US"/>
              <a:pPr>
                <a:defRPr/>
              </a:pPr>
              <a:t>‹Nº›</a:t>
            </a:fld>
            <a:endParaRPr lang="en-US"/>
          </a:p>
        </p:txBody>
      </p:sp>
    </p:spTree>
  </p:cSld>
  <p:clrMapOvr>
    <a:masterClrMapping/>
  </p:clrMapOvr>
  <p:transition spd="slow"/>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fld id="{DCEC2003-67AC-4468-9E7C-9A911FE13FD3}" type="datetime1">
              <a:rPr lang="en-US"/>
              <a:pPr>
                <a:defRPr/>
              </a:pPr>
              <a:t>3/28/2017</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a:defRPr/>
            </a:pPr>
            <a:endParaRPr lang="es-ES"/>
          </a:p>
        </p:txBody>
      </p:sp>
      <p:sp>
        <p:nvSpPr>
          <p:cNvPr id="4" name="Slide Number Placeholder 3"/>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fld id="{5AAA8B64-6E0D-48EF-B9F8-9D9E3529F3B9}" type="slidenum">
              <a:rPr lang="en-US"/>
              <a:pPr>
                <a:defRPr/>
              </a:pPr>
              <a:t>‹Nº›</a:t>
            </a:fld>
            <a:endParaRPr lang="en-US"/>
          </a:p>
        </p:txBody>
      </p:sp>
    </p:spTree>
  </p:cSld>
  <p:clrMapOvr>
    <a:masterClrMapping/>
  </p:clrMapOvr>
  <p:transition spd="slow"/>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fld id="{C9D50BF9-974A-40A0-9D98-941A102D03EF}" type="datetime1">
              <a:rPr lang="en-US"/>
              <a:pPr>
                <a:defRPr/>
              </a:pPr>
              <a:t>3/28/2017</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a:defRPr/>
            </a:pPr>
            <a:endParaRPr lang="es-ES"/>
          </a:p>
        </p:txBody>
      </p:sp>
      <p:sp>
        <p:nvSpPr>
          <p:cNvPr id="7" name="Slide Number Placeholder 6"/>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fld id="{A612B612-0326-49F8-BD76-51AD81A142A9}" type="slidenum">
              <a:rPr lang="en-US"/>
              <a:pPr>
                <a:defRPr/>
              </a:pPr>
              <a:t>‹Nº›</a:t>
            </a:fld>
            <a:endParaRPr lang="en-US"/>
          </a:p>
        </p:txBody>
      </p:sp>
    </p:spTree>
  </p:cSld>
  <p:clrMapOvr>
    <a:masterClrMapping/>
  </p:clrMapOvr>
  <p:transition spd="slow"/>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fld id="{ECDE34A3-4F09-4E0B-962B-70C8DF5F8453}" type="datetime1">
              <a:rPr lang="en-US"/>
              <a:pPr>
                <a:defRPr/>
              </a:pPr>
              <a:t>3/28/2017</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a:defRPr/>
            </a:pPr>
            <a:endParaRPr lang="es-ES"/>
          </a:p>
        </p:txBody>
      </p:sp>
      <p:sp>
        <p:nvSpPr>
          <p:cNvPr id="7" name="Slide Number Placeholder 6"/>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fld id="{A6573F8A-6EF8-44FB-8731-8851BEB48174}" type="slidenum">
              <a:rPr lang="en-US"/>
              <a:pPr>
                <a:defRPr/>
              </a:pPr>
              <a:t>‹Nº›</a:t>
            </a:fld>
            <a:endParaRPr lang="en-US"/>
          </a:p>
        </p:txBody>
      </p:sp>
    </p:spTree>
  </p:cSld>
  <p:clrMapOvr>
    <a:masterClrMapping/>
  </p:clrMapOvr>
  <p:transition spd="slow"/>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fld id="{21433524-B94D-4106-B6C4-E58CF2EE2C2F}" type="datetime1">
              <a:rPr lang="en-US"/>
              <a:pPr>
                <a:defRPr/>
              </a:pPr>
              <a:t>3/28/2017</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a:defRPr/>
            </a:pPr>
            <a:endParaRPr lang="es-E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fld id="{8FE502F2-FCA9-4A1F-A44F-9231B578F199}" type="slidenum">
              <a:rPr lang="en-US"/>
              <a:pPr>
                <a:defRPr/>
              </a:pPr>
              <a:t>‹Nº›</a:t>
            </a:fld>
            <a:endParaRPr lang="en-US"/>
          </a:p>
        </p:txBody>
      </p:sp>
    </p:spTree>
  </p:cSld>
  <p:clrMapOvr>
    <a:masterClrMapping/>
  </p:clrMapOvr>
  <p:transition spd="slow"/>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fld id="{A47B7233-5F5C-473F-9A15-54116D57F931}" type="datetime1">
              <a:rPr lang="en-US"/>
              <a:pPr>
                <a:defRPr/>
              </a:pPr>
              <a:t>3/28/2017</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a:defRPr/>
            </a:pPr>
            <a:endParaRPr lang="es-E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fld id="{50D737C7-DC0A-4415-9958-97ECFB7B0FE7}" type="slidenum">
              <a:rPr lang="en-US"/>
              <a:pPr>
                <a:defRPr/>
              </a:pPr>
              <a:t>‹Nº›</a:t>
            </a:fld>
            <a:endParaRPr lang="en-US"/>
          </a:p>
        </p:txBody>
      </p:sp>
    </p:spTree>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fld id="{3488FE64-3611-4693-8DD3-15FD16EB3239}" type="datetime1">
              <a:rPr lang="en-US"/>
              <a:pPr>
                <a:defRPr/>
              </a:pPr>
              <a:t>3/28/2017</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a:defRPr/>
            </a:pPr>
            <a:endParaRPr lang="es-E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fld id="{4B580C25-8328-4405-9D89-AC8A831E03CE}" type="slidenum">
              <a:rPr lang="en-US"/>
              <a:pPr>
                <a:defRPr/>
              </a:pPr>
              <a:t>‹Nº›</a:t>
            </a:fld>
            <a:endParaRPr lang="en-US"/>
          </a:p>
        </p:txBody>
      </p:sp>
    </p:spTree>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fld id="{1F575692-C378-49B9-B12B-76EF3E972A39}" type="datetime1">
              <a:rPr lang="en-US"/>
              <a:pPr>
                <a:defRPr/>
              </a:pPr>
              <a:t>3/28/2017</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a:defRPr/>
            </a:pPr>
            <a:endParaRPr lang="es-ES"/>
          </a:p>
        </p:txBody>
      </p:sp>
      <p:sp>
        <p:nvSpPr>
          <p:cNvPr id="7" name="Slide Number Placeholder 6"/>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fld id="{D7898D3D-09A0-47F5-BD61-13FC216A77C4}" type="slidenum">
              <a:rPr lang="en-US"/>
              <a:pPr>
                <a:defRPr/>
              </a:pPr>
              <a:t>‹Nº›</a:t>
            </a:fld>
            <a:endParaRPr lang="en-US"/>
          </a:p>
        </p:txBody>
      </p:sp>
    </p:spTree>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fld id="{764F4730-03F6-41A6-94E9-AA0DC423D58E}" type="datetime1">
              <a:rPr lang="en-US"/>
              <a:pPr>
                <a:defRPr/>
              </a:pPr>
              <a:t>3/28/2017</a:t>
            </a:fld>
            <a:endParaRPr lang="en-US"/>
          </a:p>
        </p:txBody>
      </p:sp>
      <p:sp>
        <p:nvSpPr>
          <p:cNvPr id="5" name="Footer Placeholder 4"/>
          <p:cNvSpPr>
            <a:spLocks noGrp="1"/>
          </p:cNvSpPr>
          <p:nvPr>
            <p:ph type="ftr" sz="quarter" idx="11"/>
          </p:nvPr>
        </p:nvSpPr>
        <p:spPr/>
        <p:txBody>
          <a:bodyPr/>
          <a:lstStyle>
            <a:lvl1pPr>
              <a:defRPr>
                <a:latin typeface="Verdana" charset="0"/>
                <a:ea typeface="ヒラギノ角ゴ Pro W3" charset="0"/>
                <a:cs typeface="Verdana" charset="0"/>
              </a:defRPr>
            </a:lvl1pPr>
          </a:lstStyle>
          <a:p>
            <a:pPr>
              <a:defRPr/>
            </a:pPr>
            <a:endParaRPr lang="es-ES"/>
          </a:p>
        </p:txBody>
      </p:sp>
      <p:sp>
        <p:nvSpPr>
          <p:cNvPr id="6" name="Slide Number Placeholder 5"/>
          <p:cNvSpPr>
            <a:spLocks noGrp="1"/>
          </p:cNvSpPr>
          <p:nvPr>
            <p:ph type="sldNum" sz="quarter" idx="12"/>
          </p:nvPr>
        </p:nvSpPr>
        <p:spPr/>
        <p:txBody>
          <a:bodyPr/>
          <a:lstStyle>
            <a:lvl1pPr>
              <a:defRPr/>
            </a:lvl1pPr>
          </a:lstStyle>
          <a:p>
            <a:pPr>
              <a:defRPr/>
            </a:pPr>
            <a:fld id="{C12C97DD-E2FE-4D90-96FE-977307D4C012}" type="slidenum">
              <a:rPr lang="en-US"/>
              <a:pPr>
                <a:defRPr/>
              </a:pPr>
              <a:t>‹Nº›</a:t>
            </a:fld>
            <a:endParaRPr lang="en-US"/>
          </a:p>
        </p:txBody>
      </p:sp>
    </p:spTree>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4"/>
          <p:cNvSpPr>
            <a:spLocks noGrp="1"/>
          </p:cNvSpPr>
          <p:nvPr>
            <p:ph type="ftr" sz="quarter" idx="10"/>
          </p:nvPr>
        </p:nvSpPr>
        <p:spPr/>
        <p:txBody>
          <a:bodyPr/>
          <a:lstStyle>
            <a:lvl1pPr>
              <a:defRPr>
                <a:latin typeface="Verdana" charset="0"/>
                <a:ea typeface="ヒラギノ角ゴ Pro W3" charset="0"/>
                <a:cs typeface="Verdana" charset="0"/>
              </a:defRPr>
            </a:lvl1pPr>
          </a:lstStyle>
          <a:p>
            <a:pPr>
              <a:defRPr/>
            </a:pPr>
            <a:r>
              <a:rPr lang="es-ES_tradnl"/>
              <a:t>Gobierno de Chile | Ministerio del Interior</a:t>
            </a:r>
          </a:p>
          <a:p>
            <a:pPr>
              <a:defRPr/>
            </a:pPr>
            <a:endParaRPr lang="en-US"/>
          </a:p>
        </p:txBody>
      </p:sp>
      <p:sp>
        <p:nvSpPr>
          <p:cNvPr id="5" name="Slide Number Placeholder 5"/>
          <p:cNvSpPr>
            <a:spLocks noGrp="1"/>
          </p:cNvSpPr>
          <p:nvPr>
            <p:ph type="sldNum" sz="quarter" idx="11"/>
          </p:nvPr>
        </p:nvSpPr>
        <p:spPr/>
        <p:txBody>
          <a:bodyPr/>
          <a:lstStyle>
            <a:lvl1pPr>
              <a:defRPr/>
            </a:lvl1pPr>
          </a:lstStyle>
          <a:p>
            <a:pPr>
              <a:defRPr/>
            </a:pPr>
            <a:fld id="{E0653656-CE14-4D24-AD86-32530BB8B6D4}" type="slidenum">
              <a:rPr lang="en-US"/>
              <a:pPr>
                <a:defRPr/>
              </a:pPr>
              <a:t>‹Nº›</a:t>
            </a:fld>
            <a:endParaRPr lang="en-US"/>
          </a:p>
        </p:txBody>
      </p:sp>
    </p:spTree>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fld id="{58C0B1D0-6AEA-4FFF-B4AB-74AE9F8DFCAF}" type="datetime1">
              <a:rPr lang="en-US"/>
              <a:pPr>
                <a:defRPr/>
              </a:pPr>
              <a:t>3/28/2017</a:t>
            </a:fld>
            <a:endParaRPr lang="en-US"/>
          </a:p>
        </p:txBody>
      </p:sp>
      <p:sp>
        <p:nvSpPr>
          <p:cNvPr id="5" name="Footer Placeholder 4"/>
          <p:cNvSpPr>
            <a:spLocks noGrp="1"/>
          </p:cNvSpPr>
          <p:nvPr>
            <p:ph type="ftr" sz="quarter" idx="11"/>
          </p:nvPr>
        </p:nvSpPr>
        <p:spPr/>
        <p:txBody>
          <a:bodyPr/>
          <a:lstStyle>
            <a:lvl1pPr>
              <a:defRPr>
                <a:latin typeface="Verdana" charset="0"/>
                <a:ea typeface="ヒラギノ角ゴ Pro W3" charset="0"/>
                <a:cs typeface="Verdana" charset="0"/>
              </a:defRPr>
            </a:lvl1pPr>
          </a:lstStyle>
          <a:p>
            <a:pPr>
              <a:defRPr/>
            </a:pPr>
            <a:endParaRPr lang="es-ES"/>
          </a:p>
        </p:txBody>
      </p:sp>
      <p:sp>
        <p:nvSpPr>
          <p:cNvPr id="6" name="Slide Number Placeholder 5"/>
          <p:cNvSpPr>
            <a:spLocks noGrp="1"/>
          </p:cNvSpPr>
          <p:nvPr>
            <p:ph type="sldNum" sz="quarter" idx="12"/>
          </p:nvPr>
        </p:nvSpPr>
        <p:spPr/>
        <p:txBody>
          <a:bodyPr/>
          <a:lstStyle>
            <a:lvl1pPr>
              <a:defRPr/>
            </a:lvl1pPr>
          </a:lstStyle>
          <a:p>
            <a:pPr>
              <a:defRPr/>
            </a:pPr>
            <a:fld id="{32012D2B-0584-428C-89AC-6B9B2D599435}" type="slidenum">
              <a:rPr lang="en-US"/>
              <a:pPr>
                <a:defRPr/>
              </a:pPr>
              <a:t>‹Nº›</a:t>
            </a:fld>
            <a:endParaRPr lang="en-US"/>
          </a:p>
        </p:txBody>
      </p:sp>
    </p:spTree>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fld id="{F408F613-3032-4F88-A839-112DC3FC2C06}" type="datetime1">
              <a:rPr lang="en-US"/>
              <a:pPr>
                <a:defRPr/>
              </a:pPr>
              <a:t>3/28/2017</a:t>
            </a:fld>
            <a:endParaRPr lang="en-US"/>
          </a:p>
        </p:txBody>
      </p:sp>
      <p:sp>
        <p:nvSpPr>
          <p:cNvPr id="6" name="Footer Placeholder 5"/>
          <p:cNvSpPr>
            <a:spLocks noGrp="1"/>
          </p:cNvSpPr>
          <p:nvPr>
            <p:ph type="ftr" sz="quarter" idx="11"/>
          </p:nvPr>
        </p:nvSpPr>
        <p:spPr/>
        <p:txBody>
          <a:bodyPr/>
          <a:lstStyle>
            <a:lvl1pPr>
              <a:defRPr>
                <a:latin typeface="Verdana" charset="0"/>
                <a:ea typeface="ヒラギノ角ゴ Pro W3" charset="0"/>
                <a:cs typeface="Verdana" charset="0"/>
              </a:defRPr>
            </a:lvl1pPr>
          </a:lstStyle>
          <a:p>
            <a:pPr>
              <a:defRPr/>
            </a:pPr>
            <a:endParaRPr lang="es-ES"/>
          </a:p>
        </p:txBody>
      </p:sp>
      <p:sp>
        <p:nvSpPr>
          <p:cNvPr id="7" name="Slide Number Placeholder 6"/>
          <p:cNvSpPr>
            <a:spLocks noGrp="1"/>
          </p:cNvSpPr>
          <p:nvPr>
            <p:ph type="sldNum" sz="quarter" idx="12"/>
          </p:nvPr>
        </p:nvSpPr>
        <p:spPr/>
        <p:txBody>
          <a:bodyPr/>
          <a:lstStyle>
            <a:lvl1pPr>
              <a:defRPr/>
            </a:lvl1pPr>
          </a:lstStyle>
          <a:p>
            <a:pPr>
              <a:defRPr/>
            </a:pPr>
            <a:fld id="{7EE475FF-51D8-4B1D-845D-A2CD1F8FB606}" type="slidenum">
              <a:rPr lang="en-US"/>
              <a:pPr>
                <a:defRPr/>
              </a:pPr>
              <a:t>‹Nº›</a:t>
            </a:fld>
            <a:endParaRPr lang="en-US"/>
          </a:p>
        </p:txBody>
      </p:sp>
    </p:spTree>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fld id="{D7C73707-A5DA-4D5B-8CE9-916E79A998EF}" type="datetime1">
              <a:rPr lang="en-US"/>
              <a:pPr>
                <a:defRPr/>
              </a:pPr>
              <a:t>3/28/2017</a:t>
            </a:fld>
            <a:endParaRPr lang="en-US"/>
          </a:p>
        </p:txBody>
      </p:sp>
      <p:sp>
        <p:nvSpPr>
          <p:cNvPr id="8" name="Footer Placeholder 7"/>
          <p:cNvSpPr>
            <a:spLocks noGrp="1"/>
          </p:cNvSpPr>
          <p:nvPr>
            <p:ph type="ftr" sz="quarter" idx="11"/>
          </p:nvPr>
        </p:nvSpPr>
        <p:spPr/>
        <p:txBody>
          <a:bodyPr/>
          <a:lstStyle>
            <a:lvl1pPr>
              <a:defRPr>
                <a:latin typeface="Verdana" charset="0"/>
                <a:ea typeface="ヒラギノ角ゴ Pro W3" charset="0"/>
                <a:cs typeface="Verdana" charset="0"/>
              </a:defRPr>
            </a:lvl1pPr>
          </a:lstStyle>
          <a:p>
            <a:pPr>
              <a:defRPr/>
            </a:pPr>
            <a:endParaRPr lang="es-ES"/>
          </a:p>
        </p:txBody>
      </p:sp>
      <p:sp>
        <p:nvSpPr>
          <p:cNvPr id="9" name="Slide Number Placeholder 8"/>
          <p:cNvSpPr>
            <a:spLocks noGrp="1"/>
          </p:cNvSpPr>
          <p:nvPr>
            <p:ph type="sldNum" sz="quarter" idx="12"/>
          </p:nvPr>
        </p:nvSpPr>
        <p:spPr/>
        <p:txBody>
          <a:bodyPr/>
          <a:lstStyle>
            <a:lvl1pPr>
              <a:defRPr/>
            </a:lvl1pPr>
          </a:lstStyle>
          <a:p>
            <a:pPr>
              <a:defRPr/>
            </a:pPr>
            <a:fld id="{E215F19A-E164-4E9B-B9F9-07BF57AD99D2}" type="slidenum">
              <a:rPr lang="en-US"/>
              <a:pPr>
                <a:defRPr/>
              </a:pPr>
              <a:t>‹Nº›</a:t>
            </a:fld>
            <a:endParaRPr lang="en-US"/>
          </a:p>
        </p:txBody>
      </p:sp>
    </p:spTree>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slideLayout" Target="../slideLayouts/slideLayout3.xml"/><Relationship Id="rId7" Type="http://schemas.openxmlformats.org/officeDocument/2006/relationships/image" Target="../media/image2.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theme" Target="../theme/theme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slideLayout" Target="../slideLayouts/slideLayout16.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image" Target="../media/image2.emf"/><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3.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image" Target="../media/image1.png"/><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image" Target="../media/image3.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5" name="Rectangle 64"/>
          <p:cNvSpPr>
            <a:spLocks noChangeArrowheads="1"/>
          </p:cNvSpPr>
          <p:nvPr/>
        </p:nvSpPr>
        <p:spPr bwMode="auto">
          <a:xfrm>
            <a:off x="6645275" y="5181600"/>
            <a:ext cx="760413" cy="1676400"/>
          </a:xfrm>
          <a:prstGeom prst="rect">
            <a:avLst/>
          </a:prstGeom>
          <a:solidFill>
            <a:srgbClr val="006CB7"/>
          </a:solidFill>
          <a:ln w="9525">
            <a:noFill/>
            <a:miter lim="800000"/>
            <a:headEnd/>
            <a:tailEnd/>
          </a:ln>
          <a:effectLst>
            <a:outerShdw dist="38100" dir="12899965" algn="br" rotWithShape="0">
              <a:srgbClr val="808080">
                <a:alpha val="25000"/>
              </a:srgbClr>
            </a:outerShdw>
          </a:effectLst>
        </p:spPr>
        <p:txBody>
          <a:bodyPr anchor="ctr"/>
          <a:lstStyle/>
          <a:p>
            <a:pPr>
              <a:defRPr/>
            </a:pPr>
            <a:endParaRPr lang="es-ES">
              <a:solidFill>
                <a:srgbClr val="FFFFFF"/>
              </a:solidFill>
              <a:latin typeface="Calibri" charset="0"/>
              <a:ea typeface="ヒラギノ角ゴ Pro W3" charset="0"/>
              <a:cs typeface="ヒラギノ角ゴ Pro W3" charset="0"/>
            </a:endParaRPr>
          </a:p>
        </p:txBody>
      </p:sp>
      <p:sp>
        <p:nvSpPr>
          <p:cNvPr id="66" name="Rectangle 65"/>
          <p:cNvSpPr>
            <a:spLocks noChangeArrowheads="1"/>
          </p:cNvSpPr>
          <p:nvPr/>
        </p:nvSpPr>
        <p:spPr bwMode="auto">
          <a:xfrm>
            <a:off x="7405688" y="5181600"/>
            <a:ext cx="1035050" cy="1676400"/>
          </a:xfrm>
          <a:prstGeom prst="rect">
            <a:avLst/>
          </a:prstGeom>
          <a:solidFill>
            <a:srgbClr val="EF4144"/>
          </a:solidFill>
          <a:ln w="9525">
            <a:noFill/>
            <a:miter lim="800000"/>
            <a:headEnd/>
            <a:tailEnd/>
          </a:ln>
          <a:effectLst>
            <a:outerShdw dist="38100" dir="12899965" rotWithShape="0">
              <a:srgbClr val="808080">
                <a:alpha val="25000"/>
              </a:srgbClr>
            </a:outerShdw>
          </a:effectLst>
        </p:spPr>
        <p:txBody>
          <a:bodyPr anchor="ctr"/>
          <a:lstStyle/>
          <a:p>
            <a:pPr>
              <a:defRPr/>
            </a:pPr>
            <a:endParaRPr lang="es-ES">
              <a:solidFill>
                <a:srgbClr val="FFFFFF"/>
              </a:solidFill>
              <a:latin typeface="Calibri" charset="0"/>
              <a:ea typeface="ヒラギノ角ゴ Pro W3" charset="0"/>
              <a:cs typeface="ヒラギノ角ゴ Pro W3" charset="0"/>
            </a:endParaRPr>
          </a:p>
        </p:txBody>
      </p:sp>
      <p:pic>
        <p:nvPicPr>
          <p:cNvPr id="1028" name="Picture 1"/>
          <p:cNvPicPr>
            <a:picLocks noChangeAspect="1" noChangeArrowheads="1"/>
          </p:cNvPicPr>
          <p:nvPr/>
        </p:nvPicPr>
        <p:blipFill>
          <a:blip r:embed="rId6"/>
          <a:srcRect/>
          <a:stretch>
            <a:fillRect/>
          </a:stretch>
        </p:blipFill>
        <p:spPr bwMode="auto">
          <a:xfrm>
            <a:off x="6764338" y="5264150"/>
            <a:ext cx="569912" cy="415925"/>
          </a:xfrm>
          <a:prstGeom prst="rect">
            <a:avLst/>
          </a:prstGeom>
          <a:noFill/>
          <a:ln w="12700">
            <a:noFill/>
            <a:miter lim="800000"/>
            <a:headEnd/>
            <a:tailEnd/>
          </a:ln>
        </p:spPr>
      </p:pic>
      <p:sp>
        <p:nvSpPr>
          <p:cNvPr id="71" name="Rectangle 70"/>
          <p:cNvSpPr>
            <a:spLocks noChangeArrowheads="1"/>
          </p:cNvSpPr>
          <p:nvPr/>
        </p:nvSpPr>
        <p:spPr bwMode="auto">
          <a:xfrm>
            <a:off x="6645275" y="0"/>
            <a:ext cx="760413" cy="79375"/>
          </a:xfrm>
          <a:prstGeom prst="rect">
            <a:avLst/>
          </a:prstGeom>
          <a:solidFill>
            <a:srgbClr val="006CB7"/>
          </a:solidFill>
          <a:ln w="9525">
            <a:noFill/>
            <a:miter lim="800000"/>
            <a:headEnd/>
            <a:tailEnd/>
          </a:ln>
          <a:effectLst>
            <a:outerShdw dist="38100" dir="2700000" algn="br" rotWithShape="0">
              <a:srgbClr val="808080">
                <a:alpha val="25000"/>
              </a:srgbClr>
            </a:outerShdw>
          </a:effectLst>
        </p:spPr>
        <p:txBody>
          <a:bodyPr anchor="ctr"/>
          <a:lstStyle/>
          <a:p>
            <a:pPr>
              <a:defRPr/>
            </a:pPr>
            <a:endParaRPr lang="es-ES">
              <a:solidFill>
                <a:srgbClr val="FFFFFF"/>
              </a:solidFill>
              <a:latin typeface="Calibri" charset="0"/>
              <a:ea typeface="ヒラギノ角ゴ Pro W3" charset="0"/>
              <a:cs typeface="ヒラギノ角ゴ Pro W3" charset="0"/>
            </a:endParaRPr>
          </a:p>
        </p:txBody>
      </p:sp>
      <p:sp>
        <p:nvSpPr>
          <p:cNvPr id="72" name="Rectangle 71"/>
          <p:cNvSpPr>
            <a:spLocks noChangeArrowheads="1"/>
          </p:cNvSpPr>
          <p:nvPr/>
        </p:nvSpPr>
        <p:spPr bwMode="auto">
          <a:xfrm flipV="1">
            <a:off x="7405688" y="0"/>
            <a:ext cx="1035050" cy="79375"/>
          </a:xfrm>
          <a:prstGeom prst="rect">
            <a:avLst/>
          </a:prstGeom>
          <a:solidFill>
            <a:srgbClr val="EF4144"/>
          </a:solidFill>
          <a:ln w="9525">
            <a:noFill/>
            <a:miter lim="800000"/>
            <a:headEnd/>
            <a:tailEnd/>
          </a:ln>
          <a:effectLst>
            <a:outerShdw dist="38100" dir="2700000" rotWithShape="0">
              <a:srgbClr val="808080">
                <a:alpha val="25000"/>
              </a:srgbClr>
            </a:outerShdw>
          </a:effectLst>
        </p:spPr>
        <p:txBody>
          <a:bodyPr anchor="ctr"/>
          <a:lstStyle/>
          <a:p>
            <a:pPr>
              <a:defRPr/>
            </a:pPr>
            <a:endParaRPr lang="es-ES">
              <a:solidFill>
                <a:srgbClr val="FFFFFF"/>
              </a:solidFill>
              <a:latin typeface="Calibri" charset="0"/>
              <a:ea typeface="ヒラギノ角ゴ Pro W3" charset="0"/>
              <a:cs typeface="ヒラギノ角ゴ Pro W3" charset="0"/>
            </a:endParaRPr>
          </a:p>
        </p:txBody>
      </p:sp>
      <p:pic>
        <p:nvPicPr>
          <p:cNvPr id="1031" name="Picture 8"/>
          <p:cNvPicPr>
            <a:picLocks noChangeAspect="1" noChangeArrowheads="1"/>
          </p:cNvPicPr>
          <p:nvPr/>
        </p:nvPicPr>
        <p:blipFill>
          <a:blip r:embed="rId7"/>
          <a:srcRect/>
          <a:stretch>
            <a:fillRect/>
          </a:stretch>
        </p:blipFill>
        <p:spPr bwMode="auto">
          <a:xfrm>
            <a:off x="7518400" y="5372100"/>
            <a:ext cx="869950" cy="288925"/>
          </a:xfrm>
          <a:prstGeom prst="rect">
            <a:avLst/>
          </a:prstGeom>
          <a:noFill/>
          <a:ln w="9525">
            <a:noFill/>
            <a:miter lim="800000"/>
            <a:headEnd/>
            <a:tailEnd/>
          </a:ln>
        </p:spPr>
      </p:pic>
      <p:pic>
        <p:nvPicPr>
          <p:cNvPr id="1032" name="Picture 9"/>
          <p:cNvPicPr>
            <a:picLocks noChangeAspect="1" noChangeArrowheads="1"/>
          </p:cNvPicPr>
          <p:nvPr/>
        </p:nvPicPr>
        <p:blipFill>
          <a:blip r:embed="rId8"/>
          <a:srcRect/>
          <a:stretch>
            <a:fillRect/>
          </a:stretch>
        </p:blipFill>
        <p:spPr bwMode="auto">
          <a:xfrm>
            <a:off x="7508875" y="6734175"/>
            <a:ext cx="862013" cy="79375"/>
          </a:xfrm>
          <a:prstGeom prst="rect">
            <a:avLst/>
          </a:prstGeom>
          <a:noFill/>
          <a:ln w="9525">
            <a:noFill/>
            <a:miter lim="800000"/>
            <a:headEnd/>
            <a:tailEnd/>
          </a:ln>
        </p:spPr>
      </p:pic>
      <p:sp>
        <p:nvSpPr>
          <p:cNvPr id="10" name="Rectangle 64"/>
          <p:cNvSpPr>
            <a:spLocks noChangeArrowheads="1"/>
          </p:cNvSpPr>
          <p:nvPr/>
        </p:nvSpPr>
        <p:spPr bwMode="auto">
          <a:xfrm>
            <a:off x="179388" y="6350"/>
            <a:ext cx="114300" cy="6851650"/>
          </a:xfrm>
          <a:prstGeom prst="rect">
            <a:avLst/>
          </a:prstGeom>
          <a:solidFill>
            <a:srgbClr val="006CB7"/>
          </a:solidFill>
          <a:ln w="9525">
            <a:noFill/>
            <a:miter lim="800000"/>
            <a:headEnd/>
            <a:tailEnd/>
          </a:ln>
          <a:effectLst>
            <a:outerShdw dist="38100" dir="12899965" algn="br" rotWithShape="0">
              <a:srgbClr val="808080">
                <a:alpha val="25000"/>
              </a:srgbClr>
            </a:outerShdw>
          </a:effectLst>
        </p:spPr>
        <p:txBody>
          <a:bodyPr anchor="ctr"/>
          <a:lstStyle/>
          <a:p>
            <a:pPr>
              <a:defRPr/>
            </a:pPr>
            <a:endParaRPr lang="es-ES">
              <a:solidFill>
                <a:srgbClr val="FFFFFF"/>
              </a:solidFill>
              <a:latin typeface="Calibri" charset="0"/>
              <a:ea typeface="ヒラギノ角ゴ Pro W3" charset="0"/>
              <a:cs typeface="ヒラギノ角ゴ Pro W3" charset="0"/>
            </a:endParaRPr>
          </a:p>
        </p:txBody>
      </p:sp>
      <p:sp>
        <p:nvSpPr>
          <p:cNvPr id="11" name="Rectangle 65"/>
          <p:cNvSpPr>
            <a:spLocks noChangeArrowheads="1"/>
          </p:cNvSpPr>
          <p:nvPr/>
        </p:nvSpPr>
        <p:spPr bwMode="auto">
          <a:xfrm>
            <a:off x="457200" y="-6350"/>
            <a:ext cx="238125" cy="4768850"/>
          </a:xfrm>
          <a:prstGeom prst="rect">
            <a:avLst/>
          </a:prstGeom>
          <a:solidFill>
            <a:srgbClr val="EF4144"/>
          </a:solidFill>
          <a:ln w="9525">
            <a:noFill/>
            <a:miter lim="800000"/>
            <a:headEnd/>
            <a:tailEnd/>
          </a:ln>
          <a:effectLst>
            <a:outerShdw dist="38100" dir="12899965" rotWithShape="0">
              <a:srgbClr val="808080">
                <a:alpha val="25000"/>
              </a:srgbClr>
            </a:outerShdw>
          </a:effectLst>
        </p:spPr>
        <p:txBody>
          <a:bodyPr anchor="ctr"/>
          <a:lstStyle/>
          <a:p>
            <a:pPr>
              <a:defRPr/>
            </a:pPr>
            <a:endParaRPr lang="es-ES">
              <a:solidFill>
                <a:srgbClr val="FFFFFF"/>
              </a:solidFill>
              <a:latin typeface="Calibri" charset="0"/>
              <a:ea typeface="ヒラギノ角ゴ Pro W3" charset="0"/>
              <a:cs typeface="ヒラギノ角ゴ Pro W3" charset="0"/>
            </a:endParaRPr>
          </a:p>
        </p:txBody>
      </p:sp>
      <p:sp>
        <p:nvSpPr>
          <p:cNvPr id="12" name="Rectangle 64"/>
          <p:cNvSpPr>
            <a:spLocks noChangeArrowheads="1"/>
          </p:cNvSpPr>
          <p:nvPr/>
        </p:nvSpPr>
        <p:spPr bwMode="auto">
          <a:xfrm>
            <a:off x="906463" y="3471863"/>
            <a:ext cx="352425" cy="3386137"/>
          </a:xfrm>
          <a:prstGeom prst="rect">
            <a:avLst/>
          </a:prstGeom>
          <a:solidFill>
            <a:srgbClr val="006CB7"/>
          </a:solidFill>
          <a:ln w="9525">
            <a:noFill/>
            <a:miter lim="800000"/>
            <a:headEnd/>
            <a:tailEnd/>
          </a:ln>
          <a:effectLst>
            <a:outerShdw dist="38100" dir="12899965" algn="br" rotWithShape="0">
              <a:srgbClr val="808080">
                <a:alpha val="25000"/>
              </a:srgbClr>
            </a:outerShdw>
          </a:effectLst>
        </p:spPr>
        <p:txBody>
          <a:bodyPr anchor="ctr"/>
          <a:lstStyle/>
          <a:p>
            <a:pPr>
              <a:defRPr/>
            </a:pPr>
            <a:endParaRPr lang="es-ES">
              <a:solidFill>
                <a:srgbClr val="FFFFFF"/>
              </a:solidFill>
              <a:latin typeface="Calibri" charset="0"/>
              <a:ea typeface="ヒラギノ角ゴ Pro W3" charset="0"/>
              <a:cs typeface="ヒラギノ角ゴ Pro W3" charset="0"/>
            </a:endParaRPr>
          </a:p>
        </p:txBody>
      </p:sp>
      <p:sp>
        <p:nvSpPr>
          <p:cNvPr id="13" name="Rectangle 65"/>
          <p:cNvSpPr>
            <a:spLocks noChangeArrowheads="1"/>
          </p:cNvSpPr>
          <p:nvPr/>
        </p:nvSpPr>
        <p:spPr bwMode="auto">
          <a:xfrm>
            <a:off x="1466850" y="2087563"/>
            <a:ext cx="111125" cy="4770437"/>
          </a:xfrm>
          <a:prstGeom prst="rect">
            <a:avLst/>
          </a:prstGeom>
          <a:solidFill>
            <a:srgbClr val="EF4144"/>
          </a:solidFill>
          <a:ln w="9525">
            <a:noFill/>
            <a:miter lim="800000"/>
            <a:headEnd/>
            <a:tailEnd/>
          </a:ln>
          <a:effectLst>
            <a:outerShdw dist="38100" dir="12899965" rotWithShape="0">
              <a:srgbClr val="808080">
                <a:alpha val="25000"/>
              </a:srgbClr>
            </a:outerShdw>
          </a:effectLst>
        </p:spPr>
        <p:txBody>
          <a:bodyPr anchor="ctr"/>
          <a:lstStyle/>
          <a:p>
            <a:pPr>
              <a:defRPr/>
            </a:pPr>
            <a:endParaRPr lang="es-ES">
              <a:solidFill>
                <a:srgbClr val="FFFFFF"/>
              </a:solidFill>
              <a:latin typeface="Calibri" charset="0"/>
              <a:ea typeface="ヒラギノ角ゴ Pro W3" charset="0"/>
              <a:cs typeface="ヒラギノ角ゴ Pro W3" charset="0"/>
            </a:endParaRPr>
          </a:p>
        </p:txBody>
      </p:sp>
    </p:spTree>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Lst>
  <p:transition spd="slow"/>
  <p:txStyles>
    <p:titleStyle>
      <a:lvl1pPr algn="ctr" defTabSz="457200" rtl="0" eaLnBrk="0" fontAlgn="base" hangingPunct="0">
        <a:spcBef>
          <a:spcPct val="0"/>
        </a:spcBef>
        <a:spcAft>
          <a:spcPct val="0"/>
        </a:spcAft>
        <a:defRPr sz="4400" kern="1200">
          <a:solidFill>
            <a:schemeClr val="tx1"/>
          </a:solidFill>
          <a:latin typeface="+mj-lt"/>
          <a:ea typeface="ヒラギノ角ゴ Pro W3" charset="-128"/>
          <a:cs typeface="ヒラギノ角ゴ Pro W3" charset="-128"/>
        </a:defRPr>
      </a:lvl1pPr>
      <a:lvl2pPr algn="ctr" defTabSz="457200" rtl="0" eaLnBrk="0" fontAlgn="base" hangingPunct="0">
        <a:spcBef>
          <a:spcPct val="0"/>
        </a:spcBef>
        <a:spcAft>
          <a:spcPct val="0"/>
        </a:spcAft>
        <a:defRPr sz="4400">
          <a:solidFill>
            <a:schemeClr val="tx1"/>
          </a:solidFill>
          <a:latin typeface="Calibri" charset="0"/>
          <a:ea typeface="ヒラギノ角ゴ Pro W3" charset="-128"/>
          <a:cs typeface="ヒラギノ角ゴ Pro W3" charset="-128"/>
        </a:defRPr>
      </a:lvl2pPr>
      <a:lvl3pPr algn="ctr" defTabSz="457200" rtl="0" eaLnBrk="0" fontAlgn="base" hangingPunct="0">
        <a:spcBef>
          <a:spcPct val="0"/>
        </a:spcBef>
        <a:spcAft>
          <a:spcPct val="0"/>
        </a:spcAft>
        <a:defRPr sz="4400">
          <a:solidFill>
            <a:schemeClr val="tx1"/>
          </a:solidFill>
          <a:latin typeface="Calibri" charset="0"/>
          <a:ea typeface="ヒラギノ角ゴ Pro W3" charset="-128"/>
          <a:cs typeface="ヒラギノ角ゴ Pro W3" charset="-128"/>
        </a:defRPr>
      </a:lvl3pPr>
      <a:lvl4pPr algn="ctr" defTabSz="457200" rtl="0" eaLnBrk="0" fontAlgn="base" hangingPunct="0">
        <a:spcBef>
          <a:spcPct val="0"/>
        </a:spcBef>
        <a:spcAft>
          <a:spcPct val="0"/>
        </a:spcAft>
        <a:defRPr sz="4400">
          <a:solidFill>
            <a:schemeClr val="tx1"/>
          </a:solidFill>
          <a:latin typeface="Calibri" charset="0"/>
          <a:ea typeface="ヒラギノ角ゴ Pro W3" charset="-128"/>
          <a:cs typeface="ヒラギノ角ゴ Pro W3" charset="-128"/>
        </a:defRPr>
      </a:lvl4pPr>
      <a:lvl5pPr algn="ctr" defTabSz="457200" rtl="0" eaLnBrk="0" fontAlgn="base" hangingPunct="0">
        <a:spcBef>
          <a:spcPct val="0"/>
        </a:spcBef>
        <a:spcAft>
          <a:spcPct val="0"/>
        </a:spcAft>
        <a:defRPr sz="4400">
          <a:solidFill>
            <a:schemeClr val="tx1"/>
          </a:solidFill>
          <a:latin typeface="Calibri" charset="0"/>
          <a:ea typeface="ヒラギノ角ゴ Pro W3" charset="-128"/>
          <a:cs typeface="ヒラギノ角ゴ Pro W3" charset="-128"/>
        </a:defRPr>
      </a:lvl5pPr>
      <a:lvl6pPr marL="457200" algn="ctr" defTabSz="457200" rtl="0" eaLnBrk="1" fontAlgn="base" hangingPunct="1">
        <a:spcBef>
          <a:spcPct val="0"/>
        </a:spcBef>
        <a:spcAft>
          <a:spcPct val="0"/>
        </a:spcAft>
        <a:defRPr sz="4400">
          <a:solidFill>
            <a:schemeClr val="tx1"/>
          </a:solidFill>
          <a:latin typeface="Calibri" charset="0"/>
          <a:ea typeface="ヒラギノ角ゴ Pro W3" charset="-128"/>
          <a:cs typeface="ヒラギノ角ゴ Pro W3" charset="-128"/>
        </a:defRPr>
      </a:lvl6pPr>
      <a:lvl7pPr marL="914400" algn="ctr" defTabSz="457200" rtl="0" eaLnBrk="1" fontAlgn="base" hangingPunct="1">
        <a:spcBef>
          <a:spcPct val="0"/>
        </a:spcBef>
        <a:spcAft>
          <a:spcPct val="0"/>
        </a:spcAft>
        <a:defRPr sz="4400">
          <a:solidFill>
            <a:schemeClr val="tx1"/>
          </a:solidFill>
          <a:latin typeface="Calibri" charset="0"/>
          <a:ea typeface="ヒラギノ角ゴ Pro W3" charset="-128"/>
          <a:cs typeface="ヒラギノ角ゴ Pro W3" charset="-128"/>
        </a:defRPr>
      </a:lvl7pPr>
      <a:lvl8pPr marL="1371600" algn="ctr" defTabSz="457200" rtl="0" eaLnBrk="1" fontAlgn="base" hangingPunct="1">
        <a:spcBef>
          <a:spcPct val="0"/>
        </a:spcBef>
        <a:spcAft>
          <a:spcPct val="0"/>
        </a:spcAft>
        <a:defRPr sz="4400">
          <a:solidFill>
            <a:schemeClr val="tx1"/>
          </a:solidFill>
          <a:latin typeface="Calibri" charset="0"/>
          <a:ea typeface="ヒラギノ角ゴ Pro W3" charset="-128"/>
          <a:cs typeface="ヒラギノ角ゴ Pro W3" charset="-128"/>
        </a:defRPr>
      </a:lvl8pPr>
      <a:lvl9pPr marL="1828800" algn="ctr" defTabSz="457200" rtl="0" eaLnBrk="1" fontAlgn="base" hangingPunct="1">
        <a:spcBef>
          <a:spcPct val="0"/>
        </a:spcBef>
        <a:spcAft>
          <a:spcPct val="0"/>
        </a:spcAft>
        <a:defRPr sz="4400">
          <a:solidFill>
            <a:schemeClr val="tx1"/>
          </a:solidFill>
          <a:latin typeface="Calibri" charset="0"/>
          <a:ea typeface="ヒラギノ角ゴ Pro W3" charset="-128"/>
          <a:cs typeface="ヒラギノ角ゴ Pro W3"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ヒラギノ角ゴ Pro W3" charset="-128"/>
          <a:cs typeface="ヒラギノ角ゴ Pro W3" charset="-128"/>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ヒラギノ角ゴ Pro W3" charset="-128"/>
          <a:cs typeface="ヒラギノ角ゴ Pro W3" charset="0"/>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ヒラギノ角ゴ Pro W3" charset="-128"/>
          <a:cs typeface="ヒラギノ角ゴ Pro W3" charset="0"/>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ヒラギノ角ゴ Pro W3" charset="-128"/>
          <a:cs typeface="ヒラギノ角ゴ Pro W3" charset="0"/>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ヒラギノ角ゴ Pro W3" charset="-128"/>
          <a:cs typeface="ヒラギノ角ゴ Pro W3"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146" name="Title Placeholder 1"/>
          <p:cNvSpPr>
            <a:spLocks noGrp="1"/>
          </p:cNvSpPr>
          <p:nvPr>
            <p:ph type="title"/>
          </p:nvPr>
        </p:nvSpPr>
        <p:spPr bwMode="auto">
          <a:xfrm>
            <a:off x="152400" y="152400"/>
            <a:ext cx="8164513" cy="1143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6147" name="Text Placeholder 2"/>
          <p:cNvSpPr>
            <a:spLocks noGrp="1"/>
          </p:cNvSpPr>
          <p:nvPr>
            <p:ph type="body" idx="1"/>
          </p:nvPr>
        </p:nvSpPr>
        <p:spPr bwMode="auto">
          <a:xfrm>
            <a:off x="152400" y="1477963"/>
            <a:ext cx="8177213"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 name="Footer Placeholder 4"/>
          <p:cNvSpPr>
            <a:spLocks noGrp="1"/>
          </p:cNvSpPr>
          <p:nvPr>
            <p:ph type="ftr" sz="quarter" idx="3"/>
          </p:nvPr>
        </p:nvSpPr>
        <p:spPr>
          <a:xfrm>
            <a:off x="19050" y="6527800"/>
            <a:ext cx="2895600" cy="246063"/>
          </a:xfrm>
          <a:prstGeom prst="rect">
            <a:avLst/>
          </a:prstGeom>
        </p:spPr>
        <p:txBody>
          <a:bodyPr vert="horz" wrap="square" lIns="91440" tIns="45720" rIns="91440" bIns="45720" numCol="1" anchor="t" anchorCtr="0" compatLnSpc="1">
            <a:prstTxWarp prst="textNoShape">
              <a:avLst/>
            </a:prstTxWarp>
          </a:bodyPr>
          <a:lstStyle>
            <a:lvl1pPr>
              <a:defRPr sz="900">
                <a:solidFill>
                  <a:srgbClr val="898989"/>
                </a:solidFill>
                <a:latin typeface="Verdana" pitchFamily="34" charset="0"/>
                <a:ea typeface="ヒラギノ角ゴ Pro W3" charset="-128"/>
                <a:cs typeface="+mn-cs"/>
              </a:defRPr>
            </a:lvl1pPr>
          </a:lstStyle>
          <a:p>
            <a:pPr>
              <a:defRPr/>
            </a:pPr>
            <a:r>
              <a:rPr lang="es-ES_tradnl"/>
              <a:t>Gobierno de Chile | Dirección de Presupuestos</a:t>
            </a:r>
          </a:p>
        </p:txBody>
      </p:sp>
      <p:sp>
        <p:nvSpPr>
          <p:cNvPr id="6" name="Slide Number Placeholder 5"/>
          <p:cNvSpPr>
            <a:spLocks noGrp="1"/>
          </p:cNvSpPr>
          <p:nvPr>
            <p:ph type="sldNum" sz="quarter" idx="4"/>
          </p:nvPr>
        </p:nvSpPr>
        <p:spPr>
          <a:xfrm>
            <a:off x="6183313" y="6527800"/>
            <a:ext cx="2133600" cy="193675"/>
          </a:xfrm>
          <a:prstGeom prst="rect">
            <a:avLst/>
          </a:prstGeom>
        </p:spPr>
        <p:txBody>
          <a:bodyPr vert="horz" wrap="square" lIns="91440" tIns="45720" rIns="91440" bIns="45720" numCol="1" anchor="ctr" anchorCtr="0" compatLnSpc="1">
            <a:prstTxWarp prst="textNoShape">
              <a:avLst/>
            </a:prstTxWarp>
          </a:bodyPr>
          <a:lstStyle>
            <a:lvl1pPr algn="r">
              <a:defRPr sz="1000">
                <a:solidFill>
                  <a:srgbClr val="898989"/>
                </a:solidFill>
                <a:latin typeface="Verdana" pitchFamily="34" charset="0"/>
                <a:ea typeface="ヒラギノ角ゴ Pro W3" charset="-128"/>
                <a:cs typeface="+mn-cs"/>
              </a:defRPr>
            </a:lvl1pPr>
          </a:lstStyle>
          <a:p>
            <a:pPr>
              <a:defRPr/>
            </a:pPr>
            <a:fld id="{BAAD4120-CF2D-4114-BFC7-66F98B36EE30}" type="slidenum">
              <a:rPr lang="en-US"/>
              <a:pPr>
                <a:defRPr/>
              </a:pPr>
              <a:t>‹Nº›</a:t>
            </a:fld>
            <a:endParaRPr lang="en-US"/>
          </a:p>
        </p:txBody>
      </p:sp>
      <p:sp>
        <p:nvSpPr>
          <p:cNvPr id="7" name="Rectangle 6"/>
          <p:cNvSpPr>
            <a:spLocks noChangeArrowheads="1"/>
          </p:cNvSpPr>
          <p:nvPr/>
        </p:nvSpPr>
        <p:spPr bwMode="auto">
          <a:xfrm>
            <a:off x="8413750" y="-6350"/>
            <a:ext cx="284163" cy="866775"/>
          </a:xfrm>
          <a:prstGeom prst="rect">
            <a:avLst/>
          </a:prstGeom>
          <a:solidFill>
            <a:srgbClr val="006CB7"/>
          </a:solidFill>
          <a:ln w="9525">
            <a:noFill/>
            <a:miter lim="800000"/>
            <a:headEnd/>
            <a:tailEnd/>
          </a:ln>
          <a:effectLst>
            <a:outerShdw dist="38100" dir="2700000" algn="br" rotWithShape="0">
              <a:srgbClr val="808080">
                <a:alpha val="25000"/>
              </a:srgbClr>
            </a:outerShdw>
          </a:effectLst>
        </p:spPr>
        <p:txBody>
          <a:bodyPr anchor="ctr"/>
          <a:lstStyle/>
          <a:p>
            <a:pPr>
              <a:defRPr/>
            </a:pPr>
            <a:endParaRPr lang="es-ES">
              <a:solidFill>
                <a:srgbClr val="FFFFFF"/>
              </a:solidFill>
              <a:latin typeface="Calibri" charset="0"/>
              <a:ea typeface="ヒラギノ角ゴ Pro W3" charset="0"/>
              <a:cs typeface="ヒラギノ角ゴ Pro W3" charset="0"/>
            </a:endParaRPr>
          </a:p>
        </p:txBody>
      </p:sp>
      <p:sp>
        <p:nvSpPr>
          <p:cNvPr id="8" name="Rectangle 7"/>
          <p:cNvSpPr>
            <a:spLocks noChangeArrowheads="1"/>
          </p:cNvSpPr>
          <p:nvPr/>
        </p:nvSpPr>
        <p:spPr bwMode="auto">
          <a:xfrm>
            <a:off x="8697913" y="0"/>
            <a:ext cx="347662" cy="860425"/>
          </a:xfrm>
          <a:prstGeom prst="rect">
            <a:avLst/>
          </a:prstGeom>
          <a:solidFill>
            <a:srgbClr val="EF4144"/>
          </a:solidFill>
          <a:ln w="9525">
            <a:noFill/>
            <a:miter lim="800000"/>
            <a:headEnd/>
            <a:tailEnd/>
          </a:ln>
          <a:effectLst>
            <a:outerShdw dist="38100" dir="2700000" rotWithShape="0">
              <a:srgbClr val="808080">
                <a:alpha val="25000"/>
              </a:srgbClr>
            </a:outerShdw>
          </a:effectLst>
        </p:spPr>
        <p:txBody>
          <a:bodyPr anchor="ctr"/>
          <a:lstStyle/>
          <a:p>
            <a:pPr>
              <a:defRPr/>
            </a:pPr>
            <a:endParaRPr lang="es-ES">
              <a:solidFill>
                <a:srgbClr val="FFFFFF"/>
              </a:solidFill>
              <a:latin typeface="Calibri" charset="0"/>
              <a:ea typeface="ヒラギノ角ゴ Pro W3" charset="0"/>
              <a:cs typeface="ヒラギノ角ゴ Pro W3" charset="0"/>
            </a:endParaRPr>
          </a:p>
        </p:txBody>
      </p:sp>
      <p:sp>
        <p:nvSpPr>
          <p:cNvPr id="10" name="Rectangle 9"/>
          <p:cNvSpPr>
            <a:spLocks noChangeArrowheads="1"/>
          </p:cNvSpPr>
          <p:nvPr/>
        </p:nvSpPr>
        <p:spPr bwMode="auto">
          <a:xfrm>
            <a:off x="8413750" y="6400800"/>
            <a:ext cx="284163" cy="457200"/>
          </a:xfrm>
          <a:prstGeom prst="rect">
            <a:avLst/>
          </a:prstGeom>
          <a:solidFill>
            <a:srgbClr val="006CB7"/>
          </a:solidFill>
          <a:ln w="9525">
            <a:noFill/>
            <a:miter lim="800000"/>
            <a:headEnd/>
            <a:tailEnd/>
          </a:ln>
          <a:effectLst>
            <a:outerShdw dist="38100" dir="12899965" algn="br" rotWithShape="0">
              <a:srgbClr val="808080">
                <a:alpha val="25000"/>
              </a:srgbClr>
            </a:outerShdw>
          </a:effectLst>
        </p:spPr>
        <p:txBody>
          <a:bodyPr anchor="ctr"/>
          <a:lstStyle/>
          <a:p>
            <a:pPr>
              <a:defRPr/>
            </a:pPr>
            <a:endParaRPr lang="es-ES">
              <a:solidFill>
                <a:srgbClr val="FFFFFF"/>
              </a:solidFill>
              <a:latin typeface="Calibri" charset="0"/>
              <a:ea typeface="ヒラギノ角ゴ Pro W3" charset="0"/>
              <a:cs typeface="ヒラギノ角ゴ Pro W3" charset="0"/>
            </a:endParaRPr>
          </a:p>
        </p:txBody>
      </p:sp>
      <p:sp>
        <p:nvSpPr>
          <p:cNvPr id="11" name="Rectangle 10"/>
          <p:cNvSpPr>
            <a:spLocks noChangeArrowheads="1"/>
          </p:cNvSpPr>
          <p:nvPr/>
        </p:nvSpPr>
        <p:spPr bwMode="auto">
          <a:xfrm>
            <a:off x="8697913" y="6400800"/>
            <a:ext cx="347662" cy="457200"/>
          </a:xfrm>
          <a:prstGeom prst="rect">
            <a:avLst/>
          </a:prstGeom>
          <a:solidFill>
            <a:srgbClr val="EF4144"/>
          </a:solidFill>
          <a:ln w="9525">
            <a:noFill/>
            <a:miter lim="800000"/>
            <a:headEnd/>
            <a:tailEnd/>
          </a:ln>
          <a:effectLst>
            <a:outerShdw dist="38100" dir="12899965" rotWithShape="0">
              <a:srgbClr val="808080">
                <a:alpha val="25000"/>
              </a:srgbClr>
            </a:outerShdw>
          </a:effectLst>
        </p:spPr>
        <p:txBody>
          <a:bodyPr anchor="ctr"/>
          <a:lstStyle/>
          <a:p>
            <a:pPr>
              <a:defRPr/>
            </a:pPr>
            <a:endParaRPr lang="es-ES">
              <a:solidFill>
                <a:srgbClr val="FFFFFF"/>
              </a:solidFill>
              <a:latin typeface="Calibri" charset="0"/>
              <a:ea typeface="ヒラギノ角ゴ Pro W3" charset="0"/>
              <a:cs typeface="ヒラギノ角ゴ Pro W3" charset="0"/>
            </a:endParaRP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692" r:id="rId12"/>
  </p:sldLayoutIdLst>
  <p:transition spd="slow"/>
  <p:txStyles>
    <p:title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p:titleStyle>
    <p:bodyStyle>
      <a:lvl1pPr marL="342900" indent="-342900" algn="l" defTabSz="457200" rtl="0" eaLnBrk="0" fontAlgn="base" hangingPunct="0">
        <a:spcBef>
          <a:spcPct val="20000"/>
        </a:spcBef>
        <a:spcAft>
          <a:spcPct val="0"/>
        </a:spcAft>
        <a:buFont typeface="Arial" charset="0"/>
        <a:buChar char="•"/>
        <a:defRPr sz="2000" kern="1200">
          <a:solidFill>
            <a:srgbClr val="595959"/>
          </a:solidFill>
          <a:latin typeface="+mn-lt"/>
          <a:ea typeface="ヒラギノ角ゴ Pro W3" charset="-128"/>
          <a:cs typeface="ヒラギノ角ゴ Pro W3" charset="-128"/>
        </a:defRPr>
      </a:lvl1pPr>
      <a:lvl2pPr marL="742950" indent="-285750" algn="l" defTabSz="457200" rtl="0" eaLnBrk="0" fontAlgn="base" hangingPunct="0">
        <a:spcBef>
          <a:spcPct val="20000"/>
        </a:spcBef>
        <a:spcAft>
          <a:spcPct val="0"/>
        </a:spcAft>
        <a:buFont typeface="Arial" charset="0"/>
        <a:buChar char="–"/>
        <a:defRPr sz="2800" kern="1200">
          <a:solidFill>
            <a:srgbClr val="595959"/>
          </a:solidFill>
          <a:latin typeface="+mn-lt"/>
          <a:ea typeface="ヒラギノ角ゴ Pro W3" charset="-128"/>
          <a:cs typeface="ヒラギノ角ゴ Pro W3" charset="0"/>
        </a:defRPr>
      </a:lvl2pPr>
      <a:lvl3pPr marL="1143000" indent="-228600" algn="l" defTabSz="457200" rtl="0" eaLnBrk="0" fontAlgn="base" hangingPunct="0">
        <a:spcBef>
          <a:spcPct val="20000"/>
        </a:spcBef>
        <a:spcAft>
          <a:spcPct val="0"/>
        </a:spcAft>
        <a:buFont typeface="Arial" charset="0"/>
        <a:buChar char="•"/>
        <a:defRPr sz="1600" kern="1200">
          <a:solidFill>
            <a:srgbClr val="595959"/>
          </a:solidFill>
          <a:latin typeface="+mn-lt"/>
          <a:ea typeface="ヒラギノ角ゴ Pro W3" charset="-128"/>
          <a:cs typeface="ヒラギノ角ゴ Pro W3" charset="0"/>
        </a:defRPr>
      </a:lvl3pPr>
      <a:lvl4pPr marL="1600200" indent="-228600" algn="l" defTabSz="457200" rtl="0" eaLnBrk="0" fontAlgn="base" hangingPunct="0">
        <a:spcBef>
          <a:spcPct val="20000"/>
        </a:spcBef>
        <a:spcAft>
          <a:spcPct val="0"/>
        </a:spcAft>
        <a:buFont typeface="Arial" charset="0"/>
        <a:buChar char="–"/>
        <a:defRPr sz="1400" kern="1200">
          <a:solidFill>
            <a:srgbClr val="595959"/>
          </a:solidFill>
          <a:latin typeface="+mn-lt"/>
          <a:ea typeface="ヒラギノ角ゴ Pro W3" charset="-128"/>
          <a:cs typeface="ヒラギノ角ゴ Pro W3" charset="0"/>
        </a:defRPr>
      </a:lvl4pPr>
      <a:lvl5pPr marL="2057400" indent="-228600" algn="l" defTabSz="457200" rtl="0" eaLnBrk="0" fontAlgn="base" hangingPunct="0">
        <a:spcBef>
          <a:spcPct val="20000"/>
        </a:spcBef>
        <a:spcAft>
          <a:spcPct val="0"/>
        </a:spcAft>
        <a:buFont typeface="Arial" charset="0"/>
        <a:buChar char="»"/>
        <a:defRPr sz="1400" kern="1200">
          <a:solidFill>
            <a:srgbClr val="595959"/>
          </a:solidFill>
          <a:latin typeface="+mn-lt"/>
          <a:ea typeface="ヒラギノ角ゴ Pro W3" charset="-128"/>
          <a:cs typeface="ヒラギノ角ゴ Pro W3"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9458" name="Title Placeholder 1"/>
          <p:cNvSpPr>
            <a:spLocks noGrp="1"/>
          </p:cNvSpPr>
          <p:nvPr>
            <p:ph type="title"/>
          </p:nvPr>
        </p:nvSpPr>
        <p:spPr bwMode="auto">
          <a:xfrm>
            <a:off x="1935163" y="2525713"/>
            <a:ext cx="6477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pic>
        <p:nvPicPr>
          <p:cNvPr id="19459" name="Picture 12"/>
          <p:cNvPicPr>
            <a:picLocks noChangeAspect="1" noChangeArrowheads="1"/>
          </p:cNvPicPr>
          <p:nvPr/>
        </p:nvPicPr>
        <p:blipFill>
          <a:blip r:embed="rId13"/>
          <a:srcRect/>
          <a:stretch>
            <a:fillRect/>
          </a:stretch>
        </p:blipFill>
        <p:spPr bwMode="auto">
          <a:xfrm>
            <a:off x="7924800" y="2206625"/>
            <a:ext cx="1157288" cy="384175"/>
          </a:xfrm>
          <a:prstGeom prst="rect">
            <a:avLst/>
          </a:prstGeom>
          <a:noFill/>
          <a:ln w="9525">
            <a:noFill/>
            <a:miter lim="800000"/>
            <a:headEnd/>
            <a:tailEnd/>
          </a:ln>
        </p:spPr>
      </p:pic>
      <p:pic>
        <p:nvPicPr>
          <p:cNvPr id="19460" name="Picture 13"/>
          <p:cNvPicPr>
            <a:picLocks noChangeAspect="1" noChangeArrowheads="1"/>
          </p:cNvPicPr>
          <p:nvPr/>
        </p:nvPicPr>
        <p:blipFill>
          <a:blip r:embed="rId14"/>
          <a:srcRect/>
          <a:stretch>
            <a:fillRect/>
          </a:stretch>
        </p:blipFill>
        <p:spPr bwMode="auto">
          <a:xfrm>
            <a:off x="7920038" y="3886200"/>
            <a:ext cx="1147762" cy="104775"/>
          </a:xfrm>
          <a:prstGeom prst="rect">
            <a:avLst/>
          </a:prstGeom>
          <a:noFill/>
          <a:ln w="9525">
            <a:noFill/>
            <a:miter lim="800000"/>
            <a:headEnd/>
            <a:tailEnd/>
          </a:ln>
        </p:spPr>
      </p:pic>
      <p:sp>
        <p:nvSpPr>
          <p:cNvPr id="12" name="Rectangle 64"/>
          <p:cNvSpPr>
            <a:spLocks noChangeArrowheads="1"/>
          </p:cNvSpPr>
          <p:nvPr/>
        </p:nvSpPr>
        <p:spPr bwMode="auto">
          <a:xfrm>
            <a:off x="6645275" y="5181600"/>
            <a:ext cx="760413" cy="1676400"/>
          </a:xfrm>
          <a:prstGeom prst="rect">
            <a:avLst/>
          </a:prstGeom>
          <a:solidFill>
            <a:srgbClr val="006CB7"/>
          </a:solidFill>
          <a:ln w="9525">
            <a:noFill/>
            <a:miter lim="800000"/>
            <a:headEnd/>
            <a:tailEnd/>
          </a:ln>
          <a:effectLst>
            <a:outerShdw dist="38100" dir="12899965" algn="br" rotWithShape="0">
              <a:srgbClr val="808080">
                <a:alpha val="25000"/>
              </a:srgbClr>
            </a:outerShdw>
          </a:effectLst>
        </p:spPr>
        <p:txBody>
          <a:bodyPr anchor="ctr"/>
          <a:lstStyle/>
          <a:p>
            <a:pPr>
              <a:defRPr/>
            </a:pPr>
            <a:endParaRPr lang="es-ES">
              <a:solidFill>
                <a:srgbClr val="FFFFFF"/>
              </a:solidFill>
              <a:latin typeface="Calibri" charset="0"/>
              <a:ea typeface="ヒラギノ角ゴ Pro W3" charset="0"/>
              <a:cs typeface="ヒラギノ角ゴ Pro W3" charset="0"/>
            </a:endParaRPr>
          </a:p>
        </p:txBody>
      </p:sp>
      <p:sp>
        <p:nvSpPr>
          <p:cNvPr id="16" name="Rectangle 65"/>
          <p:cNvSpPr>
            <a:spLocks noChangeArrowheads="1"/>
          </p:cNvSpPr>
          <p:nvPr/>
        </p:nvSpPr>
        <p:spPr bwMode="auto">
          <a:xfrm>
            <a:off x="7405688" y="5181600"/>
            <a:ext cx="1035050" cy="1676400"/>
          </a:xfrm>
          <a:prstGeom prst="rect">
            <a:avLst/>
          </a:prstGeom>
          <a:solidFill>
            <a:srgbClr val="EF4144"/>
          </a:solidFill>
          <a:ln w="9525">
            <a:noFill/>
            <a:miter lim="800000"/>
            <a:headEnd/>
            <a:tailEnd/>
          </a:ln>
          <a:effectLst>
            <a:outerShdw dist="38100" dir="12899965" rotWithShape="0">
              <a:srgbClr val="808080">
                <a:alpha val="25000"/>
              </a:srgbClr>
            </a:outerShdw>
          </a:effectLst>
        </p:spPr>
        <p:txBody>
          <a:bodyPr anchor="ctr"/>
          <a:lstStyle/>
          <a:p>
            <a:pPr>
              <a:defRPr/>
            </a:pPr>
            <a:endParaRPr lang="es-ES">
              <a:solidFill>
                <a:srgbClr val="FFFFFF"/>
              </a:solidFill>
              <a:latin typeface="Calibri" charset="0"/>
              <a:ea typeface="ヒラギノ角ゴ Pro W3" charset="0"/>
              <a:cs typeface="ヒラギノ角ゴ Pro W3" charset="0"/>
            </a:endParaRPr>
          </a:p>
        </p:txBody>
      </p:sp>
      <p:pic>
        <p:nvPicPr>
          <p:cNvPr id="19463" name="Picture 1"/>
          <p:cNvPicPr>
            <a:picLocks noChangeAspect="1" noChangeArrowheads="1"/>
          </p:cNvPicPr>
          <p:nvPr/>
        </p:nvPicPr>
        <p:blipFill>
          <a:blip r:embed="rId15"/>
          <a:srcRect/>
          <a:stretch>
            <a:fillRect/>
          </a:stretch>
        </p:blipFill>
        <p:spPr bwMode="auto">
          <a:xfrm>
            <a:off x="6764338" y="5264150"/>
            <a:ext cx="569912" cy="415925"/>
          </a:xfrm>
          <a:prstGeom prst="rect">
            <a:avLst/>
          </a:prstGeom>
          <a:noFill/>
          <a:ln w="12700">
            <a:noFill/>
            <a:miter lim="800000"/>
            <a:headEnd/>
            <a:tailEnd/>
          </a:ln>
        </p:spPr>
      </p:pic>
      <p:sp>
        <p:nvSpPr>
          <p:cNvPr id="18" name="Rectangle 70"/>
          <p:cNvSpPr>
            <a:spLocks noChangeArrowheads="1"/>
          </p:cNvSpPr>
          <p:nvPr/>
        </p:nvSpPr>
        <p:spPr bwMode="auto">
          <a:xfrm>
            <a:off x="6645275" y="0"/>
            <a:ext cx="760413" cy="79375"/>
          </a:xfrm>
          <a:prstGeom prst="rect">
            <a:avLst/>
          </a:prstGeom>
          <a:solidFill>
            <a:srgbClr val="006CB7"/>
          </a:solidFill>
          <a:ln w="9525">
            <a:noFill/>
            <a:miter lim="800000"/>
            <a:headEnd/>
            <a:tailEnd/>
          </a:ln>
          <a:effectLst>
            <a:outerShdw dist="38100" dir="2700000" algn="br" rotWithShape="0">
              <a:srgbClr val="808080">
                <a:alpha val="25000"/>
              </a:srgbClr>
            </a:outerShdw>
          </a:effectLst>
        </p:spPr>
        <p:txBody>
          <a:bodyPr anchor="ctr"/>
          <a:lstStyle/>
          <a:p>
            <a:pPr>
              <a:defRPr/>
            </a:pPr>
            <a:endParaRPr lang="es-ES">
              <a:solidFill>
                <a:srgbClr val="FFFFFF"/>
              </a:solidFill>
              <a:latin typeface="Calibri" charset="0"/>
              <a:ea typeface="ヒラギノ角ゴ Pro W3" charset="0"/>
              <a:cs typeface="ヒラギノ角ゴ Pro W3" charset="0"/>
            </a:endParaRPr>
          </a:p>
        </p:txBody>
      </p:sp>
      <p:sp>
        <p:nvSpPr>
          <p:cNvPr id="19" name="Rectangle 71"/>
          <p:cNvSpPr>
            <a:spLocks noChangeArrowheads="1"/>
          </p:cNvSpPr>
          <p:nvPr/>
        </p:nvSpPr>
        <p:spPr bwMode="auto">
          <a:xfrm flipV="1">
            <a:off x="7405688" y="0"/>
            <a:ext cx="1035050" cy="79375"/>
          </a:xfrm>
          <a:prstGeom prst="rect">
            <a:avLst/>
          </a:prstGeom>
          <a:solidFill>
            <a:srgbClr val="EF4144"/>
          </a:solidFill>
          <a:ln w="9525">
            <a:noFill/>
            <a:miter lim="800000"/>
            <a:headEnd/>
            <a:tailEnd/>
          </a:ln>
          <a:effectLst>
            <a:outerShdw dist="38100" dir="2700000" rotWithShape="0">
              <a:srgbClr val="808080">
                <a:alpha val="25000"/>
              </a:srgbClr>
            </a:outerShdw>
          </a:effectLst>
        </p:spPr>
        <p:txBody>
          <a:bodyPr anchor="ctr"/>
          <a:lstStyle/>
          <a:p>
            <a:pPr>
              <a:defRPr/>
            </a:pPr>
            <a:endParaRPr lang="es-ES">
              <a:solidFill>
                <a:srgbClr val="FFFFFF"/>
              </a:solidFill>
              <a:latin typeface="Calibri" charset="0"/>
              <a:ea typeface="ヒラギノ角ゴ Pro W3" charset="0"/>
              <a:cs typeface="ヒラギノ角ゴ Pro W3" charset="0"/>
            </a:endParaRPr>
          </a:p>
        </p:txBody>
      </p:sp>
      <p:pic>
        <p:nvPicPr>
          <p:cNvPr id="19466" name="Picture 8"/>
          <p:cNvPicPr>
            <a:picLocks noChangeAspect="1" noChangeArrowheads="1"/>
          </p:cNvPicPr>
          <p:nvPr/>
        </p:nvPicPr>
        <p:blipFill>
          <a:blip r:embed="rId13"/>
          <a:srcRect/>
          <a:stretch>
            <a:fillRect/>
          </a:stretch>
        </p:blipFill>
        <p:spPr bwMode="auto">
          <a:xfrm>
            <a:off x="7518400" y="5372100"/>
            <a:ext cx="869950" cy="288925"/>
          </a:xfrm>
          <a:prstGeom prst="rect">
            <a:avLst/>
          </a:prstGeom>
          <a:noFill/>
          <a:ln w="9525">
            <a:noFill/>
            <a:miter lim="800000"/>
            <a:headEnd/>
            <a:tailEnd/>
          </a:ln>
        </p:spPr>
      </p:pic>
      <p:pic>
        <p:nvPicPr>
          <p:cNvPr id="19467" name="Picture 9"/>
          <p:cNvPicPr>
            <a:picLocks noChangeAspect="1" noChangeArrowheads="1"/>
          </p:cNvPicPr>
          <p:nvPr/>
        </p:nvPicPr>
        <p:blipFill>
          <a:blip r:embed="rId14"/>
          <a:srcRect/>
          <a:stretch>
            <a:fillRect/>
          </a:stretch>
        </p:blipFill>
        <p:spPr bwMode="auto">
          <a:xfrm>
            <a:off x="7508875" y="6734175"/>
            <a:ext cx="862013" cy="79375"/>
          </a:xfrm>
          <a:prstGeom prst="rect">
            <a:avLst/>
          </a:prstGeom>
          <a:noFill/>
          <a:ln w="9525">
            <a:noFill/>
            <a:miter lim="800000"/>
            <a:headEnd/>
            <a:tailEnd/>
          </a:ln>
        </p:spPr>
      </p:pic>
      <p:sp>
        <p:nvSpPr>
          <p:cNvPr id="22" name="Rectangle 64"/>
          <p:cNvSpPr>
            <a:spLocks noChangeArrowheads="1"/>
          </p:cNvSpPr>
          <p:nvPr/>
        </p:nvSpPr>
        <p:spPr bwMode="auto">
          <a:xfrm>
            <a:off x="179388" y="6350"/>
            <a:ext cx="114300" cy="6851650"/>
          </a:xfrm>
          <a:prstGeom prst="rect">
            <a:avLst/>
          </a:prstGeom>
          <a:solidFill>
            <a:srgbClr val="006CB7"/>
          </a:solidFill>
          <a:ln w="9525">
            <a:noFill/>
            <a:miter lim="800000"/>
            <a:headEnd/>
            <a:tailEnd/>
          </a:ln>
          <a:effectLst>
            <a:outerShdw dist="38100" dir="12899965" algn="br" rotWithShape="0">
              <a:srgbClr val="808080">
                <a:alpha val="25000"/>
              </a:srgbClr>
            </a:outerShdw>
          </a:effectLst>
        </p:spPr>
        <p:txBody>
          <a:bodyPr anchor="ctr"/>
          <a:lstStyle/>
          <a:p>
            <a:pPr>
              <a:defRPr/>
            </a:pPr>
            <a:endParaRPr lang="es-ES">
              <a:solidFill>
                <a:srgbClr val="FFFFFF"/>
              </a:solidFill>
              <a:latin typeface="Calibri" charset="0"/>
              <a:ea typeface="ヒラギノ角ゴ Pro W3" charset="0"/>
              <a:cs typeface="ヒラギノ角ゴ Pro W3" charset="0"/>
            </a:endParaRPr>
          </a:p>
        </p:txBody>
      </p:sp>
      <p:sp>
        <p:nvSpPr>
          <p:cNvPr id="23" name="Rectangle 65"/>
          <p:cNvSpPr>
            <a:spLocks noChangeArrowheads="1"/>
          </p:cNvSpPr>
          <p:nvPr/>
        </p:nvSpPr>
        <p:spPr bwMode="auto">
          <a:xfrm>
            <a:off x="457200" y="-6350"/>
            <a:ext cx="238125" cy="4768850"/>
          </a:xfrm>
          <a:prstGeom prst="rect">
            <a:avLst/>
          </a:prstGeom>
          <a:solidFill>
            <a:srgbClr val="EF4144"/>
          </a:solidFill>
          <a:ln w="9525">
            <a:noFill/>
            <a:miter lim="800000"/>
            <a:headEnd/>
            <a:tailEnd/>
          </a:ln>
          <a:effectLst>
            <a:outerShdw dist="38100" dir="12899965" rotWithShape="0">
              <a:srgbClr val="808080">
                <a:alpha val="25000"/>
              </a:srgbClr>
            </a:outerShdw>
          </a:effectLst>
        </p:spPr>
        <p:txBody>
          <a:bodyPr anchor="ctr"/>
          <a:lstStyle/>
          <a:p>
            <a:pPr>
              <a:defRPr/>
            </a:pPr>
            <a:endParaRPr lang="es-ES">
              <a:solidFill>
                <a:srgbClr val="FFFFFF"/>
              </a:solidFill>
              <a:latin typeface="Calibri" charset="0"/>
              <a:ea typeface="ヒラギノ角ゴ Pro W3" charset="0"/>
              <a:cs typeface="ヒラギノ角ゴ Pro W3" charset="0"/>
            </a:endParaRPr>
          </a:p>
        </p:txBody>
      </p:sp>
      <p:sp>
        <p:nvSpPr>
          <p:cNvPr id="24" name="Rectangle 64"/>
          <p:cNvSpPr>
            <a:spLocks noChangeArrowheads="1"/>
          </p:cNvSpPr>
          <p:nvPr/>
        </p:nvSpPr>
        <p:spPr bwMode="auto">
          <a:xfrm>
            <a:off x="906463" y="3471863"/>
            <a:ext cx="352425" cy="3386137"/>
          </a:xfrm>
          <a:prstGeom prst="rect">
            <a:avLst/>
          </a:prstGeom>
          <a:solidFill>
            <a:srgbClr val="006CB7"/>
          </a:solidFill>
          <a:ln w="9525">
            <a:noFill/>
            <a:miter lim="800000"/>
            <a:headEnd/>
            <a:tailEnd/>
          </a:ln>
          <a:effectLst>
            <a:outerShdw dist="38100" dir="12899965" algn="br" rotWithShape="0">
              <a:srgbClr val="808080">
                <a:alpha val="25000"/>
              </a:srgbClr>
            </a:outerShdw>
          </a:effectLst>
        </p:spPr>
        <p:txBody>
          <a:bodyPr anchor="ctr"/>
          <a:lstStyle/>
          <a:p>
            <a:pPr>
              <a:defRPr/>
            </a:pPr>
            <a:endParaRPr lang="es-ES">
              <a:solidFill>
                <a:srgbClr val="FFFFFF"/>
              </a:solidFill>
              <a:latin typeface="Calibri" charset="0"/>
              <a:ea typeface="ヒラギノ角ゴ Pro W3" charset="0"/>
              <a:cs typeface="ヒラギノ角ゴ Pro W3" charset="0"/>
            </a:endParaRPr>
          </a:p>
        </p:txBody>
      </p:sp>
      <p:sp>
        <p:nvSpPr>
          <p:cNvPr id="25" name="Rectangle 65"/>
          <p:cNvSpPr>
            <a:spLocks noChangeArrowheads="1"/>
          </p:cNvSpPr>
          <p:nvPr/>
        </p:nvSpPr>
        <p:spPr bwMode="auto">
          <a:xfrm>
            <a:off x="1466850" y="2087563"/>
            <a:ext cx="111125" cy="4770437"/>
          </a:xfrm>
          <a:prstGeom prst="rect">
            <a:avLst/>
          </a:prstGeom>
          <a:solidFill>
            <a:srgbClr val="EF4144"/>
          </a:solidFill>
          <a:ln w="9525">
            <a:noFill/>
            <a:miter lim="800000"/>
            <a:headEnd/>
            <a:tailEnd/>
          </a:ln>
          <a:effectLst>
            <a:outerShdw dist="38100" dir="12899965" rotWithShape="0">
              <a:srgbClr val="808080">
                <a:alpha val="25000"/>
              </a:srgbClr>
            </a:outerShdw>
          </a:effectLst>
        </p:spPr>
        <p:txBody>
          <a:bodyPr anchor="ctr"/>
          <a:lstStyle/>
          <a:p>
            <a:pPr>
              <a:defRPr/>
            </a:pPr>
            <a:endParaRPr lang="es-ES">
              <a:solidFill>
                <a:srgbClr val="FFFFFF"/>
              </a:solidFill>
              <a:latin typeface="Calibri" charset="0"/>
              <a:ea typeface="ヒラギノ角ゴ Pro W3" charset="0"/>
              <a:cs typeface="ヒラギノ角ゴ Pro W3" charset="0"/>
            </a:endParaRPr>
          </a:p>
        </p:txBody>
      </p:sp>
    </p:spTree>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ransition spd="slow"/>
  <p:txStyles>
    <p:titleStyle>
      <a:lvl1pPr algn="l" defTabSz="457200" rtl="0" eaLnBrk="0" fontAlgn="base" hangingPunct="0">
        <a:spcBef>
          <a:spcPct val="0"/>
        </a:spcBef>
        <a:spcAft>
          <a:spcPct val="0"/>
        </a:spcAft>
        <a:defRPr sz="4400" b="1" kern="1200">
          <a:solidFill>
            <a:schemeClr val="tx1"/>
          </a:solidFill>
          <a:latin typeface="Verdana"/>
          <a:ea typeface="ヒラギノ角ゴ Pro W3" charset="-128"/>
          <a:cs typeface="Verdana"/>
        </a:defRPr>
      </a:lvl1pPr>
      <a:lvl2pPr algn="l" defTabSz="457200" rtl="0" eaLnBrk="0" fontAlgn="base" hangingPunct="0">
        <a:spcBef>
          <a:spcPct val="0"/>
        </a:spcBef>
        <a:spcAft>
          <a:spcPct val="0"/>
        </a:spcAft>
        <a:defRPr sz="4400" b="1">
          <a:solidFill>
            <a:schemeClr val="tx1"/>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4400" b="1">
          <a:solidFill>
            <a:schemeClr val="tx1"/>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4400" b="1">
          <a:solidFill>
            <a:schemeClr val="tx1"/>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4400" b="1">
          <a:solidFill>
            <a:schemeClr val="tx1"/>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4400" b="1">
          <a:solidFill>
            <a:schemeClr val="tx1"/>
          </a:solidFill>
          <a:latin typeface="Verdana" charset="0"/>
          <a:ea typeface="ヒラギノ角ゴ Pro W3" charset="-128"/>
        </a:defRPr>
      </a:lvl6pPr>
      <a:lvl7pPr marL="914400" algn="l" defTabSz="457200" rtl="0" fontAlgn="base">
        <a:spcBef>
          <a:spcPct val="0"/>
        </a:spcBef>
        <a:spcAft>
          <a:spcPct val="0"/>
        </a:spcAft>
        <a:defRPr sz="4400" b="1">
          <a:solidFill>
            <a:schemeClr val="tx1"/>
          </a:solidFill>
          <a:latin typeface="Verdana" charset="0"/>
          <a:ea typeface="ヒラギノ角ゴ Pro W3" charset="-128"/>
        </a:defRPr>
      </a:lvl7pPr>
      <a:lvl8pPr marL="1371600" algn="l" defTabSz="457200" rtl="0" fontAlgn="base">
        <a:spcBef>
          <a:spcPct val="0"/>
        </a:spcBef>
        <a:spcAft>
          <a:spcPct val="0"/>
        </a:spcAft>
        <a:defRPr sz="4400" b="1">
          <a:solidFill>
            <a:schemeClr val="tx1"/>
          </a:solidFill>
          <a:latin typeface="Verdana" charset="0"/>
          <a:ea typeface="ヒラギノ角ゴ Pro W3" charset="-128"/>
        </a:defRPr>
      </a:lvl8pPr>
      <a:lvl9pPr marL="1828800" algn="l" defTabSz="457200" rtl="0" fontAlgn="base">
        <a:spcBef>
          <a:spcPct val="0"/>
        </a:spcBef>
        <a:spcAft>
          <a:spcPct val="0"/>
        </a:spcAft>
        <a:defRPr sz="4400" b="1">
          <a:solidFill>
            <a:schemeClr val="tx1"/>
          </a:solidFill>
          <a:latin typeface="Verdana" charset="0"/>
          <a:ea typeface="ヒラギノ角ゴ Pro W3"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ヒラギノ角ゴ Pro W3" charset="-128"/>
          <a:cs typeface="ヒラギノ角ゴ Pro W3" charset="-128"/>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ヒラギノ角ゴ Pro W3" charset="-128"/>
          <a:cs typeface="ヒラギノ角ゴ Pro W3" charset="0"/>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ヒラギノ角ゴ Pro W3" charset="-128"/>
          <a:cs typeface="ヒラギノ角ゴ Pro W3" charset="0"/>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ヒラギノ角ゴ Pro W3" charset="-128"/>
          <a:cs typeface="ヒラギノ角ゴ Pro W3" charset="0"/>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ヒラギノ角ゴ Pro W3" charset="-128"/>
          <a:cs typeface="ヒラギノ角ゴ Pro W3"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ctrTitle"/>
          </p:nvPr>
        </p:nvSpPr>
        <p:spPr bwMode="auto">
          <a:xfrm>
            <a:off x="2268538" y="404813"/>
            <a:ext cx="6264275" cy="3600450"/>
          </a:xfrm>
          <a:extLst>
            <a:ext uri="{909E8E84-426E-40dd-AFC4-6F175D3DCCD1}"/>
            <a:ext uri="{91240B29-F687-4f45-9708-019B960494DF}"/>
          </a:extLst>
        </p:spPr>
        <p:txBody>
          <a:bodyPr vert="horz" wrap="square" lIns="91440" tIns="45720" rIns="91440" bIns="45720" numCol="1" anchor="t" anchorCtr="0" compatLnSpc="1">
            <a:prstTxWarp prst="textNoShape">
              <a:avLst/>
            </a:prstTxWarp>
          </a:bodyPr>
          <a:lstStyle/>
          <a:p>
            <a:pPr algn="ctr" fontAlgn="base">
              <a:spcAft>
                <a:spcPct val="0"/>
              </a:spcAft>
              <a:defRPr/>
            </a:pPr>
            <a:r>
              <a:rPr lang="es-ES_tradnl" sz="2400" b="1" dirty="0" smtClean="0">
                <a:solidFill>
                  <a:srgbClr val="005FA1"/>
                </a:solidFill>
                <a:latin typeface="+mn-lt"/>
                <a:ea typeface="gobCL"/>
                <a:sym typeface="Verdana Bold"/>
              </a:rPr>
              <a:t/>
            </a:r>
            <a:br>
              <a:rPr lang="es-ES_tradnl" sz="2400" b="1" dirty="0" smtClean="0">
                <a:solidFill>
                  <a:srgbClr val="005FA1"/>
                </a:solidFill>
                <a:latin typeface="+mn-lt"/>
                <a:ea typeface="gobCL"/>
                <a:sym typeface="Verdana Bold"/>
              </a:rPr>
            </a:br>
            <a:r>
              <a:rPr lang="es-ES_tradnl" sz="2400" b="1" dirty="0" smtClean="0">
                <a:solidFill>
                  <a:srgbClr val="005FA1"/>
                </a:solidFill>
                <a:latin typeface="+mn-lt"/>
                <a:ea typeface="gobCL"/>
                <a:sym typeface="Verdana Bold"/>
              </a:rPr>
              <a:t>PROPUESTA DEL EJECUTIVO </a:t>
            </a:r>
            <a:br>
              <a:rPr lang="es-ES_tradnl" sz="2400" b="1" dirty="0" smtClean="0">
                <a:solidFill>
                  <a:srgbClr val="005FA1"/>
                </a:solidFill>
                <a:latin typeface="+mn-lt"/>
                <a:ea typeface="gobCL"/>
                <a:sym typeface="Verdana Bold"/>
              </a:rPr>
            </a:br>
            <a:r>
              <a:rPr lang="es-ES_tradnl" sz="2400" b="1" dirty="0" smtClean="0">
                <a:solidFill>
                  <a:srgbClr val="005FA1"/>
                </a:solidFill>
                <a:latin typeface="+mn-lt"/>
                <a:ea typeface="gobCL"/>
                <a:sym typeface="Verdana Bold"/>
              </a:rPr>
              <a:t>A </a:t>
            </a:r>
            <a:br>
              <a:rPr lang="es-ES_tradnl" sz="2400" b="1" dirty="0" smtClean="0">
                <a:solidFill>
                  <a:srgbClr val="005FA1"/>
                </a:solidFill>
                <a:latin typeface="+mn-lt"/>
                <a:ea typeface="gobCL"/>
                <a:sym typeface="Verdana Bold"/>
              </a:rPr>
            </a:br>
            <a:r>
              <a:rPr lang="es-ES_tradnl" sz="2400" b="1" dirty="0" smtClean="0">
                <a:solidFill>
                  <a:srgbClr val="005FA1"/>
                </a:solidFill>
                <a:latin typeface="+mn-lt"/>
                <a:ea typeface="gobCL"/>
                <a:sym typeface="Verdana Bold"/>
              </a:rPr>
              <a:t/>
            </a:r>
            <a:br>
              <a:rPr lang="es-ES_tradnl" sz="2400" b="1" dirty="0" smtClean="0">
                <a:solidFill>
                  <a:srgbClr val="005FA1"/>
                </a:solidFill>
                <a:latin typeface="+mn-lt"/>
                <a:ea typeface="gobCL"/>
                <a:sym typeface="Verdana Bold"/>
              </a:rPr>
            </a:br>
            <a:r>
              <a:rPr lang="es-ES_tradnl" sz="2400" b="1" dirty="0" smtClean="0">
                <a:solidFill>
                  <a:srgbClr val="005FA1"/>
                </a:solidFill>
                <a:latin typeface="+mn-lt"/>
                <a:ea typeface="gobCL"/>
                <a:sym typeface="Verdana Bold"/>
              </a:rPr>
              <a:t>CONFEDERACION NACIONAL DE FUNCIONARIOS MUNICIPALES (ASEMUCH)</a:t>
            </a:r>
            <a:br>
              <a:rPr lang="es-ES_tradnl" sz="2400" b="1" dirty="0" smtClean="0">
                <a:solidFill>
                  <a:srgbClr val="005FA1"/>
                </a:solidFill>
                <a:latin typeface="+mn-lt"/>
                <a:ea typeface="gobCL"/>
                <a:sym typeface="Verdana Bold"/>
              </a:rPr>
            </a:br>
            <a:r>
              <a:rPr lang="es-ES_tradnl" sz="2400" b="1" dirty="0" smtClean="0">
                <a:solidFill>
                  <a:srgbClr val="005FA1"/>
                </a:solidFill>
                <a:latin typeface="+mn-lt"/>
                <a:ea typeface="gobCL"/>
                <a:sym typeface="Verdana Bold"/>
              </a:rPr>
              <a:t/>
            </a:r>
            <a:br>
              <a:rPr lang="es-ES_tradnl" sz="2400" b="1" dirty="0" smtClean="0">
                <a:solidFill>
                  <a:srgbClr val="005FA1"/>
                </a:solidFill>
                <a:latin typeface="+mn-lt"/>
                <a:ea typeface="gobCL"/>
                <a:sym typeface="Verdana Bold"/>
              </a:rPr>
            </a:br>
            <a:r>
              <a:rPr lang="es-ES_tradnl" sz="2400" b="1" dirty="0" smtClean="0">
                <a:solidFill>
                  <a:srgbClr val="005FA1"/>
                </a:solidFill>
                <a:latin typeface="+mn-lt"/>
                <a:ea typeface="gobCL"/>
                <a:sym typeface="Verdana Bold"/>
              </a:rPr>
              <a:t> PLAN DE RETIRO</a:t>
            </a:r>
            <a:endParaRPr lang="es-ES_tradnl" sz="2400" b="1" dirty="0" smtClean="0">
              <a:solidFill>
                <a:schemeClr val="tx2">
                  <a:lumMod val="60000"/>
                  <a:lumOff val="40000"/>
                </a:schemeClr>
              </a:solidFill>
              <a:effectLst>
                <a:outerShdw blurRad="38100" dist="38100" dir="2700000" algn="tl">
                  <a:srgbClr val="C0C0C0"/>
                </a:outerShdw>
              </a:effectLst>
              <a:latin typeface="+mn-lt"/>
              <a:ea typeface="gobCL"/>
              <a:sym typeface="Verdana Bold"/>
            </a:endParaRPr>
          </a:p>
        </p:txBody>
      </p:sp>
      <p:sp>
        <p:nvSpPr>
          <p:cNvPr id="2" name="Subtitle 2"/>
          <p:cNvSpPr>
            <a:spLocks noGrp="1"/>
          </p:cNvSpPr>
          <p:nvPr>
            <p:ph type="subTitle" idx="1"/>
          </p:nvPr>
        </p:nvSpPr>
        <p:spPr bwMode="auto">
          <a:xfrm>
            <a:off x="2124075" y="4365625"/>
            <a:ext cx="6408738" cy="719138"/>
          </a:xfrm>
          <a:extLst>
            <a:ext uri="{909E8E84-426E-40dd-AFC4-6F175D3DCCD1}"/>
            <a:ext uri="{91240B29-F687-4f45-9708-019B960494DF}"/>
          </a:extLst>
        </p:spPr>
        <p:txBody>
          <a:bodyPr vert="horz" wrap="square" lIns="91440" tIns="45720" rIns="91440" bIns="45720" numCol="1" anchor="t" anchorCtr="0" compatLnSpc="1">
            <a:prstTxWarp prst="textNoShape">
              <a:avLst/>
            </a:prstTxWarp>
          </a:bodyPr>
          <a:lstStyle/>
          <a:p>
            <a:pPr algn="ctr" fontAlgn="base">
              <a:spcAft>
                <a:spcPct val="0"/>
              </a:spcAft>
              <a:defRPr/>
            </a:pPr>
            <a:r>
              <a:rPr lang="en-US" sz="2000" b="1" dirty="0" smtClean="0">
                <a:solidFill>
                  <a:schemeClr val="tx1"/>
                </a:solidFill>
                <a:latin typeface="+mj-lt"/>
              </a:rPr>
              <a:t>SUBDIRECCIÓN DE RACIONALIZACIÓN Y FUNCIÓN PÚBLICA</a:t>
            </a:r>
          </a:p>
          <a:p>
            <a:pPr algn="ctr" fontAlgn="base">
              <a:spcAft>
                <a:spcPct val="0"/>
              </a:spcAft>
              <a:defRPr/>
            </a:pPr>
            <a:r>
              <a:rPr lang="en-US" sz="2000" b="1" dirty="0" smtClean="0">
                <a:solidFill>
                  <a:schemeClr val="tx1"/>
                </a:solidFill>
                <a:latin typeface="+mj-lt"/>
              </a:rPr>
              <a:t>MARZO DE 2017</a:t>
            </a:r>
          </a:p>
          <a:p>
            <a:pPr algn="ctr" fontAlgn="base">
              <a:spcAft>
                <a:spcPct val="0"/>
              </a:spcAft>
              <a:defRPr/>
            </a:pPr>
            <a:r>
              <a:rPr lang="es-ES_tradnl" sz="2000" b="1" dirty="0" smtClean="0">
                <a:solidFill>
                  <a:srgbClr val="005FA1"/>
                </a:solidFill>
                <a:latin typeface="+mj-lt"/>
                <a:ea typeface="gobCL"/>
                <a:sym typeface="Verdana Bold"/>
              </a:rPr>
              <a:t/>
            </a:r>
            <a:br>
              <a:rPr lang="es-ES_tradnl" sz="2000" b="1" dirty="0" smtClean="0">
                <a:solidFill>
                  <a:srgbClr val="005FA1"/>
                </a:solidFill>
                <a:latin typeface="+mj-lt"/>
                <a:ea typeface="gobCL"/>
                <a:sym typeface="Verdana Bold"/>
              </a:rPr>
            </a:br>
            <a:r>
              <a:rPr lang="es-ES_tradnl" sz="2000" dirty="0" smtClean="0">
                <a:solidFill>
                  <a:srgbClr val="005FA1"/>
                </a:solidFill>
                <a:effectLst>
                  <a:outerShdw blurRad="38100" dist="38100" dir="2700000" algn="tl">
                    <a:srgbClr val="C0C0C0"/>
                  </a:outerShdw>
                </a:effectLst>
                <a:latin typeface="+mj-lt"/>
                <a:ea typeface="gobCL"/>
                <a:sym typeface="Verdana Bold"/>
              </a:rPr>
              <a:t/>
            </a:r>
            <a:br>
              <a:rPr lang="es-ES_tradnl" sz="2000" dirty="0" smtClean="0">
                <a:solidFill>
                  <a:srgbClr val="005FA1"/>
                </a:solidFill>
                <a:effectLst>
                  <a:outerShdw blurRad="38100" dist="38100" dir="2700000" algn="tl">
                    <a:srgbClr val="C0C0C0"/>
                  </a:outerShdw>
                </a:effectLst>
                <a:latin typeface="+mj-lt"/>
                <a:ea typeface="gobCL"/>
                <a:sym typeface="Verdana Bold"/>
              </a:rPr>
            </a:br>
            <a:r>
              <a:rPr lang="es-ES_tradnl" sz="2000" dirty="0" smtClean="0">
                <a:solidFill>
                  <a:srgbClr val="005FA1"/>
                </a:solidFill>
                <a:effectLst>
                  <a:outerShdw blurRad="38100" dist="38100" dir="2700000" algn="tl">
                    <a:srgbClr val="C0C0C0"/>
                  </a:outerShdw>
                </a:effectLst>
                <a:latin typeface="+mj-lt"/>
                <a:ea typeface="gobCL"/>
                <a:sym typeface="Verdana Bold"/>
              </a:rPr>
              <a:t/>
            </a:r>
            <a:br>
              <a:rPr lang="es-ES_tradnl" sz="2000" dirty="0" smtClean="0">
                <a:solidFill>
                  <a:srgbClr val="005FA1"/>
                </a:solidFill>
                <a:effectLst>
                  <a:outerShdw blurRad="38100" dist="38100" dir="2700000" algn="tl">
                    <a:srgbClr val="C0C0C0"/>
                  </a:outerShdw>
                </a:effectLst>
                <a:latin typeface="+mj-lt"/>
                <a:ea typeface="gobCL"/>
                <a:sym typeface="Verdana Bold"/>
              </a:rPr>
            </a:br>
            <a:endParaRPr lang="en-US" sz="2000" b="1" dirty="0" smtClean="0">
              <a:solidFill>
                <a:schemeClr val="bg1">
                  <a:lumMod val="65000"/>
                </a:schemeClr>
              </a:solidFill>
              <a:latin typeface="+mj-lt"/>
            </a:endParaRPr>
          </a:p>
        </p:txBody>
      </p:sp>
    </p:spTree>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1 Título"/>
          <p:cNvSpPr>
            <a:spLocks noGrp="1"/>
          </p:cNvSpPr>
          <p:nvPr>
            <p:ph type="title"/>
          </p:nvPr>
        </p:nvSpPr>
        <p:spPr/>
        <p:txBody>
          <a:bodyPr/>
          <a:lstStyle/>
          <a:p>
            <a:r>
              <a:rPr lang="es-CL" smtClean="0">
                <a:solidFill>
                  <a:srgbClr val="0070C0"/>
                </a:solidFill>
                <a:latin typeface="Verdana" pitchFamily="34" charset="0"/>
                <a:ea typeface="ヒラギノ角ゴ Pro W3"/>
                <a:cs typeface="Verdana" pitchFamily="34" charset="0"/>
              </a:rPr>
              <a:t>COMPATIBILIDAD DE PLAZOS PARA POSTULAR AL BONO POST LABORAL LEY 20.305</a:t>
            </a:r>
            <a:endParaRPr lang="es-ES" smtClean="0">
              <a:solidFill>
                <a:srgbClr val="0070C0"/>
              </a:solidFill>
              <a:latin typeface="Verdana" pitchFamily="34" charset="0"/>
              <a:ea typeface="ヒラギノ角ゴ Pro W3"/>
              <a:cs typeface="Verdana" pitchFamily="34" charset="0"/>
            </a:endParaRPr>
          </a:p>
        </p:txBody>
      </p:sp>
      <p:sp>
        <p:nvSpPr>
          <p:cNvPr id="43010" name="2 Marcador de contenido"/>
          <p:cNvSpPr>
            <a:spLocks noGrp="1"/>
          </p:cNvSpPr>
          <p:nvPr>
            <p:ph idx="1"/>
          </p:nvPr>
        </p:nvSpPr>
        <p:spPr/>
        <p:txBody>
          <a:bodyPr/>
          <a:lstStyle/>
          <a:p>
            <a:endParaRPr lang="es-ES" smtClean="0">
              <a:ea typeface="ヒラギノ角ゴ Pro W3"/>
              <a:cs typeface="ヒラギノ角ゴ Pro W3"/>
            </a:endParaRPr>
          </a:p>
          <a:p>
            <a:pPr algn="just"/>
            <a:endParaRPr lang="es-ES" smtClean="0">
              <a:solidFill>
                <a:schemeClr val="tx1"/>
              </a:solidFill>
              <a:ea typeface="ヒラギノ角ゴ Pro W3"/>
              <a:cs typeface="ヒラギノ角ゴ Pro W3"/>
            </a:endParaRPr>
          </a:p>
          <a:p>
            <a:pPr algn="just">
              <a:buFont typeface="Arial" charset="0"/>
              <a:buNone/>
            </a:pPr>
            <a:r>
              <a:rPr lang="es-ES" smtClean="0">
                <a:solidFill>
                  <a:schemeClr val="tx1"/>
                </a:solidFill>
                <a:ea typeface="ヒラギノ角ゴ Pro W3"/>
                <a:cs typeface="ヒラギノ角ゴ Pro W3"/>
              </a:rPr>
              <a:t>	Los funcionarios afectos a la ley N° 20.305, que postulen a los beneficios del presente plan de retiro, en los plazos establecidos, tendrán derecho a presentar, en el mismo plazo, la solicitud para acceder al bono post laboral.</a:t>
            </a:r>
          </a:p>
        </p:txBody>
      </p:sp>
    </p:spTree>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1 Título"/>
          <p:cNvSpPr>
            <a:spLocks noGrp="1"/>
          </p:cNvSpPr>
          <p:nvPr>
            <p:ph type="title"/>
          </p:nvPr>
        </p:nvSpPr>
        <p:spPr>
          <a:xfrm>
            <a:off x="152400" y="152400"/>
            <a:ext cx="8164513" cy="900113"/>
          </a:xfrm>
        </p:spPr>
        <p:txBody>
          <a:bodyPr/>
          <a:lstStyle/>
          <a:p>
            <a:r>
              <a:rPr lang="es-CL" smtClean="0">
                <a:latin typeface="Verdana" pitchFamily="34" charset="0"/>
                <a:ea typeface="ヒラギノ角ゴ Pro W3"/>
                <a:cs typeface="Verdana" pitchFamily="34" charset="0"/>
              </a:rPr>
              <a:t>Inhabilidades</a:t>
            </a:r>
          </a:p>
        </p:txBody>
      </p:sp>
      <p:sp>
        <p:nvSpPr>
          <p:cNvPr id="44034" name="2 Marcador de contenido"/>
          <p:cNvSpPr>
            <a:spLocks noGrp="1"/>
          </p:cNvSpPr>
          <p:nvPr>
            <p:ph idx="1"/>
          </p:nvPr>
        </p:nvSpPr>
        <p:spPr>
          <a:xfrm>
            <a:off x="152400" y="1196975"/>
            <a:ext cx="8177213" cy="4806950"/>
          </a:xfrm>
        </p:spPr>
        <p:txBody>
          <a:bodyPr/>
          <a:lstStyle/>
          <a:p>
            <a:pPr>
              <a:buFont typeface="Arial" charset="0"/>
              <a:buNone/>
            </a:pPr>
            <a:r>
              <a:rPr lang="es-CL" smtClean="0">
                <a:solidFill>
                  <a:schemeClr val="tx1"/>
                </a:solidFill>
                <a:ea typeface="ヒラギノ角ゴ Pro W3"/>
                <a:cs typeface="ヒラギノ角ゴ Pro W3"/>
              </a:rPr>
              <a:t>	Se mantendrán las normas de inhabilidad vigentes en las leyes de retiro anterior.</a:t>
            </a:r>
          </a:p>
          <a:p>
            <a:pPr>
              <a:buFont typeface="Arial" charset="0"/>
              <a:buNone/>
            </a:pPr>
            <a:endParaRPr lang="es-CL" smtClean="0">
              <a:solidFill>
                <a:schemeClr val="tx1"/>
              </a:solidFill>
              <a:ea typeface="ヒラギノ角ゴ Pro W3"/>
              <a:cs typeface="ヒラギノ角ゴ Pro W3"/>
            </a:endParaRPr>
          </a:p>
          <a:p>
            <a:pPr>
              <a:buFont typeface="Arial" charset="0"/>
              <a:buNone/>
            </a:pPr>
            <a:r>
              <a:rPr lang="es-CL" smtClean="0">
                <a:solidFill>
                  <a:schemeClr val="tx1"/>
                </a:solidFill>
                <a:ea typeface="ヒラギノ角ゴ Pro W3"/>
                <a:cs typeface="ヒラギノ角ゴ Pro W3"/>
              </a:rPr>
              <a:t>	De este modo, no podrán ser ni nombrados ni contratados asimilados a grado ni sobre la base de honorarios durante los 5 años siguientes en:</a:t>
            </a:r>
          </a:p>
          <a:p>
            <a:endParaRPr lang="es-CL" smtClean="0">
              <a:solidFill>
                <a:schemeClr val="tx1"/>
              </a:solidFill>
              <a:ea typeface="ヒラギノ角ゴ Pro W3"/>
              <a:cs typeface="ヒラギノ角ゴ Pro W3"/>
            </a:endParaRPr>
          </a:p>
          <a:p>
            <a:r>
              <a:rPr lang="es-CL" smtClean="0">
                <a:solidFill>
                  <a:schemeClr val="tx1"/>
                </a:solidFill>
                <a:ea typeface="ヒラギノ角ゴ Pro W3"/>
                <a:cs typeface="ヒラギノ角ゴ Pro W3"/>
              </a:rPr>
              <a:t>Establecimiento de salud públicos o municipales</a:t>
            </a:r>
          </a:p>
          <a:p>
            <a:r>
              <a:rPr lang="es-CL" smtClean="0">
                <a:solidFill>
                  <a:schemeClr val="tx1"/>
                </a:solidFill>
                <a:ea typeface="ヒラギノ角ゴ Pro W3"/>
                <a:cs typeface="ヒラギノ角ゴ Pro W3"/>
              </a:rPr>
              <a:t>Corporaciones o entidades administradoras</a:t>
            </a:r>
          </a:p>
          <a:p>
            <a:r>
              <a:rPr lang="es-CL" smtClean="0">
                <a:solidFill>
                  <a:schemeClr val="tx1"/>
                </a:solidFill>
                <a:ea typeface="ヒラギノ角ゴ Pro W3"/>
                <a:cs typeface="ヒラギノ角ゴ Pro W3"/>
              </a:rPr>
              <a:t>Municipalidades, y en general cualquier institución de la administración pública del Estado</a:t>
            </a:r>
          </a:p>
          <a:p>
            <a:endParaRPr lang="es-CL" smtClean="0">
              <a:ea typeface="ヒラギノ角ゴ Pro W3"/>
              <a:cs typeface="ヒラギノ角ゴ Pro W3"/>
            </a:endParaRPr>
          </a:p>
          <a:p>
            <a:endParaRPr lang="es-CL" smtClean="0">
              <a:ea typeface="ヒラギノ角ゴ Pro W3"/>
              <a:cs typeface="ヒラギノ角ゴ Pro W3"/>
            </a:endParaRPr>
          </a:p>
        </p:txBody>
      </p:sp>
    </p:spTree>
  </p:cSld>
  <p:clrMapOvr>
    <a:masterClrMapping/>
  </p:clrMapOvr>
  <p:transition spd="slow"/>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1 Título"/>
          <p:cNvSpPr>
            <a:spLocks noGrp="1"/>
          </p:cNvSpPr>
          <p:nvPr>
            <p:ph type="title"/>
          </p:nvPr>
        </p:nvSpPr>
        <p:spPr/>
        <p:txBody>
          <a:bodyPr/>
          <a:lstStyle/>
          <a:p>
            <a:r>
              <a:rPr lang="es-CL" smtClean="0">
                <a:latin typeface="Verdana" pitchFamily="34" charset="0"/>
                <a:ea typeface="ヒラギノ角ゴ Pro W3"/>
                <a:cs typeface="Verdana" pitchFamily="34" charset="0"/>
              </a:rPr>
              <a:t>Cupos</a:t>
            </a:r>
          </a:p>
        </p:txBody>
      </p:sp>
      <p:sp>
        <p:nvSpPr>
          <p:cNvPr id="45058" name="2 Marcador de contenido"/>
          <p:cNvSpPr>
            <a:spLocks noGrp="1"/>
          </p:cNvSpPr>
          <p:nvPr>
            <p:ph idx="1"/>
          </p:nvPr>
        </p:nvSpPr>
        <p:spPr>
          <a:xfrm>
            <a:off x="152400" y="4724400"/>
            <a:ext cx="8740775" cy="1728788"/>
          </a:xfrm>
        </p:spPr>
        <p:txBody>
          <a:bodyPr/>
          <a:lstStyle/>
          <a:p>
            <a:pPr algn="just"/>
            <a:r>
              <a:rPr lang="es-ES" smtClean="0">
                <a:solidFill>
                  <a:schemeClr val="tx1"/>
                </a:solidFill>
                <a:ea typeface="ヒラギノ角ゴ Pro W3"/>
                <a:cs typeface="ヒラギノ角ゴ Pro W3"/>
              </a:rPr>
              <a:t>Los cupos que no se utilicen en el período </a:t>
            </a:r>
            <a:r>
              <a:rPr lang="es-ES" smtClean="0">
                <a:solidFill>
                  <a:srgbClr val="FF0000"/>
                </a:solidFill>
                <a:ea typeface="ヒラギノ角ゴ Pro W3"/>
                <a:cs typeface="ヒラギノ角ゴ Pro W3"/>
              </a:rPr>
              <a:t>2017</a:t>
            </a:r>
            <a:r>
              <a:rPr lang="es-ES" smtClean="0">
                <a:solidFill>
                  <a:schemeClr val="tx1"/>
                </a:solidFill>
                <a:ea typeface="ヒラギノ角ゴ Pro W3"/>
                <a:cs typeface="ヒラギノ角ゴ Pro W3"/>
              </a:rPr>
              <a:t>-2019 se adicionarán a los cupos del año 2020. </a:t>
            </a:r>
          </a:p>
          <a:p>
            <a:pPr algn="just"/>
            <a:endParaRPr lang="es-ES" smtClean="0">
              <a:solidFill>
                <a:schemeClr val="tx1"/>
              </a:solidFill>
              <a:ea typeface="ヒラギノ角ゴ Pro W3"/>
              <a:cs typeface="ヒラギノ角ゴ Pro W3"/>
            </a:endParaRPr>
          </a:p>
          <a:p>
            <a:pPr algn="just"/>
            <a:r>
              <a:rPr lang="es-ES" smtClean="0">
                <a:solidFill>
                  <a:schemeClr val="tx1"/>
                </a:solidFill>
                <a:ea typeface="ヒラギノ角ゴ Pro W3"/>
                <a:cs typeface="ヒラギノ角ゴ Pro W3"/>
              </a:rPr>
              <a:t>De ahí en adelante, los cupos que no se utilicen un año, se adicionarán a los cupos del año siguiente.</a:t>
            </a:r>
            <a:endParaRPr lang="es-CL" smtClean="0">
              <a:solidFill>
                <a:schemeClr val="tx1"/>
              </a:solidFill>
              <a:ea typeface="ヒラギノ角ゴ Pro W3"/>
              <a:cs typeface="ヒラギノ角ゴ Pro W3"/>
            </a:endParaRPr>
          </a:p>
        </p:txBody>
      </p:sp>
      <p:graphicFrame>
        <p:nvGraphicFramePr>
          <p:cNvPr id="5" name="4 Tabla"/>
          <p:cNvGraphicFramePr>
            <a:graphicFrameLocks noGrp="1"/>
          </p:cNvGraphicFramePr>
          <p:nvPr/>
        </p:nvGraphicFramePr>
        <p:xfrm>
          <a:off x="2124075" y="692150"/>
          <a:ext cx="4991100" cy="3708400"/>
        </p:xfrm>
        <a:graphic>
          <a:graphicData uri="http://schemas.openxmlformats.org/drawingml/2006/table">
            <a:tbl>
              <a:tblPr firstRow="1" bandRow="1">
                <a:tableStyleId>{5C22544A-7EE6-4342-B048-85BDC9FD1C3A}</a:tableStyleId>
              </a:tblPr>
              <a:tblGrid>
                <a:gridCol w="1257744"/>
                <a:gridCol w="3734472"/>
              </a:tblGrid>
              <a:tr h="370840">
                <a:tc>
                  <a:txBody>
                    <a:bodyPr/>
                    <a:lstStyle/>
                    <a:p>
                      <a:pPr algn="ctr"/>
                      <a:r>
                        <a:rPr lang="es-CL" dirty="0" smtClean="0"/>
                        <a:t>Año</a:t>
                      </a:r>
                      <a:endParaRPr lang="es-CL" dirty="0"/>
                    </a:p>
                  </a:txBody>
                  <a:tcPr/>
                </a:tc>
                <a:tc>
                  <a:txBody>
                    <a:bodyPr/>
                    <a:lstStyle/>
                    <a:p>
                      <a:pPr algn="ctr"/>
                      <a:r>
                        <a:rPr lang="es-CL" dirty="0" smtClean="0"/>
                        <a:t>Cupos</a:t>
                      </a:r>
                      <a:endParaRPr lang="es-CL" dirty="0"/>
                    </a:p>
                  </a:txBody>
                  <a:tcPr/>
                </a:tc>
              </a:tr>
              <a:tr h="370840">
                <a:tc>
                  <a:txBody>
                    <a:bodyPr/>
                    <a:lstStyle/>
                    <a:p>
                      <a:r>
                        <a:rPr lang="es-CL" dirty="0" smtClean="0">
                          <a:solidFill>
                            <a:srgbClr val="FF0000"/>
                          </a:solidFill>
                        </a:rPr>
                        <a:t>2017</a:t>
                      </a:r>
                      <a:endParaRPr lang="es-CL" dirty="0">
                        <a:solidFill>
                          <a:srgbClr val="FF0000"/>
                        </a:solidFill>
                      </a:endParaRPr>
                    </a:p>
                  </a:txBody>
                  <a:tcPr/>
                </a:tc>
                <a:tc>
                  <a:txBody>
                    <a:bodyPr/>
                    <a:lstStyle/>
                    <a:p>
                      <a:pPr algn="ctr"/>
                      <a:r>
                        <a:rPr lang="es-CL" dirty="0" smtClean="0">
                          <a:solidFill>
                            <a:srgbClr val="FF0000"/>
                          </a:solidFill>
                        </a:rPr>
                        <a:t>1.200</a:t>
                      </a:r>
                      <a:endParaRPr lang="es-CL" dirty="0">
                        <a:solidFill>
                          <a:srgbClr val="FF0000"/>
                        </a:solidFill>
                      </a:endParaRPr>
                    </a:p>
                  </a:txBody>
                  <a:tcPr/>
                </a:tc>
              </a:tr>
              <a:tr h="370840">
                <a:tc>
                  <a:txBody>
                    <a:bodyPr/>
                    <a:lstStyle/>
                    <a:p>
                      <a:r>
                        <a:rPr lang="es-CL" dirty="0" smtClean="0">
                          <a:solidFill>
                            <a:srgbClr val="FF0000"/>
                          </a:solidFill>
                        </a:rPr>
                        <a:t>2018</a:t>
                      </a:r>
                      <a:endParaRPr lang="es-CL" dirty="0">
                        <a:solidFill>
                          <a:srgbClr val="FF0000"/>
                        </a:solidFill>
                      </a:endParaRPr>
                    </a:p>
                  </a:txBody>
                  <a:tcPr/>
                </a:tc>
                <a:tc>
                  <a:txBody>
                    <a:bodyPr/>
                    <a:lstStyle/>
                    <a:p>
                      <a:pPr algn="ctr"/>
                      <a:r>
                        <a:rPr lang="es-CL" dirty="0" smtClean="0">
                          <a:solidFill>
                            <a:srgbClr val="FF0000"/>
                          </a:solidFill>
                        </a:rPr>
                        <a:t>1.500</a:t>
                      </a:r>
                      <a:endParaRPr lang="es-CL" dirty="0">
                        <a:solidFill>
                          <a:srgbClr val="FF0000"/>
                        </a:solidFill>
                      </a:endParaRPr>
                    </a:p>
                  </a:txBody>
                  <a:tcPr/>
                </a:tc>
              </a:tr>
              <a:tr h="370840">
                <a:tc>
                  <a:txBody>
                    <a:bodyPr/>
                    <a:lstStyle/>
                    <a:p>
                      <a:r>
                        <a:rPr lang="es-CL" dirty="0" smtClean="0">
                          <a:solidFill>
                            <a:srgbClr val="FF0000"/>
                          </a:solidFill>
                        </a:rPr>
                        <a:t>2019</a:t>
                      </a:r>
                      <a:endParaRPr lang="es-CL" dirty="0">
                        <a:solidFill>
                          <a:srgbClr val="FF0000"/>
                        </a:solidFill>
                      </a:endParaRPr>
                    </a:p>
                  </a:txBody>
                  <a:tcPr/>
                </a:tc>
                <a:tc>
                  <a:txBody>
                    <a:bodyPr/>
                    <a:lstStyle/>
                    <a:p>
                      <a:pPr algn="ctr"/>
                      <a:r>
                        <a:rPr lang="es-CL" dirty="0" smtClean="0">
                          <a:solidFill>
                            <a:srgbClr val="FF0000"/>
                          </a:solidFill>
                        </a:rPr>
                        <a:t>1.500</a:t>
                      </a:r>
                      <a:endParaRPr lang="es-CL" dirty="0">
                        <a:solidFill>
                          <a:srgbClr val="FF0000"/>
                        </a:solidFill>
                      </a:endParaRPr>
                    </a:p>
                  </a:txBody>
                  <a:tcPr/>
                </a:tc>
              </a:tr>
              <a:tr h="370840">
                <a:tc>
                  <a:txBody>
                    <a:bodyPr/>
                    <a:lstStyle/>
                    <a:p>
                      <a:r>
                        <a:rPr lang="es-CL" dirty="0" smtClean="0">
                          <a:solidFill>
                            <a:srgbClr val="FF0000"/>
                          </a:solidFill>
                        </a:rPr>
                        <a:t>2020</a:t>
                      </a:r>
                      <a:endParaRPr lang="es-CL" dirty="0">
                        <a:solidFill>
                          <a:srgbClr val="FF0000"/>
                        </a:solidFill>
                      </a:endParaRPr>
                    </a:p>
                  </a:txBody>
                  <a:tcPr/>
                </a:tc>
                <a:tc>
                  <a:txBody>
                    <a:bodyPr/>
                    <a:lstStyle/>
                    <a:p>
                      <a:pPr algn="ctr"/>
                      <a:r>
                        <a:rPr lang="es-CL" dirty="0" smtClean="0">
                          <a:solidFill>
                            <a:srgbClr val="FF0000"/>
                          </a:solidFill>
                        </a:rPr>
                        <a:t>1.500</a:t>
                      </a:r>
                      <a:endParaRPr lang="es-CL" dirty="0">
                        <a:solidFill>
                          <a:srgbClr val="FF0000"/>
                        </a:solidFill>
                      </a:endParaRPr>
                    </a:p>
                  </a:txBody>
                  <a:tcPr/>
                </a:tc>
              </a:tr>
              <a:tr h="370840">
                <a:tc>
                  <a:txBody>
                    <a:bodyPr/>
                    <a:lstStyle/>
                    <a:p>
                      <a:r>
                        <a:rPr lang="es-CL" dirty="0" smtClean="0">
                          <a:solidFill>
                            <a:srgbClr val="FF0000"/>
                          </a:solidFill>
                        </a:rPr>
                        <a:t>2021</a:t>
                      </a:r>
                    </a:p>
                  </a:txBody>
                  <a:tcPr/>
                </a:tc>
                <a:tc>
                  <a:txBody>
                    <a:bodyPr/>
                    <a:lstStyle/>
                    <a:p>
                      <a:pPr algn="ctr"/>
                      <a:r>
                        <a:rPr lang="es-CL" dirty="0" smtClean="0">
                          <a:solidFill>
                            <a:srgbClr val="FF0000"/>
                          </a:solidFill>
                        </a:rPr>
                        <a:t>1.500</a:t>
                      </a:r>
                      <a:endParaRPr lang="es-CL" dirty="0">
                        <a:solidFill>
                          <a:srgbClr val="FF0000"/>
                        </a:solidFill>
                      </a:endParaRPr>
                    </a:p>
                  </a:txBody>
                  <a:tcPr/>
                </a:tc>
              </a:tr>
              <a:tr h="370840">
                <a:tc>
                  <a:txBody>
                    <a:bodyPr/>
                    <a:lstStyle/>
                    <a:p>
                      <a:r>
                        <a:rPr lang="es-CL" dirty="0" smtClean="0">
                          <a:solidFill>
                            <a:srgbClr val="FF0000"/>
                          </a:solidFill>
                        </a:rPr>
                        <a:t>2022</a:t>
                      </a:r>
                      <a:endParaRPr lang="es-CL" dirty="0">
                        <a:solidFill>
                          <a:srgbClr val="FF0000"/>
                        </a:solidFill>
                      </a:endParaRPr>
                    </a:p>
                  </a:txBody>
                  <a:tcPr/>
                </a:tc>
                <a:tc>
                  <a:txBody>
                    <a:bodyPr/>
                    <a:lstStyle/>
                    <a:p>
                      <a:pPr algn="ctr"/>
                      <a:r>
                        <a:rPr lang="es-CL" dirty="0" smtClean="0">
                          <a:solidFill>
                            <a:srgbClr val="FF0000"/>
                          </a:solidFill>
                        </a:rPr>
                        <a:t>1.000</a:t>
                      </a:r>
                      <a:endParaRPr lang="es-CL" dirty="0">
                        <a:solidFill>
                          <a:srgbClr val="FF0000"/>
                        </a:solidFill>
                      </a:endParaRPr>
                    </a:p>
                  </a:txBody>
                  <a:tcPr/>
                </a:tc>
              </a:tr>
              <a:tr h="370840">
                <a:tc>
                  <a:txBody>
                    <a:bodyPr/>
                    <a:lstStyle/>
                    <a:p>
                      <a:r>
                        <a:rPr lang="es-CL" dirty="0" smtClean="0">
                          <a:solidFill>
                            <a:srgbClr val="FF0000"/>
                          </a:solidFill>
                        </a:rPr>
                        <a:t>2023</a:t>
                      </a:r>
                      <a:endParaRPr lang="es-CL" dirty="0">
                        <a:solidFill>
                          <a:srgbClr val="FF0000"/>
                        </a:solidFill>
                      </a:endParaRPr>
                    </a:p>
                  </a:txBody>
                  <a:tcPr/>
                </a:tc>
                <a:tc>
                  <a:txBody>
                    <a:bodyPr/>
                    <a:lstStyle/>
                    <a:p>
                      <a:pPr algn="ctr"/>
                      <a:r>
                        <a:rPr lang="es-CL" dirty="0" smtClean="0">
                          <a:solidFill>
                            <a:srgbClr val="FF0000"/>
                          </a:solidFill>
                        </a:rPr>
                        <a:t>1.000</a:t>
                      </a:r>
                      <a:endParaRPr lang="es-CL" dirty="0">
                        <a:solidFill>
                          <a:srgbClr val="FF0000"/>
                        </a:solidFill>
                      </a:endParaRPr>
                    </a:p>
                  </a:txBody>
                  <a:tcPr/>
                </a:tc>
              </a:tr>
              <a:tr h="370840">
                <a:tc>
                  <a:txBody>
                    <a:bodyPr/>
                    <a:lstStyle/>
                    <a:p>
                      <a:r>
                        <a:rPr lang="es-CL" dirty="0" smtClean="0">
                          <a:solidFill>
                            <a:srgbClr val="FF0000"/>
                          </a:solidFill>
                        </a:rPr>
                        <a:t>2024</a:t>
                      </a:r>
                      <a:endParaRPr lang="es-CL" dirty="0">
                        <a:solidFill>
                          <a:srgbClr val="FF0000"/>
                        </a:solidFill>
                      </a:endParaRPr>
                    </a:p>
                  </a:txBody>
                  <a:tcPr/>
                </a:tc>
                <a:tc>
                  <a:txBody>
                    <a:bodyPr/>
                    <a:lstStyle/>
                    <a:p>
                      <a:pPr algn="ctr"/>
                      <a:r>
                        <a:rPr lang="es-CL" dirty="0" smtClean="0">
                          <a:solidFill>
                            <a:srgbClr val="FF0000"/>
                          </a:solidFill>
                        </a:rPr>
                        <a:t>1.000</a:t>
                      </a:r>
                      <a:endParaRPr lang="es-CL" dirty="0">
                        <a:solidFill>
                          <a:srgbClr val="FF0000"/>
                        </a:solidFill>
                      </a:endParaRPr>
                    </a:p>
                  </a:txBody>
                  <a:tcPr/>
                </a:tc>
              </a:tr>
              <a:tr h="370840">
                <a:tc>
                  <a:txBody>
                    <a:bodyPr/>
                    <a:lstStyle/>
                    <a:p>
                      <a:r>
                        <a:rPr lang="es-CL" b="1" dirty="0" smtClean="0"/>
                        <a:t>TOTAL</a:t>
                      </a:r>
                      <a:endParaRPr lang="es-CL" b="1" dirty="0"/>
                    </a:p>
                  </a:txBody>
                  <a:tcPr/>
                </a:tc>
                <a:tc>
                  <a:txBody>
                    <a:bodyPr/>
                    <a:lstStyle/>
                    <a:p>
                      <a:pPr algn="ctr"/>
                      <a:r>
                        <a:rPr lang="es-CL" b="1" dirty="0" smtClean="0"/>
                        <a:t>10.200</a:t>
                      </a:r>
                      <a:endParaRPr lang="es-CL" b="1" dirty="0"/>
                    </a:p>
                  </a:txBody>
                  <a:tcPr/>
                </a:tc>
              </a:tr>
            </a:tbl>
          </a:graphicData>
        </a:graphic>
      </p:graphicFrame>
    </p:spTree>
  </p:cSld>
  <p:clrMapOvr>
    <a:masterClrMapping/>
  </p:clrMapOvr>
  <p:transition spd="slow"/>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1 Título"/>
          <p:cNvSpPr>
            <a:spLocks noGrp="1"/>
          </p:cNvSpPr>
          <p:nvPr>
            <p:ph type="title"/>
          </p:nvPr>
        </p:nvSpPr>
        <p:spPr/>
        <p:txBody>
          <a:bodyPr/>
          <a:lstStyle/>
          <a:p>
            <a:r>
              <a:rPr lang="es-CL" smtClean="0">
                <a:latin typeface="Verdana" pitchFamily="34" charset="0"/>
                <a:ea typeface="ヒラギノ角ゴ Pro W3"/>
                <a:cs typeface="Verdana" pitchFamily="34" charset="0"/>
              </a:rPr>
              <a:t>Cupos - Plazos para postular a los beneficios</a:t>
            </a:r>
          </a:p>
        </p:txBody>
      </p:sp>
      <p:sp>
        <p:nvSpPr>
          <p:cNvPr id="46082" name="2 Marcador de contenido"/>
          <p:cNvSpPr>
            <a:spLocks noGrp="1"/>
          </p:cNvSpPr>
          <p:nvPr>
            <p:ph idx="1"/>
          </p:nvPr>
        </p:nvSpPr>
        <p:spPr>
          <a:xfrm>
            <a:off x="152400" y="692150"/>
            <a:ext cx="8740775" cy="5761038"/>
          </a:xfrm>
        </p:spPr>
        <p:txBody>
          <a:bodyPr/>
          <a:lstStyle/>
          <a:p>
            <a:pPr algn="just"/>
            <a:r>
              <a:rPr lang="es-CL" smtClean="0">
                <a:solidFill>
                  <a:schemeClr val="tx1"/>
                </a:solidFill>
                <a:ea typeface="ヒラギノ角ゴ Pro W3"/>
                <a:cs typeface="ヒラギノ角ゴ Pro W3"/>
              </a:rPr>
              <a:t>Habrá </a:t>
            </a:r>
            <a:r>
              <a:rPr lang="es-CL" b="1" smtClean="0">
                <a:solidFill>
                  <a:schemeClr val="tx1"/>
                </a:solidFill>
                <a:ea typeface="ヒラギノ角ゴ Pro W3"/>
                <a:cs typeface="ヒラギノ角ゴ Pro W3"/>
              </a:rPr>
              <a:t>sistema de cupos anuales </a:t>
            </a:r>
            <a:r>
              <a:rPr lang="es-CL" smtClean="0">
                <a:solidFill>
                  <a:schemeClr val="tx1"/>
                </a:solidFill>
                <a:ea typeface="ヒラギノ角ゴ Pro W3"/>
                <a:cs typeface="ヒラギノ角ゴ Pro W3"/>
              </a:rPr>
              <a:t>para postular a los beneficios establecidos en la ley. Los primeros 3 años de vigencia del plan los cupos serán restrictivos.</a:t>
            </a:r>
          </a:p>
          <a:p>
            <a:pPr algn="just"/>
            <a:endParaRPr lang="es-CL" smtClean="0">
              <a:solidFill>
                <a:schemeClr val="tx1"/>
              </a:solidFill>
              <a:ea typeface="ヒラギノ角ゴ Pro W3"/>
              <a:cs typeface="ヒラギノ角ゴ Pro W3"/>
            </a:endParaRPr>
          </a:p>
          <a:p>
            <a:pPr algn="just"/>
            <a:r>
              <a:rPr lang="es-CL" smtClean="0">
                <a:solidFill>
                  <a:schemeClr val="tx1"/>
                </a:solidFill>
                <a:ea typeface="ヒラギノ角ゴ Pro W3"/>
                <a:cs typeface="ヒラギノ角ゴ Pro W3"/>
              </a:rPr>
              <a:t>Quienes postulen cumpliendo con los requisitos, y no fueren seleccionados por falta de cupos, no perderán los beneficios ni requerirán postular nuevamente, y quedarán priorizados para el año siguiente.</a:t>
            </a:r>
          </a:p>
          <a:p>
            <a:pPr algn="just">
              <a:buFont typeface="Arial" charset="0"/>
              <a:buNone/>
            </a:pPr>
            <a:endParaRPr lang="es-CL" smtClean="0">
              <a:solidFill>
                <a:schemeClr val="tx1"/>
              </a:solidFill>
              <a:ea typeface="ヒラギノ角ゴ Pro W3"/>
              <a:cs typeface="ヒラギノ角ゴ Pro W3"/>
            </a:endParaRPr>
          </a:p>
          <a:p>
            <a:pPr algn="just"/>
            <a:r>
              <a:rPr lang="es-CL" smtClean="0">
                <a:solidFill>
                  <a:schemeClr val="tx1"/>
                </a:solidFill>
                <a:ea typeface="ヒラギノ角ゴ Pro W3"/>
                <a:cs typeface="ヒラギノ角ゴ Pro W3"/>
              </a:rPr>
              <a:t>Se fijarán plazos de postulación. Si no se postula dentro de ese plazo se entiende que se renuncia al beneficio.</a:t>
            </a:r>
          </a:p>
          <a:p>
            <a:pPr algn="just"/>
            <a:endParaRPr lang="es-CL" smtClean="0">
              <a:solidFill>
                <a:schemeClr val="tx1"/>
              </a:solidFill>
              <a:ea typeface="ヒラギノ角ゴ Pro W3"/>
              <a:cs typeface="ヒラギノ角ゴ Pro W3"/>
            </a:endParaRPr>
          </a:p>
          <a:p>
            <a:pPr algn="just"/>
            <a:r>
              <a:rPr lang="es-CL" smtClean="0">
                <a:solidFill>
                  <a:schemeClr val="tx1"/>
                </a:solidFill>
                <a:ea typeface="ヒラギノ角ゴ Pro W3"/>
                <a:cs typeface="ヒラギノ角ゴ Pro W3"/>
              </a:rPr>
              <a:t>Una vez asignado el cupo, existirá un plazo máximo para que el retiro se haga efectivo. Si no se renuncia dentro de ese plazo se entiende que se renuncia al beneficio.</a:t>
            </a:r>
          </a:p>
          <a:p>
            <a:pPr algn="just"/>
            <a:endParaRPr lang="es-CL" smtClean="0">
              <a:solidFill>
                <a:schemeClr val="tx1"/>
              </a:solidFill>
              <a:ea typeface="ヒラギノ角ゴ Pro W3"/>
              <a:cs typeface="ヒラギノ角ゴ Pro W3"/>
            </a:endParaRPr>
          </a:p>
          <a:p>
            <a:pPr algn="just"/>
            <a:r>
              <a:rPr lang="es-CL" smtClean="0">
                <a:solidFill>
                  <a:schemeClr val="tx1"/>
                </a:solidFill>
                <a:ea typeface="ヒラギノ角ゴ Pro W3"/>
                <a:cs typeface="ヒラギノ角ゴ Pro W3"/>
              </a:rPr>
              <a:t>Los plazos serán distintos dependiendo de las edades de los beneficiarios.</a:t>
            </a:r>
          </a:p>
        </p:txBody>
      </p:sp>
    </p:spTree>
  </p:cSld>
  <p:clrMapOvr>
    <a:masterClrMapping/>
  </p:clrMapOvr>
  <p:transition spd="slow"/>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1 Título"/>
          <p:cNvSpPr>
            <a:spLocks noGrp="1"/>
          </p:cNvSpPr>
          <p:nvPr>
            <p:ph type="title"/>
          </p:nvPr>
        </p:nvSpPr>
        <p:spPr/>
        <p:txBody>
          <a:bodyPr/>
          <a:lstStyle/>
          <a:p>
            <a:r>
              <a:rPr lang="es-CL" smtClean="0">
                <a:latin typeface="Verdana" pitchFamily="34" charset="0"/>
                <a:ea typeface="ヒラギノ角ゴ Pro W3"/>
                <a:cs typeface="Verdana" pitchFamily="34" charset="0"/>
              </a:rPr>
              <a:t>Requisitos respecto de la declaración de invalidez</a:t>
            </a:r>
          </a:p>
        </p:txBody>
      </p:sp>
      <p:sp>
        <p:nvSpPr>
          <p:cNvPr id="47106" name="2 Marcador de contenido"/>
          <p:cNvSpPr>
            <a:spLocks noGrp="1"/>
          </p:cNvSpPr>
          <p:nvPr>
            <p:ph idx="1"/>
          </p:nvPr>
        </p:nvSpPr>
        <p:spPr>
          <a:xfrm>
            <a:off x="152400" y="836613"/>
            <a:ext cx="8596313" cy="5688012"/>
          </a:xfrm>
        </p:spPr>
        <p:txBody>
          <a:bodyPr/>
          <a:lstStyle/>
          <a:p>
            <a:pPr marL="457200" indent="-457200" algn="just">
              <a:buFont typeface="Calibri" pitchFamily="34" charset="0"/>
              <a:buAutoNum type="arabicPeriod"/>
            </a:pPr>
            <a:r>
              <a:rPr lang="es-CL" smtClean="0">
                <a:solidFill>
                  <a:schemeClr val="tx1"/>
                </a:solidFill>
                <a:ea typeface="ヒラギノ角ゴ Pro W3"/>
                <a:cs typeface="ヒラギノ角ゴ Pro W3"/>
              </a:rPr>
              <a:t>Obtener pensión de invalidez del DL N° 3.500 o cesar en el cargo por declaración de vacancia por salud irrecuperable o incompatible con el desempeño del cargo, entre la publicación de la ley y el 30 de junio de 2024;</a:t>
            </a:r>
          </a:p>
          <a:p>
            <a:pPr marL="457200" indent="-457200" algn="just">
              <a:buFont typeface="Calibri" pitchFamily="34" charset="0"/>
              <a:buAutoNum type="arabicPeriod"/>
            </a:pPr>
            <a:r>
              <a:rPr lang="es-CL" smtClean="0">
                <a:solidFill>
                  <a:schemeClr val="tx1"/>
                </a:solidFill>
                <a:ea typeface="ヒラギノ角ゴ Pro W3"/>
                <a:cs typeface="ヒラギノ角ゴ Pro W3"/>
              </a:rPr>
              <a:t>Cumplir</a:t>
            </a:r>
            <a:r>
              <a:rPr lang="es-ES_tradnl" smtClean="0">
                <a:solidFill>
                  <a:schemeClr val="tx1"/>
                </a:solidFill>
                <a:ea typeface="ヒラギノ角ゴ Pro W3"/>
                <a:cs typeface="ヒラギノ角ゴ Pro W3"/>
              </a:rPr>
              <a:t> 65 años de edad los hombres y 60 años las mujeres, dentro de los tres años siguientes a la obtención de pensión de invalidez o declaración de vacancia, pero en ningún caso más allá del 30 de junio de 2024. En caso de no cumplir con este requisito durante la vigencia del plan, podrá acceder si tiene 30 o más años de servicios a la fecha de cese de funciones, en cualquier calidad jurídica dentro de cualquier municipio, y siempre que al 1° de julio de 2014 haya tenido un mínimo de cinco años de desempeño continuo o discontinuo en cargos de planta o a contrata;</a:t>
            </a:r>
          </a:p>
          <a:p>
            <a:pPr marL="457200" indent="-457200" algn="just">
              <a:buFont typeface="Calibri" pitchFamily="34" charset="0"/>
              <a:buAutoNum type="arabicPeriod"/>
            </a:pPr>
            <a:r>
              <a:rPr lang="es-ES_tradnl" smtClean="0">
                <a:solidFill>
                  <a:schemeClr val="tx1"/>
                </a:solidFill>
                <a:ea typeface="ヒラギノ角ゴ Pro W3"/>
                <a:cs typeface="ヒラギノ角ゴ Pro W3"/>
              </a:rPr>
              <a:t>Ser afiliado al sistema de pensiones establecido en el decreto ley N° 3.500, de 1980, cotizando o habiendo cotizado en él;</a:t>
            </a:r>
          </a:p>
          <a:p>
            <a:pPr marL="457200" indent="-457200" algn="just">
              <a:buFont typeface="Calibri" pitchFamily="34" charset="0"/>
              <a:buAutoNum type="arabicPeriod"/>
            </a:pPr>
            <a:r>
              <a:rPr lang="es-ES_tradnl" smtClean="0">
                <a:solidFill>
                  <a:schemeClr val="tx1"/>
                </a:solidFill>
                <a:ea typeface="ヒラギノ角ゴ Pro W3"/>
                <a:cs typeface="ヒラギノ角ゴ Pro W3"/>
              </a:rPr>
              <a:t>Servir cargos en calidad de planta o a contrata; y,</a:t>
            </a:r>
          </a:p>
          <a:p>
            <a:pPr marL="457200" indent="-457200" algn="just">
              <a:buFont typeface="Calibri" pitchFamily="34" charset="0"/>
              <a:buAutoNum type="arabicPeriod"/>
            </a:pPr>
            <a:r>
              <a:rPr lang="es-ES_tradnl" smtClean="0">
                <a:solidFill>
                  <a:schemeClr val="tx1"/>
                </a:solidFill>
                <a:ea typeface="ヒラギノ角ゴ Pro W3"/>
                <a:cs typeface="ヒラギノ角ゴ Pro W3"/>
              </a:rPr>
              <a:t>Haber prestado servicios, en dichas calidades, al menos 10 años en algún municipio a la fecha del cese, sean continuos o discontinuos.</a:t>
            </a:r>
            <a:endParaRPr lang="es-CL" smtClean="0">
              <a:ea typeface="ヒラギノ角ゴ Pro W3"/>
              <a:cs typeface="ヒラギノ角ゴ Pro W3"/>
            </a:endParaRPr>
          </a:p>
        </p:txBody>
      </p:sp>
    </p:spTree>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1 Título"/>
          <p:cNvSpPr>
            <a:spLocks noGrp="1"/>
          </p:cNvSpPr>
          <p:nvPr>
            <p:ph type="title"/>
          </p:nvPr>
        </p:nvSpPr>
        <p:spPr>
          <a:xfrm>
            <a:off x="152400" y="152400"/>
            <a:ext cx="8164513" cy="1116013"/>
          </a:xfrm>
        </p:spPr>
        <p:txBody>
          <a:bodyPr/>
          <a:lstStyle/>
          <a:p>
            <a:pPr algn="ctr"/>
            <a:r>
              <a:rPr lang="es-CL" sz="3600" smtClean="0">
                <a:latin typeface="Verdana" pitchFamily="34" charset="0"/>
                <a:ea typeface="ヒラギノ角ゴ Pro W3"/>
                <a:cs typeface="Verdana" pitchFamily="34" charset="0"/>
              </a:rPr>
              <a:t>Monto De La Bonificación Adicional</a:t>
            </a:r>
            <a:endParaRPr lang="es-CL" sz="3600" smtClean="0">
              <a:solidFill>
                <a:srgbClr val="0070C0"/>
              </a:solidFill>
              <a:latin typeface="Verdana" pitchFamily="34" charset="0"/>
              <a:ea typeface="ヒラギノ角ゴ Pro W3"/>
              <a:cs typeface="Verdana" pitchFamily="34" charset="0"/>
            </a:endParaRPr>
          </a:p>
        </p:txBody>
      </p:sp>
      <p:sp>
        <p:nvSpPr>
          <p:cNvPr id="48130" name="2 Marcador de contenido"/>
          <p:cNvSpPr>
            <a:spLocks noGrp="1"/>
          </p:cNvSpPr>
          <p:nvPr>
            <p:ph idx="1"/>
          </p:nvPr>
        </p:nvSpPr>
        <p:spPr>
          <a:xfrm>
            <a:off x="250825" y="1628775"/>
            <a:ext cx="8078788" cy="4392613"/>
          </a:xfrm>
        </p:spPr>
        <p:txBody>
          <a:bodyPr/>
          <a:lstStyle/>
          <a:p>
            <a:pPr algn="just">
              <a:buFont typeface="Arial" charset="0"/>
              <a:buNone/>
            </a:pPr>
            <a:r>
              <a:rPr lang="es-CL" smtClean="0">
                <a:solidFill>
                  <a:schemeClr val="tx1"/>
                </a:solidFill>
                <a:ea typeface="ヒラギノ角ゴ Pro W3"/>
                <a:cs typeface="ヒラギノ角ゴ Pro W3"/>
              </a:rPr>
              <a:t>	El monto de la bonificación adicional será, para todos los funcionarios que cumplan los requisitos, sin importar el estamento al cual pertenezcan el funcionario, igual a:</a:t>
            </a:r>
          </a:p>
          <a:p>
            <a:pPr algn="just">
              <a:buFont typeface="Arial" charset="0"/>
              <a:buNone/>
            </a:pPr>
            <a:endParaRPr lang="es-CL" smtClean="0">
              <a:solidFill>
                <a:schemeClr val="tx1"/>
              </a:solidFill>
              <a:ea typeface="ヒラギノ角ゴ Pro W3"/>
              <a:cs typeface="ヒラギノ角ゴ Pro W3"/>
            </a:endParaRPr>
          </a:p>
          <a:p>
            <a:pPr algn="just">
              <a:buFont typeface="Arial" charset="0"/>
              <a:buNone/>
            </a:pPr>
            <a:r>
              <a:rPr lang="es-CL" b="1" smtClean="0">
                <a:solidFill>
                  <a:schemeClr val="tx1"/>
                </a:solidFill>
                <a:ea typeface="ヒラギノ角ゴ Pro W3"/>
                <a:cs typeface="ヒラギノ角ゴ Pro W3"/>
              </a:rPr>
              <a:t>	a) 420 UF </a:t>
            </a:r>
            <a:r>
              <a:rPr lang="es-CL" smtClean="0">
                <a:solidFill>
                  <a:schemeClr val="tx1"/>
                </a:solidFill>
                <a:ea typeface="ヒラギノ角ゴ Pro W3"/>
                <a:cs typeface="ヒラギノ角ゴ Pro W3"/>
              </a:rPr>
              <a:t>para aquellos funcionarios que tengan entre 10 a 29 años de antigüedad.</a:t>
            </a:r>
          </a:p>
          <a:p>
            <a:pPr algn="just">
              <a:buFont typeface="Arial" charset="0"/>
              <a:buNone/>
            </a:pPr>
            <a:r>
              <a:rPr lang="es-CL" b="1" smtClean="0">
                <a:solidFill>
                  <a:schemeClr val="tx1"/>
                </a:solidFill>
                <a:ea typeface="ヒラギノ角ゴ Pro W3"/>
                <a:cs typeface="ヒラギノ角ゴ Pro W3"/>
              </a:rPr>
              <a:t>	b) 440 UF</a:t>
            </a:r>
            <a:r>
              <a:rPr lang="es-CL" smtClean="0">
                <a:solidFill>
                  <a:schemeClr val="tx1"/>
                </a:solidFill>
                <a:ea typeface="ヒラギノ角ゴ Pro W3"/>
                <a:cs typeface="ヒラギノ角ゴ Pro W3"/>
              </a:rPr>
              <a:t> para aquellos funcionarios que tengan entre 30 a 34 años de antigüedad; y</a:t>
            </a:r>
          </a:p>
          <a:p>
            <a:pPr algn="just">
              <a:buFont typeface="Arial" charset="0"/>
              <a:buNone/>
            </a:pPr>
            <a:r>
              <a:rPr lang="es-CL" b="1" smtClean="0">
                <a:solidFill>
                  <a:schemeClr val="tx1"/>
                </a:solidFill>
                <a:ea typeface="ヒラギノ角ゴ Pro W3"/>
                <a:cs typeface="ヒラギノ角ゴ Pro W3"/>
              </a:rPr>
              <a:t>	c) 460 UF </a:t>
            </a:r>
            <a:r>
              <a:rPr lang="es-CL" smtClean="0">
                <a:solidFill>
                  <a:schemeClr val="tx1"/>
                </a:solidFill>
                <a:ea typeface="ヒラギノ角ゴ Pro W3"/>
                <a:cs typeface="ヒラギノ角ゴ Pro W3"/>
              </a:rPr>
              <a:t>para aquellos funcionarios que tengan 35 años de antigüedad o más.</a:t>
            </a:r>
          </a:p>
          <a:p>
            <a:pPr algn="just">
              <a:buFont typeface="Arial" charset="0"/>
              <a:buNone/>
            </a:pPr>
            <a:r>
              <a:rPr lang="es-CL" smtClean="0">
                <a:solidFill>
                  <a:schemeClr val="tx1"/>
                </a:solidFill>
                <a:ea typeface="ヒラギノ角ゴ Pro W3"/>
                <a:cs typeface="ヒラギノ角ゴ Pro W3"/>
              </a:rPr>
              <a:t>	</a:t>
            </a:r>
          </a:p>
          <a:p>
            <a:pPr algn="just">
              <a:buFont typeface="Arial" charset="0"/>
              <a:buNone/>
            </a:pPr>
            <a:r>
              <a:rPr lang="es-CL" smtClean="0">
                <a:solidFill>
                  <a:schemeClr val="tx1"/>
                </a:solidFill>
                <a:ea typeface="ヒラギノ角ゴ Pro W3"/>
                <a:cs typeface="ヒラギノ角ゴ Pro W3"/>
              </a:rPr>
              <a:t>	Los montos señalados corresponden a una jornada máxima de 44 horas semanales, calculándose en forma proporcional a la jornada de trabajo si esta fuere inferior. </a:t>
            </a:r>
          </a:p>
        </p:txBody>
      </p:sp>
    </p:spTree>
  </p:cSld>
  <p:clrMapOvr>
    <a:masterClrMapping/>
  </p:clrMapOvr>
  <p:transition spd="slow"/>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1 Título"/>
          <p:cNvSpPr>
            <a:spLocks noGrp="1"/>
          </p:cNvSpPr>
          <p:nvPr>
            <p:ph type="title"/>
          </p:nvPr>
        </p:nvSpPr>
        <p:spPr/>
        <p:txBody>
          <a:bodyPr/>
          <a:lstStyle/>
          <a:p>
            <a:pPr algn="ctr"/>
            <a:r>
              <a:rPr lang="es-CL" sz="2800" smtClean="0">
                <a:latin typeface="Verdana" pitchFamily="34" charset="0"/>
                <a:ea typeface="ヒラギノ角ゴ Pro W3"/>
                <a:cs typeface="Verdana" pitchFamily="34" charset="0"/>
              </a:rPr>
              <a:t>Cronograma de trabajo año 2017</a:t>
            </a:r>
          </a:p>
        </p:txBody>
      </p:sp>
      <p:sp>
        <p:nvSpPr>
          <p:cNvPr id="49154" name="2 Marcador de contenido"/>
          <p:cNvSpPr>
            <a:spLocks noGrp="1"/>
          </p:cNvSpPr>
          <p:nvPr>
            <p:ph idx="1"/>
          </p:nvPr>
        </p:nvSpPr>
        <p:spPr/>
        <p:txBody>
          <a:bodyPr/>
          <a:lstStyle/>
          <a:p>
            <a:pPr algn="just"/>
            <a:r>
              <a:rPr lang="es-CL" b="1" smtClean="0">
                <a:solidFill>
                  <a:srgbClr val="FF0000"/>
                </a:solidFill>
                <a:ea typeface="ヒラギノ角ゴ Pro W3"/>
                <a:cs typeface="ヒラギノ角ゴ Pro W3"/>
              </a:rPr>
              <a:t>12 de enero</a:t>
            </a:r>
            <a:r>
              <a:rPr lang="es-CL" smtClean="0">
                <a:solidFill>
                  <a:srgbClr val="FF0000"/>
                </a:solidFill>
                <a:ea typeface="ヒラギノ角ゴ Pro W3"/>
                <a:cs typeface="ヒラギノ角ゴ Pro W3"/>
              </a:rPr>
              <a:t>: reactiva regularidad mesa de diálogo y fija agenda 2017. </a:t>
            </a:r>
          </a:p>
          <a:p>
            <a:pPr algn="just">
              <a:buFont typeface="Arial" charset="0"/>
              <a:buNone/>
            </a:pPr>
            <a:endParaRPr lang="es-CL" smtClean="0">
              <a:solidFill>
                <a:srgbClr val="FF0000"/>
              </a:solidFill>
              <a:ea typeface="ヒラギノ角ゴ Pro W3"/>
              <a:cs typeface="ヒラギノ角ゴ Pro W3"/>
            </a:endParaRPr>
          </a:p>
          <a:p>
            <a:pPr algn="just"/>
            <a:r>
              <a:rPr lang="es-CL" b="1" smtClean="0">
                <a:solidFill>
                  <a:srgbClr val="FF0000"/>
                </a:solidFill>
                <a:ea typeface="ヒラギノ角ゴ Pro W3"/>
                <a:cs typeface="ヒラギノ角ゴ Pro W3"/>
              </a:rPr>
              <a:t>16 de marzo</a:t>
            </a:r>
            <a:r>
              <a:rPr lang="es-CL" smtClean="0">
                <a:solidFill>
                  <a:srgbClr val="FF0000"/>
                </a:solidFill>
                <a:ea typeface="ヒラギノ角ゴ Pro W3"/>
                <a:cs typeface="ヒラギノ角ゴ Pro W3"/>
              </a:rPr>
              <a:t>: respuesta del Ejecutivo a propuesta de Asemuch. </a:t>
            </a:r>
          </a:p>
          <a:p>
            <a:pPr algn="just"/>
            <a:endParaRPr lang="es-CL" smtClean="0">
              <a:solidFill>
                <a:srgbClr val="FF0000"/>
              </a:solidFill>
              <a:ea typeface="ヒラギノ角ゴ Pro W3"/>
              <a:cs typeface="ヒラギノ角ゴ Pro W3"/>
            </a:endParaRPr>
          </a:p>
          <a:p>
            <a:pPr algn="just"/>
            <a:r>
              <a:rPr lang="es-CL" b="1" smtClean="0">
                <a:solidFill>
                  <a:srgbClr val="FF0000"/>
                </a:solidFill>
                <a:ea typeface="ヒラギノ角ゴ Pro W3"/>
                <a:cs typeface="ヒラギノ角ゴ Pro W3"/>
              </a:rPr>
              <a:t>30 de marzo</a:t>
            </a:r>
            <a:r>
              <a:rPr lang="es-CL" smtClean="0">
                <a:solidFill>
                  <a:srgbClr val="FF0000"/>
                </a:solidFill>
                <a:ea typeface="ヒラギノ角ゴ Pro W3"/>
                <a:cs typeface="ヒラギノ角ゴ Pro W3"/>
              </a:rPr>
              <a:t>: respuesta de Asemuch a propuesta del Ejecutivo con priorización de sus peticiones. </a:t>
            </a:r>
          </a:p>
          <a:p>
            <a:pPr algn="just">
              <a:buFont typeface="Arial" charset="0"/>
              <a:buNone/>
            </a:pPr>
            <a:endParaRPr lang="es-CL" smtClean="0">
              <a:solidFill>
                <a:srgbClr val="FF0000"/>
              </a:solidFill>
              <a:ea typeface="ヒラギノ角ゴ Pro W3"/>
              <a:cs typeface="ヒラギノ角ゴ Pro W3"/>
            </a:endParaRPr>
          </a:p>
          <a:p>
            <a:pPr algn="just"/>
            <a:r>
              <a:rPr lang="es-CL" b="1" smtClean="0">
                <a:solidFill>
                  <a:srgbClr val="FF0000"/>
                </a:solidFill>
                <a:ea typeface="ヒラギノ角ゴ Pro W3"/>
                <a:cs typeface="ヒラギノ角ゴ Pro W3"/>
              </a:rPr>
              <a:t>13 de abril</a:t>
            </a:r>
            <a:r>
              <a:rPr lang="es-CL" smtClean="0">
                <a:solidFill>
                  <a:srgbClr val="FF0000"/>
                </a:solidFill>
                <a:ea typeface="ヒラギノ角ゴ Pro W3"/>
                <a:cs typeface="ヒラギノ角ゴ Pro W3"/>
              </a:rPr>
              <a:t>: ajuste de las propuestas y consolidación de acuerdos. </a:t>
            </a:r>
          </a:p>
          <a:p>
            <a:pPr algn="just"/>
            <a:endParaRPr lang="es-CL" smtClean="0">
              <a:solidFill>
                <a:srgbClr val="FF0000"/>
              </a:solidFill>
              <a:ea typeface="ヒラギノ角ゴ Pro W3"/>
              <a:cs typeface="ヒラギノ角ゴ Pro W3"/>
            </a:endParaRPr>
          </a:p>
          <a:p>
            <a:pPr algn="just"/>
            <a:r>
              <a:rPr lang="es-CL" b="1" smtClean="0">
                <a:solidFill>
                  <a:srgbClr val="FF0000"/>
                </a:solidFill>
                <a:ea typeface="ヒラギノ角ゴ Pro W3"/>
                <a:cs typeface="ヒラギノ角ゴ Pro W3"/>
              </a:rPr>
              <a:t>27 de abril</a:t>
            </a:r>
            <a:r>
              <a:rPr lang="es-CL" smtClean="0">
                <a:solidFill>
                  <a:srgbClr val="FF0000"/>
                </a:solidFill>
                <a:ea typeface="ヒラギノ角ゴ Pro W3"/>
                <a:cs typeface="ヒラギノ角ゴ Pro W3"/>
              </a:rPr>
              <a:t>: cierre de acuerdos.</a:t>
            </a:r>
          </a:p>
          <a:p>
            <a:pPr algn="just"/>
            <a:endParaRPr lang="es-CL" smtClean="0">
              <a:solidFill>
                <a:srgbClr val="FF0000"/>
              </a:solidFill>
              <a:ea typeface="ヒラギノ角ゴ Pro W3"/>
              <a:cs typeface="ヒラギノ角ゴ Pro W3"/>
            </a:endParaRPr>
          </a:p>
          <a:p>
            <a:pPr algn="just"/>
            <a:r>
              <a:rPr lang="es-CL" smtClean="0">
                <a:solidFill>
                  <a:srgbClr val="FF0000"/>
                </a:solidFill>
                <a:ea typeface="ヒラギノ角ゴ Pro W3"/>
                <a:cs typeface="ヒラギノ角ゴ Pro W3"/>
              </a:rPr>
              <a:t> </a:t>
            </a:r>
            <a:r>
              <a:rPr lang="es-CL" b="1" smtClean="0">
                <a:solidFill>
                  <a:srgbClr val="FF0000"/>
                </a:solidFill>
                <a:ea typeface="ヒラギノ角ゴ Pro W3"/>
                <a:cs typeface="ヒラギノ角ゴ Pro W3"/>
              </a:rPr>
              <a:t>Primer semestre 2017:</a:t>
            </a:r>
            <a:r>
              <a:rPr lang="es-CL" smtClean="0">
                <a:solidFill>
                  <a:srgbClr val="FF0000"/>
                </a:solidFill>
                <a:ea typeface="ヒラギノ角ゴ Pro W3"/>
                <a:cs typeface="ヒラギノ角ゴ Pro W3"/>
              </a:rPr>
              <a:t> ingreso a tramitación legislativa del PDL. </a:t>
            </a:r>
          </a:p>
        </p:txBody>
      </p:sp>
    </p:spTree>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1 Título"/>
          <p:cNvSpPr>
            <a:spLocks noGrp="1"/>
          </p:cNvSpPr>
          <p:nvPr>
            <p:ph type="title"/>
          </p:nvPr>
        </p:nvSpPr>
        <p:spPr>
          <a:xfrm>
            <a:off x="368300" y="404813"/>
            <a:ext cx="8164513" cy="936625"/>
          </a:xfrm>
        </p:spPr>
        <p:txBody>
          <a:bodyPr/>
          <a:lstStyle/>
          <a:p>
            <a:r>
              <a:rPr lang="es-CL" b="1" smtClean="0">
                <a:solidFill>
                  <a:srgbClr val="005FA1"/>
                </a:solidFill>
                <a:latin typeface="Verdana" pitchFamily="34" charset="0"/>
                <a:ea typeface="ヒラギノ角ゴ Pro W3"/>
                <a:cs typeface="Verdana" pitchFamily="34" charset="0"/>
              </a:rPr>
              <a:t>ANTECEDENTES</a:t>
            </a:r>
            <a:endParaRPr lang="es-ES" b="1" smtClean="0">
              <a:solidFill>
                <a:srgbClr val="005FA1"/>
              </a:solidFill>
              <a:latin typeface="Verdana" pitchFamily="34" charset="0"/>
              <a:ea typeface="ヒラギノ角ゴ Pro W3"/>
              <a:cs typeface="Verdana" pitchFamily="34" charset="0"/>
            </a:endParaRPr>
          </a:p>
        </p:txBody>
      </p:sp>
      <p:sp>
        <p:nvSpPr>
          <p:cNvPr id="34818" name="2 Marcador de contenido"/>
          <p:cNvSpPr>
            <a:spLocks noGrp="1"/>
          </p:cNvSpPr>
          <p:nvPr>
            <p:ph idx="1"/>
          </p:nvPr>
        </p:nvSpPr>
        <p:spPr>
          <a:xfrm>
            <a:off x="152400" y="1557338"/>
            <a:ext cx="8380413" cy="4967287"/>
          </a:xfrm>
        </p:spPr>
        <p:txBody>
          <a:bodyPr/>
          <a:lstStyle/>
          <a:p>
            <a:pPr algn="ctr">
              <a:buFont typeface="Arial" charset="0"/>
              <a:buNone/>
            </a:pPr>
            <a:r>
              <a:rPr lang="es-CL" b="1" smtClean="0">
                <a:solidFill>
                  <a:schemeClr val="tx1"/>
                </a:solidFill>
                <a:ea typeface="ヒラギノ角ゴ Pro W3"/>
                <a:cs typeface="ヒラギノ角ゴ Pro W3"/>
              </a:rPr>
              <a:t>PROTOCOLO DE ACUERDO 2014  SUSCRITO ENTRE EL GOBIERNO, LA CUT Y LAS ORGANIZACIONES GREMIALES DEL SECTOR PÚBLICO </a:t>
            </a:r>
          </a:p>
          <a:p>
            <a:pPr algn="ctr">
              <a:buFont typeface="Arial" charset="0"/>
              <a:buNone/>
            </a:pPr>
            <a:r>
              <a:rPr lang="es-CL" smtClean="0">
                <a:solidFill>
                  <a:schemeClr val="tx1"/>
                </a:solidFill>
                <a:ea typeface="ヒラギノ角ゴ Pro W3"/>
                <a:cs typeface="ヒラギノ角ゴ Pro W3"/>
              </a:rPr>
              <a:t>(25 de Noviembre de 2014 con motivo del reajuste 2014/2015)</a:t>
            </a:r>
          </a:p>
          <a:p>
            <a:pPr>
              <a:buFont typeface="Arial" charset="0"/>
              <a:buNone/>
            </a:pPr>
            <a:endParaRPr lang="es-CL" smtClean="0">
              <a:solidFill>
                <a:schemeClr val="tx1"/>
              </a:solidFill>
              <a:ea typeface="ヒラギノ角ゴ Pro W3"/>
              <a:cs typeface="ヒラギノ角ゴ Pro W3"/>
            </a:endParaRPr>
          </a:p>
          <a:p>
            <a:pPr>
              <a:buFont typeface="Arial" charset="0"/>
              <a:buNone/>
            </a:pPr>
            <a:r>
              <a:rPr lang="es-CL" smtClean="0">
                <a:solidFill>
                  <a:schemeClr val="tx1"/>
                </a:solidFill>
                <a:ea typeface="ヒラギノ角ゴ Pro W3"/>
                <a:cs typeface="ヒラギノ角ゴ Pro W3"/>
              </a:rPr>
              <a:t>Establece en su número </a:t>
            </a:r>
            <a:r>
              <a:rPr lang="es-CL" sz="1600" b="1" smtClean="0">
                <a:solidFill>
                  <a:schemeClr val="tx1"/>
                </a:solidFill>
                <a:ea typeface="ヒラギノ角ゴ Pro W3"/>
                <a:cs typeface="ヒラギノ角ゴ Pro W3"/>
              </a:rPr>
              <a:t>SEGUNDO:</a:t>
            </a:r>
            <a:endParaRPr lang="es-ES" sz="1600" smtClean="0">
              <a:solidFill>
                <a:schemeClr val="tx1"/>
              </a:solidFill>
              <a:ea typeface="ヒラギノ角ゴ Pro W3"/>
              <a:cs typeface="ヒラギノ角ゴ Pro W3"/>
            </a:endParaRPr>
          </a:p>
          <a:p>
            <a:pPr algn="just">
              <a:buFont typeface="Arial" charset="0"/>
              <a:buNone/>
            </a:pPr>
            <a:r>
              <a:rPr lang="es-CL" smtClean="0">
                <a:solidFill>
                  <a:schemeClr val="tx1"/>
                </a:solidFill>
                <a:ea typeface="ヒラギノ角ゴ Pro W3"/>
                <a:cs typeface="ヒラギノ角ゴ Pro W3"/>
              </a:rPr>
              <a:t>	En materia de</a:t>
            </a:r>
            <a:r>
              <a:rPr lang="es-CL" b="1" smtClean="0">
                <a:solidFill>
                  <a:schemeClr val="tx1"/>
                </a:solidFill>
                <a:ea typeface="ヒラギノ角ゴ Pro W3"/>
                <a:cs typeface="ヒラギノ角ゴ Pro W3"/>
              </a:rPr>
              <a:t> incentivos al retiro </a:t>
            </a:r>
            <a:r>
              <a:rPr lang="es-CL" smtClean="0">
                <a:solidFill>
                  <a:schemeClr val="tx1"/>
                </a:solidFill>
                <a:ea typeface="ヒラギノ角ゴ Pro W3"/>
                <a:cs typeface="ヒラギノ角ゴ Pro W3"/>
              </a:rPr>
              <a:t>se acuerda avanzar a través de </a:t>
            </a:r>
            <a:r>
              <a:rPr lang="es-CL" b="1" u="sng" smtClean="0">
                <a:solidFill>
                  <a:schemeClr val="tx1"/>
                </a:solidFill>
                <a:ea typeface="ヒラギノ角ゴ Pro W3"/>
                <a:cs typeface="ヒラギノ角ゴ Pro W3"/>
              </a:rPr>
              <a:t>acuerdos sectoriales</a:t>
            </a:r>
            <a:r>
              <a:rPr lang="es-CL" smtClean="0">
                <a:solidFill>
                  <a:schemeClr val="tx1"/>
                </a:solidFill>
                <a:ea typeface="ヒラギノ角ゴ Pro W3"/>
                <a:cs typeface="ヒラギノ角ゴ Pro W3"/>
              </a:rPr>
              <a:t> durante el primer semestre del año 2015, los que deberán considerar como criterio general:</a:t>
            </a:r>
          </a:p>
          <a:p>
            <a:pPr lvl="1" algn="just">
              <a:buFontTx/>
              <a:buChar char="-"/>
            </a:pPr>
            <a:r>
              <a:rPr lang="es-CL" sz="1800" b="1" u="sng" smtClean="0">
                <a:solidFill>
                  <a:schemeClr val="tx1"/>
                </a:solidFill>
                <a:ea typeface="ヒラギノ角ゴ Pro W3"/>
                <a:cs typeface="ヒラギノ角ゴ Pro W3"/>
              </a:rPr>
              <a:t>Que los nuevos mecanismos de incentivo tengan como base las leyes anteriores aplicables a cada sector,  y</a:t>
            </a:r>
          </a:p>
          <a:p>
            <a:pPr lvl="1" algn="just">
              <a:buFontTx/>
              <a:buChar char="-"/>
            </a:pPr>
            <a:r>
              <a:rPr lang="es-CL" sz="1800" b="1" u="sng" smtClean="0">
                <a:solidFill>
                  <a:schemeClr val="tx1"/>
                </a:solidFill>
                <a:ea typeface="ヒラギノ角ゴ Pro W3"/>
                <a:cs typeface="ヒラギノ角ゴ Pro W3"/>
              </a:rPr>
              <a:t> Tengan una mayor vigencia. </a:t>
            </a:r>
          </a:p>
          <a:p>
            <a:pPr algn="just">
              <a:buFont typeface="Arial" charset="0"/>
              <a:buNone/>
            </a:pPr>
            <a:r>
              <a:rPr lang="es-CL" smtClean="0">
                <a:solidFill>
                  <a:schemeClr val="tx1"/>
                </a:solidFill>
                <a:ea typeface="ヒラギノ角ゴ Pro W3"/>
                <a:cs typeface="ヒラギノ角ゴ Pro W3"/>
              </a:rPr>
              <a:t>	</a:t>
            </a:r>
            <a:endParaRPr lang="es-ES" sz="1800" smtClean="0">
              <a:solidFill>
                <a:schemeClr val="tx1"/>
              </a:solidFill>
              <a:ea typeface="ヒラギノ角ゴ Pro W3"/>
              <a:cs typeface="ヒラギノ角ゴ Pro W3"/>
            </a:endParaRPr>
          </a:p>
          <a:p>
            <a:endParaRPr lang="es-ES" smtClean="0">
              <a:ea typeface="ヒラギノ角ゴ Pro W3"/>
              <a:cs typeface="ヒラギノ角ゴ Pro W3"/>
            </a:endParaRPr>
          </a:p>
        </p:txBody>
      </p:sp>
    </p:spTree>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52400" y="152400"/>
            <a:ext cx="8164513" cy="612775"/>
          </a:xfrm>
        </p:spPr>
        <p:txBody>
          <a:bodyPr/>
          <a:lstStyle/>
          <a:p>
            <a:pPr>
              <a:defRPr/>
            </a:pPr>
            <a:r>
              <a:rPr lang="es-CL" sz="2800" b="1" dirty="0" smtClean="0">
                <a:solidFill>
                  <a:srgbClr val="005FA1"/>
                </a:solidFill>
                <a:latin typeface="+mn-lt"/>
                <a:ea typeface="ヒラギノ角ゴ Pro W3"/>
                <a:cs typeface="Verdana" pitchFamily="34" charset="0"/>
              </a:rPr>
              <a:t>COBERTURA (BENEFICIARIOS)</a:t>
            </a:r>
            <a:endParaRPr lang="es-ES" sz="2800" b="1" dirty="0">
              <a:solidFill>
                <a:srgbClr val="005FA1"/>
              </a:solidFill>
              <a:latin typeface="+mn-lt"/>
              <a:ea typeface="ヒラギノ角ゴ Pro W3"/>
              <a:cs typeface="Verdana" pitchFamily="34" charset="0"/>
            </a:endParaRPr>
          </a:p>
        </p:txBody>
      </p:sp>
      <p:sp>
        <p:nvSpPr>
          <p:cNvPr id="3" name="2 Marcador de contenido"/>
          <p:cNvSpPr>
            <a:spLocks noGrp="1"/>
          </p:cNvSpPr>
          <p:nvPr>
            <p:ph idx="1"/>
          </p:nvPr>
        </p:nvSpPr>
        <p:spPr>
          <a:xfrm>
            <a:off x="152400" y="765175"/>
            <a:ext cx="8609013" cy="5688013"/>
          </a:xfrm>
        </p:spPr>
        <p:txBody>
          <a:bodyPr/>
          <a:lstStyle/>
          <a:p>
            <a:pPr algn="just">
              <a:buFont typeface="+mj-lt"/>
              <a:buAutoNum type="arabicPeriod"/>
              <a:defRPr/>
            </a:pPr>
            <a:r>
              <a:rPr lang="es-ES" dirty="0" smtClean="0">
                <a:solidFill>
                  <a:schemeClr val="tx1"/>
                </a:solidFill>
              </a:rPr>
              <a:t>Funcionarios municipales regidos por el Título II del D.L. N° 3.551, de 1980 y por la ley N° 18.883, que cumplan 60 años de edad si son mujeres y 65 años de edad si son hombres, dentro del período de vigencia de la ley. Las mujeres podrán acceder al beneficio a partir de los 60 años de edad y hasta los 65 años.</a:t>
            </a:r>
          </a:p>
          <a:p>
            <a:pPr algn="just">
              <a:buFont typeface="+mj-lt"/>
              <a:buAutoNum type="arabicPeriod"/>
              <a:defRPr/>
            </a:pPr>
            <a:endParaRPr lang="es-ES" dirty="0" smtClean="0">
              <a:solidFill>
                <a:schemeClr val="tx1"/>
              </a:solidFill>
            </a:endParaRPr>
          </a:p>
          <a:p>
            <a:pPr algn="just">
              <a:buFont typeface="+mj-lt"/>
              <a:buAutoNum type="arabicPeriod"/>
              <a:defRPr/>
            </a:pPr>
            <a:r>
              <a:rPr lang="es-ES" dirty="0" smtClean="0">
                <a:solidFill>
                  <a:schemeClr val="tx1"/>
                </a:solidFill>
              </a:rPr>
              <a:t>Funcionarios que hayan cumplido 60 años de edad en el caso de las mujeres, y 65 años de edad en el caso de los hombres, al 30 de junio de 2014. </a:t>
            </a:r>
          </a:p>
          <a:p>
            <a:pPr algn="just">
              <a:buFont typeface="+mj-lt"/>
              <a:buAutoNum type="arabicPeriod"/>
              <a:defRPr/>
            </a:pPr>
            <a:endParaRPr lang="es-ES" dirty="0" smtClean="0">
              <a:solidFill>
                <a:schemeClr val="tx1"/>
              </a:solidFill>
            </a:endParaRPr>
          </a:p>
          <a:p>
            <a:pPr algn="just">
              <a:buFont typeface="+mj-lt"/>
              <a:buAutoNum type="arabicPeriod"/>
              <a:defRPr/>
            </a:pPr>
            <a:r>
              <a:rPr lang="es-ES" dirty="0" smtClean="0">
                <a:solidFill>
                  <a:schemeClr val="tx1"/>
                </a:solidFill>
              </a:rPr>
              <a:t>Quienes hayan obtenido pensión de invalidez del D.L N°3.500, durante la vigencia de la ley o declaración de vacancia por salud irrecuperable, o de salud incompatible con el cargo, siempre que cumplan las edades y demás requisitos para acceder a los beneficios.</a:t>
            </a:r>
          </a:p>
          <a:p>
            <a:pPr algn="just">
              <a:buFont typeface="Arial" pitchFamily="34" charset="0"/>
              <a:buNone/>
              <a:defRPr/>
            </a:pPr>
            <a:endParaRPr lang="es-ES" dirty="0" smtClean="0">
              <a:solidFill>
                <a:srgbClr val="FF0000"/>
              </a:solidFill>
            </a:endParaRPr>
          </a:p>
          <a:p>
            <a:pPr algn="just">
              <a:buFont typeface="Arial" pitchFamily="34" charset="0"/>
              <a:buNone/>
              <a:defRPr/>
            </a:pPr>
            <a:r>
              <a:rPr lang="es-ES" dirty="0" smtClean="0">
                <a:solidFill>
                  <a:schemeClr val="tx1"/>
                </a:solidFill>
              </a:rPr>
              <a:t>	Las edades podrán rebajarse en los casos y situaciones a que se refiere el artículo 68 bis del D.L. N° 3.500 de 1980, por iguales causales, procedimientos y tiempo compatible.</a:t>
            </a:r>
            <a:endParaRPr lang="es-ES" dirty="0">
              <a:solidFill>
                <a:schemeClr val="accent1">
                  <a:lumMod val="75000"/>
                </a:schemeClr>
              </a:solidFill>
            </a:endParaRPr>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defRPr/>
            </a:pPr>
            <a:r>
              <a:rPr lang="es-CL" sz="2800" b="1" dirty="0" smtClean="0">
                <a:solidFill>
                  <a:srgbClr val="FF0000"/>
                </a:solidFill>
                <a:latin typeface="+mn-lt"/>
                <a:ea typeface="ヒラギノ角ゴ Pro W3"/>
                <a:cs typeface="Verdana" pitchFamily="34" charset="0"/>
              </a:rPr>
              <a:t>COBERTURA: TRABAJADORES DE LOS CEMENTERIOS MUNICIPALES REGIDOS POR EL CÓDIGO DEL TRABAJO</a:t>
            </a:r>
            <a:endParaRPr lang="es-CL" sz="2800" b="1" dirty="0">
              <a:solidFill>
                <a:srgbClr val="FF0000"/>
              </a:solidFill>
              <a:latin typeface="+mn-lt"/>
            </a:endParaRPr>
          </a:p>
        </p:txBody>
      </p:sp>
      <p:sp>
        <p:nvSpPr>
          <p:cNvPr id="36866" name="2 Marcador de contenido"/>
          <p:cNvSpPr>
            <a:spLocks noGrp="1"/>
          </p:cNvSpPr>
          <p:nvPr>
            <p:ph idx="1"/>
          </p:nvPr>
        </p:nvSpPr>
        <p:spPr/>
        <p:txBody>
          <a:bodyPr/>
          <a:lstStyle/>
          <a:p>
            <a:pPr algn="just">
              <a:buFont typeface="Arial" charset="0"/>
              <a:buNone/>
            </a:pPr>
            <a:r>
              <a:rPr lang="es-CL" sz="1600" smtClean="0">
                <a:solidFill>
                  <a:schemeClr val="tx1"/>
                </a:solidFill>
                <a:ea typeface="ヒラギノ角ゴ Pro W3"/>
                <a:cs typeface="ヒラギノ角ゴ Pro W3"/>
              </a:rPr>
              <a:t>	</a:t>
            </a:r>
            <a:r>
              <a:rPr lang="es-CL" sz="1600" smtClean="0">
                <a:solidFill>
                  <a:srgbClr val="FF0000"/>
                </a:solidFill>
                <a:ea typeface="ヒラギノ角ゴ Pro W3"/>
                <a:cs typeface="ヒラギノ角ゴ Pro W3"/>
              </a:rPr>
              <a:t>Tendrán derecho a percibir sólo la </a:t>
            </a:r>
            <a:r>
              <a:rPr lang="es-CL" sz="1600" b="1" smtClean="0">
                <a:solidFill>
                  <a:srgbClr val="FF0000"/>
                </a:solidFill>
                <a:ea typeface="ヒラギノ角ゴ Pro W3"/>
                <a:cs typeface="ヒラギノ角ゴ Pro W3"/>
              </a:rPr>
              <a:t>bonificación adicional de cargo fiscal</a:t>
            </a:r>
            <a:r>
              <a:rPr lang="es-CL" sz="1600" smtClean="0">
                <a:solidFill>
                  <a:srgbClr val="FF0000"/>
                </a:solidFill>
                <a:ea typeface="ヒラギノ角ゴ Pro W3"/>
                <a:cs typeface="ヒラギノ角ゴ Pro W3"/>
              </a:rPr>
              <a:t>, los t</a:t>
            </a:r>
            <a:r>
              <a:rPr lang="es-ES" sz="1600" smtClean="0">
                <a:solidFill>
                  <a:srgbClr val="FF0000"/>
                </a:solidFill>
                <a:ea typeface="ヒラギノ角ゴ Pro W3"/>
                <a:cs typeface="ヒラギノ角ゴ Pro W3"/>
              </a:rPr>
              <a:t>rabajadores de los cementerios municipales regidos por el Código del Trabajo</a:t>
            </a:r>
            <a:r>
              <a:rPr lang="es-CL" sz="1600" smtClean="0">
                <a:solidFill>
                  <a:srgbClr val="FF0000"/>
                </a:solidFill>
                <a:ea typeface="ヒラギノ角ゴ Pro W3"/>
                <a:cs typeface="ヒラギノ角ゴ Pro W3"/>
              </a:rPr>
              <a:t>, siempre que cumplan con los requisitos que se señalan a continuación: </a:t>
            </a:r>
          </a:p>
          <a:p>
            <a:pPr algn="just">
              <a:buFont typeface="Arial" charset="0"/>
              <a:buNone/>
            </a:pPr>
            <a:endParaRPr lang="es-CL" sz="1600" smtClean="0">
              <a:solidFill>
                <a:srgbClr val="FF0000"/>
              </a:solidFill>
              <a:ea typeface="ヒラギノ角ゴ Pro W3"/>
              <a:cs typeface="ヒラギノ角ゴ Pro W3"/>
            </a:endParaRPr>
          </a:p>
          <a:p>
            <a:pPr algn="just">
              <a:buFont typeface="Arial" charset="0"/>
              <a:buNone/>
            </a:pPr>
            <a:r>
              <a:rPr lang="es-CL" sz="1600" smtClean="0">
                <a:solidFill>
                  <a:srgbClr val="FF0000"/>
                </a:solidFill>
                <a:ea typeface="ヒラギノ角ゴ Pro W3"/>
                <a:cs typeface="ヒラギノ角ゴ Pro W3"/>
              </a:rPr>
              <a:t>1.    Se encuentren afiliados al sistema de pensiones del decreto ley Nº 3.500, de 1980,</a:t>
            </a:r>
          </a:p>
          <a:p>
            <a:pPr algn="just">
              <a:buFont typeface="Arial" charset="0"/>
              <a:buNone/>
            </a:pPr>
            <a:endParaRPr lang="es-CL" sz="1600" smtClean="0">
              <a:solidFill>
                <a:srgbClr val="FF0000"/>
              </a:solidFill>
              <a:ea typeface="ヒラギノ角ゴ Pro W3"/>
              <a:cs typeface="ヒラギノ角ゴ Pro W3"/>
            </a:endParaRPr>
          </a:p>
          <a:p>
            <a:pPr algn="just">
              <a:buFont typeface="Arial" charset="0"/>
              <a:buNone/>
            </a:pPr>
            <a:r>
              <a:rPr lang="es-CL" sz="1600" smtClean="0">
                <a:solidFill>
                  <a:srgbClr val="FF0000"/>
                </a:solidFill>
                <a:ea typeface="ヒラギノ角ゴ Pro W3"/>
                <a:cs typeface="ヒラギノ角ゴ Pro W3"/>
              </a:rPr>
              <a:t>2.  Tener a la fecha del cese de funciones, un mínimo de 10 años de servicio, continuos o discontinuos prestados en la administración municipal, computados en las mismas condiciones previamente indicadas,</a:t>
            </a:r>
            <a:r>
              <a:rPr lang="es-CL" sz="1600" smtClean="0">
                <a:solidFill>
                  <a:schemeClr val="tx1"/>
                </a:solidFill>
                <a:ea typeface="ヒラギノ角ゴ Pro W3"/>
                <a:cs typeface="ヒラギノ角ゴ Pro W3"/>
              </a:rPr>
              <a:t> </a:t>
            </a:r>
          </a:p>
          <a:p>
            <a:pPr algn="just">
              <a:buFont typeface="Arial" charset="0"/>
              <a:buNone/>
            </a:pPr>
            <a:endParaRPr lang="es-CL" sz="1600" smtClean="0">
              <a:solidFill>
                <a:srgbClr val="FF0000"/>
              </a:solidFill>
              <a:ea typeface="ヒラギノ角ゴ Pro W3"/>
              <a:cs typeface="ヒラギノ角ゴ Pro W3"/>
            </a:endParaRPr>
          </a:p>
          <a:p>
            <a:pPr algn="just">
              <a:buFont typeface="Arial" charset="0"/>
              <a:buNone/>
            </a:pPr>
            <a:r>
              <a:rPr lang="es-CL" sz="1600" smtClean="0">
                <a:solidFill>
                  <a:srgbClr val="FF0000"/>
                </a:solidFill>
                <a:ea typeface="ヒラギノ角ゴ Pro W3"/>
                <a:cs typeface="ヒラギノ角ゴ Pro W3"/>
              </a:rPr>
              <a:t>3.  Cesar en el cargo o terminar el contrato de trabajo, sea por renuncia voluntaria, o por aplicación del inciso primero del artículo 161 del Código del Trabajo, dentro de los plazos fijados, y</a:t>
            </a:r>
          </a:p>
          <a:p>
            <a:pPr algn="just">
              <a:buFont typeface="Arial" charset="0"/>
              <a:buNone/>
            </a:pPr>
            <a:endParaRPr lang="es-CL" sz="1600" smtClean="0">
              <a:solidFill>
                <a:srgbClr val="FF0000"/>
              </a:solidFill>
              <a:ea typeface="ヒラギノ角ゴ Pro W3"/>
              <a:cs typeface="ヒラギノ角ゴ Pro W3"/>
            </a:endParaRPr>
          </a:p>
          <a:p>
            <a:pPr algn="just">
              <a:buFont typeface="Arial" charset="0"/>
              <a:buNone/>
            </a:pPr>
            <a:r>
              <a:rPr lang="es-CL" sz="1600" smtClean="0">
                <a:solidFill>
                  <a:srgbClr val="FF0000"/>
                </a:solidFill>
                <a:ea typeface="ヒラギノ角ゴ Pro W3"/>
                <a:cs typeface="ヒラギノ角ゴ Pro W3"/>
              </a:rPr>
              <a:t>4. 	Cumplir</a:t>
            </a:r>
            <a:r>
              <a:rPr lang="es-ES" sz="1600" smtClean="0">
                <a:solidFill>
                  <a:srgbClr val="FF0000"/>
                </a:solidFill>
                <a:ea typeface="ヒラギノ角ゴ Pro W3"/>
                <a:cs typeface="ヒラギノ角ゴ Pro W3"/>
              </a:rPr>
              <a:t> 60 años de edad si son mujeres y 65 años de edad si son hombres, dentro del período de vigencia de la ley. Las mujeres podrán acceder al beneficio a partir de los 60 años de edad y hasta los 65 años.</a:t>
            </a:r>
            <a:endParaRPr lang="es-CL" sz="1600" smtClean="0">
              <a:solidFill>
                <a:srgbClr val="FF0000"/>
              </a:solidFill>
              <a:ea typeface="ヒラギノ角ゴ Pro W3"/>
              <a:cs typeface="ヒラギノ角ゴ Pro W3"/>
            </a:endParaRPr>
          </a:p>
        </p:txBody>
      </p:sp>
    </p:spTree>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52400" y="152400"/>
            <a:ext cx="8164513" cy="684213"/>
          </a:xfrm>
        </p:spPr>
        <p:txBody>
          <a:bodyPr/>
          <a:lstStyle/>
          <a:p>
            <a:pPr>
              <a:defRPr/>
            </a:pPr>
            <a:r>
              <a:rPr lang="es-ES" cap="all" dirty="0" smtClean="0">
                <a:solidFill>
                  <a:srgbClr val="005FA1"/>
                </a:solidFill>
                <a:latin typeface="gobCL" charset="0"/>
                <a:cs typeface="gobCL"/>
                <a:sym typeface="Verdana Bold" charset="0"/>
              </a:rPr>
              <a:t>Vigencia</a:t>
            </a:r>
            <a:endParaRPr lang="es-ES" dirty="0">
              <a:solidFill>
                <a:srgbClr val="005FA1"/>
              </a:solidFill>
            </a:endParaRPr>
          </a:p>
        </p:txBody>
      </p:sp>
      <p:sp>
        <p:nvSpPr>
          <p:cNvPr id="37890" name="2 Marcador de contenido"/>
          <p:cNvSpPr>
            <a:spLocks noGrp="1"/>
          </p:cNvSpPr>
          <p:nvPr>
            <p:ph idx="1"/>
          </p:nvPr>
        </p:nvSpPr>
        <p:spPr>
          <a:xfrm>
            <a:off x="468313" y="1196975"/>
            <a:ext cx="7848600" cy="3600450"/>
          </a:xfrm>
        </p:spPr>
        <p:txBody>
          <a:bodyPr/>
          <a:lstStyle/>
          <a:p>
            <a:pPr algn="just">
              <a:buFont typeface="Arial" charset="0"/>
              <a:buNone/>
            </a:pPr>
            <a:r>
              <a:rPr lang="es-ES" sz="2800" smtClean="0">
                <a:ea typeface="ヒラギノ角ゴ Pro W3"/>
                <a:cs typeface="ヒラギノ角ゴ Pro W3"/>
              </a:rPr>
              <a:t>		</a:t>
            </a:r>
          </a:p>
          <a:p>
            <a:pPr algn="just">
              <a:buFont typeface="Arial" charset="0"/>
              <a:buNone/>
            </a:pPr>
            <a:r>
              <a:rPr lang="es-ES" sz="2800" smtClean="0">
                <a:ea typeface="ヒラギノ角ゴ Pro W3"/>
                <a:cs typeface="ヒラギノ角ゴ Pro W3"/>
              </a:rPr>
              <a:t>	1</a:t>
            </a:r>
            <a:r>
              <a:rPr lang="es-ES" sz="2800" smtClean="0">
                <a:solidFill>
                  <a:schemeClr val="tx1"/>
                </a:solidFill>
                <a:ea typeface="ヒラギノ角ゴ Pro W3"/>
                <a:cs typeface="ヒラギノ角ゴ Pro W3"/>
              </a:rPr>
              <a:t>0</a:t>
            </a:r>
            <a:r>
              <a:rPr lang="es-ES" sz="2800" smtClean="0">
                <a:solidFill>
                  <a:srgbClr val="FF0000"/>
                </a:solidFill>
                <a:ea typeface="ヒラギノ角ゴ Pro W3"/>
                <a:cs typeface="ヒラギノ角ゴ Pro W3"/>
              </a:rPr>
              <a:t> </a:t>
            </a:r>
            <a:r>
              <a:rPr lang="es-ES" sz="2800" smtClean="0">
                <a:solidFill>
                  <a:schemeClr val="tx1"/>
                </a:solidFill>
                <a:ea typeface="ヒラギノ角ゴ Pro W3"/>
                <a:cs typeface="ヒラギノ角ゴ Pro W3"/>
              </a:rPr>
              <a:t>años de vigencia a contar del 1° de julio de 2014, y hasta el 30 de junio del año 2024, para quienes cumplan o </a:t>
            </a:r>
            <a:r>
              <a:rPr lang="es-CL" sz="2800" smtClean="0">
                <a:solidFill>
                  <a:schemeClr val="tx1"/>
                </a:solidFill>
                <a:ea typeface="ヒラギノ角ゴ Pro W3"/>
                <a:cs typeface="ヒラギノ角ゴ Pro W3"/>
              </a:rPr>
              <a:t>hayan cumplido </a:t>
            </a:r>
            <a:r>
              <a:rPr lang="es-ES" sz="2800" smtClean="0">
                <a:solidFill>
                  <a:schemeClr val="tx1"/>
                </a:solidFill>
                <a:ea typeface="ヒラギノ角ゴ Pro W3"/>
                <a:cs typeface="ヒラギノ角ゴ Pro W3"/>
              </a:rPr>
              <a:t>las edades para pensionarse entre dichas fechas (hombres, </a:t>
            </a:r>
            <a:r>
              <a:rPr lang="es-CL" sz="2800" smtClean="0">
                <a:solidFill>
                  <a:schemeClr val="tx1"/>
                </a:solidFill>
                <a:ea typeface="ヒラギノ角ゴ Pro W3"/>
                <a:cs typeface="ヒラギノ角ゴ Pro W3"/>
              </a:rPr>
              <a:t>65 años y mujeres 60 años de edad).</a:t>
            </a:r>
          </a:p>
          <a:p>
            <a:pPr algn="just">
              <a:buFont typeface="Arial" charset="0"/>
              <a:buNone/>
            </a:pPr>
            <a:r>
              <a:rPr lang="es-CL" sz="2800" smtClean="0">
                <a:solidFill>
                  <a:schemeClr val="tx1"/>
                </a:solidFill>
                <a:ea typeface="ヒラギノ角ゴ Pro W3"/>
                <a:cs typeface="ヒラギノ角ゴ Pro W3"/>
              </a:rPr>
              <a:t>	</a:t>
            </a:r>
          </a:p>
          <a:p>
            <a:pPr algn="just">
              <a:buFont typeface="Arial" charset="0"/>
              <a:buNone/>
            </a:pPr>
            <a:r>
              <a:rPr lang="es-CL" sz="2800" smtClean="0">
                <a:solidFill>
                  <a:schemeClr val="tx1"/>
                </a:solidFill>
                <a:ea typeface="ヒラギノ角ゴ Pro W3"/>
                <a:cs typeface="ヒラギノ角ゴ Pro W3"/>
              </a:rPr>
              <a:t>	</a:t>
            </a:r>
            <a:endParaRPr lang="es-ES" sz="2800" smtClean="0">
              <a:solidFill>
                <a:schemeClr val="tx1"/>
              </a:solidFill>
              <a:ea typeface="ヒラギノ角ゴ Pro W3"/>
              <a:cs typeface="ヒラギノ角ゴ Pro W3"/>
            </a:endParaRPr>
          </a:p>
          <a:p>
            <a:endParaRPr lang="es-ES" smtClean="0">
              <a:ea typeface="ヒラギノ角ゴ Pro W3"/>
              <a:cs typeface="ヒラギノ角ゴ Pro W3"/>
            </a:endParaRPr>
          </a:p>
        </p:txBody>
      </p:sp>
    </p:spTree>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1 Título"/>
          <p:cNvSpPr>
            <a:spLocks noGrp="1"/>
          </p:cNvSpPr>
          <p:nvPr>
            <p:ph type="title"/>
          </p:nvPr>
        </p:nvSpPr>
        <p:spPr/>
        <p:txBody>
          <a:bodyPr/>
          <a:lstStyle/>
          <a:p>
            <a:pPr algn="ctr"/>
            <a:r>
              <a:rPr lang="es-CL" b="1" smtClean="0">
                <a:latin typeface="Verdana" pitchFamily="34" charset="0"/>
                <a:ea typeface="ヒラギノ角ゴ Pro W3"/>
                <a:cs typeface="Verdana" pitchFamily="34" charset="0"/>
              </a:rPr>
              <a:t/>
            </a:r>
            <a:br>
              <a:rPr lang="es-CL" b="1" smtClean="0">
                <a:latin typeface="Verdana" pitchFamily="34" charset="0"/>
                <a:ea typeface="ヒラギノ角ゴ Pro W3"/>
                <a:cs typeface="Verdana" pitchFamily="34" charset="0"/>
              </a:rPr>
            </a:br>
            <a:endParaRPr lang="es-ES" smtClean="0">
              <a:latin typeface="Verdana" pitchFamily="34" charset="0"/>
              <a:ea typeface="ヒラギノ角ゴ Pro W3"/>
              <a:cs typeface="Verdana" pitchFamily="34" charset="0"/>
            </a:endParaRPr>
          </a:p>
        </p:txBody>
      </p:sp>
      <p:sp>
        <p:nvSpPr>
          <p:cNvPr id="3" name="2 Marcador de contenido"/>
          <p:cNvSpPr>
            <a:spLocks noGrp="1"/>
          </p:cNvSpPr>
          <p:nvPr>
            <p:ph idx="1"/>
          </p:nvPr>
        </p:nvSpPr>
        <p:spPr>
          <a:xfrm>
            <a:off x="250825" y="1773238"/>
            <a:ext cx="8177213" cy="3284537"/>
          </a:xfrm>
        </p:spPr>
        <p:txBody>
          <a:bodyPr/>
          <a:lstStyle/>
          <a:p>
            <a:pPr marL="457200" indent="-457200" algn="just">
              <a:buFont typeface="+mj-lt"/>
              <a:buAutoNum type="arabicPeriod"/>
              <a:defRPr/>
            </a:pPr>
            <a:r>
              <a:rPr lang="es-CL" dirty="0" smtClean="0">
                <a:solidFill>
                  <a:schemeClr val="tx1"/>
                </a:solidFill>
              </a:rPr>
              <a:t>Bonificación por retiro voluntario, de cargo municipal.</a:t>
            </a:r>
          </a:p>
          <a:p>
            <a:pPr marL="457200" indent="-457200" algn="just">
              <a:buFont typeface="+mj-lt"/>
              <a:buAutoNum type="arabicPeriod"/>
              <a:defRPr/>
            </a:pPr>
            <a:endParaRPr lang="es-CL" dirty="0" smtClean="0">
              <a:solidFill>
                <a:schemeClr val="tx1"/>
              </a:solidFill>
            </a:endParaRPr>
          </a:p>
          <a:p>
            <a:pPr marL="457200" indent="-457200" algn="just">
              <a:buFont typeface="+mj-lt"/>
              <a:buAutoNum type="arabicPeriod"/>
              <a:defRPr/>
            </a:pPr>
            <a:r>
              <a:rPr lang="es-CL" dirty="0" smtClean="0">
                <a:solidFill>
                  <a:schemeClr val="tx1"/>
                </a:solidFill>
              </a:rPr>
              <a:t>Bonificación adicional, de cargo fiscal.</a:t>
            </a:r>
          </a:p>
          <a:p>
            <a:pPr marL="457200" indent="-457200" algn="just">
              <a:buFont typeface="+mj-lt"/>
              <a:buAutoNum type="arabicPeriod"/>
              <a:defRPr/>
            </a:pPr>
            <a:endParaRPr lang="es-CL" dirty="0" smtClean="0">
              <a:solidFill>
                <a:schemeClr val="tx1"/>
              </a:solidFill>
            </a:endParaRPr>
          </a:p>
          <a:p>
            <a:pPr marL="457200" indent="-457200" algn="just">
              <a:buFont typeface="+mj-lt"/>
              <a:buAutoNum type="arabicPeriod"/>
              <a:defRPr/>
            </a:pPr>
            <a:r>
              <a:rPr lang="es-CL" dirty="0" smtClean="0">
                <a:solidFill>
                  <a:schemeClr val="tx1"/>
                </a:solidFill>
              </a:rPr>
              <a:t>Compatibilidad de plazos para postular al bono post laboral de la ley N°20.305.</a:t>
            </a:r>
          </a:p>
          <a:p>
            <a:pPr algn="just">
              <a:buFont typeface="Arial" pitchFamily="34" charset="0"/>
              <a:buNone/>
              <a:defRPr/>
            </a:pPr>
            <a:endParaRPr lang="es-CL" sz="2400" dirty="0" smtClean="0">
              <a:solidFill>
                <a:schemeClr val="tx1"/>
              </a:solidFill>
            </a:endParaRPr>
          </a:p>
          <a:p>
            <a:pPr algn="just">
              <a:buFont typeface="Arial" pitchFamily="34" charset="0"/>
              <a:buNone/>
              <a:defRPr/>
            </a:pPr>
            <a:endParaRPr lang="es-CL" sz="2400" dirty="0" smtClean="0">
              <a:solidFill>
                <a:schemeClr val="tx1"/>
              </a:solidFill>
            </a:endParaRPr>
          </a:p>
          <a:p>
            <a:pPr algn="just">
              <a:buFont typeface="Arial" pitchFamily="34" charset="0"/>
              <a:buNone/>
              <a:defRPr/>
            </a:pPr>
            <a:endParaRPr lang="es-ES" sz="3200" b="1" dirty="0" smtClean="0">
              <a:solidFill>
                <a:srgbClr val="005FA1"/>
              </a:solidFill>
            </a:endParaRPr>
          </a:p>
        </p:txBody>
      </p:sp>
      <p:sp>
        <p:nvSpPr>
          <p:cNvPr id="5" name="4 Rectángulo"/>
          <p:cNvSpPr/>
          <p:nvPr/>
        </p:nvSpPr>
        <p:spPr>
          <a:xfrm>
            <a:off x="692150" y="557213"/>
            <a:ext cx="6480175" cy="522287"/>
          </a:xfrm>
          <a:prstGeom prst="rect">
            <a:avLst/>
          </a:prstGeom>
        </p:spPr>
        <p:txBody>
          <a:bodyPr>
            <a:spAutoFit/>
          </a:bodyPr>
          <a:lstStyle/>
          <a:p>
            <a:pPr>
              <a:defRPr/>
            </a:pPr>
            <a:r>
              <a:rPr lang="es-CL" sz="2800" cap="all" dirty="0">
                <a:solidFill>
                  <a:srgbClr val="005FA1"/>
                </a:solidFill>
                <a:latin typeface="gobCL" charset="0"/>
                <a:cs typeface="gobCL"/>
                <a:sym typeface="Verdana Bold" charset="0"/>
              </a:rPr>
              <a:t>BENEFICIOS</a:t>
            </a:r>
            <a:endParaRPr lang="es-ES" sz="2800" dirty="0">
              <a:solidFill>
                <a:srgbClr val="005FA1"/>
              </a:solidFill>
              <a:latin typeface="Arial" pitchFamily="34" charset="0"/>
            </a:endParaRPr>
          </a:p>
        </p:txBody>
      </p:sp>
    </p:spTree>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1 Título"/>
          <p:cNvSpPr>
            <a:spLocks noGrp="1"/>
          </p:cNvSpPr>
          <p:nvPr>
            <p:ph type="title"/>
          </p:nvPr>
        </p:nvSpPr>
        <p:spPr>
          <a:xfrm>
            <a:off x="165100" y="260350"/>
            <a:ext cx="8164513" cy="973138"/>
          </a:xfrm>
        </p:spPr>
        <p:txBody>
          <a:bodyPr/>
          <a:lstStyle/>
          <a:p>
            <a:r>
              <a:rPr lang="es-CL" sz="3200" smtClean="0">
                <a:latin typeface="Verdana" pitchFamily="34" charset="0"/>
                <a:ea typeface="ヒラギノ角ゴ Pro W3"/>
                <a:cs typeface="Verdana" pitchFamily="34" charset="0"/>
              </a:rPr>
              <a:t>Bonificación por retiro voluntario</a:t>
            </a:r>
          </a:p>
        </p:txBody>
      </p:sp>
      <p:sp>
        <p:nvSpPr>
          <p:cNvPr id="39938" name="2 Marcador de contenido"/>
          <p:cNvSpPr>
            <a:spLocks noGrp="1"/>
          </p:cNvSpPr>
          <p:nvPr>
            <p:ph idx="1"/>
          </p:nvPr>
        </p:nvSpPr>
        <p:spPr>
          <a:xfrm>
            <a:off x="152400" y="1233488"/>
            <a:ext cx="8177213" cy="5219700"/>
          </a:xfrm>
        </p:spPr>
        <p:txBody>
          <a:bodyPr/>
          <a:lstStyle/>
          <a:p>
            <a:pPr algn="just">
              <a:buFont typeface="Arial" charset="0"/>
              <a:buNone/>
            </a:pPr>
            <a:r>
              <a:rPr lang="es-CL" smtClean="0">
                <a:solidFill>
                  <a:schemeClr val="tx1"/>
                </a:solidFill>
                <a:ea typeface="ヒラギノ角ゴ Pro W3"/>
                <a:cs typeface="ヒラギノ角ゴ Pro W3"/>
              </a:rPr>
              <a:t>	Un mes de remuneración por cada año de servicio o fracción superior a 6 meses prestados por el funcionario en la administración municipal, </a:t>
            </a:r>
            <a:r>
              <a:rPr lang="es-CL" b="1" smtClean="0">
                <a:solidFill>
                  <a:schemeClr val="tx1"/>
                </a:solidFill>
                <a:ea typeface="ヒラギノ角ゴ Pro W3"/>
                <a:cs typeface="ヒラギノ角ゴ Pro W3"/>
              </a:rPr>
              <a:t>con un máximo de 6 meses</a:t>
            </a:r>
            <a:r>
              <a:rPr lang="es-CL" smtClean="0">
                <a:solidFill>
                  <a:schemeClr val="tx1"/>
                </a:solidFill>
                <a:ea typeface="ヒラギノ角ゴ Pro W3"/>
                <a:cs typeface="ヒラギノ角ゴ Pro W3"/>
              </a:rPr>
              <a:t>.</a:t>
            </a:r>
          </a:p>
          <a:p>
            <a:pPr algn="just">
              <a:buFont typeface="Arial" charset="0"/>
              <a:buNone/>
            </a:pPr>
            <a:endParaRPr lang="es-CL" smtClean="0">
              <a:solidFill>
                <a:schemeClr val="tx1"/>
              </a:solidFill>
              <a:ea typeface="ヒラギノ角ゴ Pro W3"/>
              <a:cs typeface="ヒラギノ角ゴ Pro W3"/>
            </a:endParaRPr>
          </a:p>
          <a:p>
            <a:pPr algn="just">
              <a:buFont typeface="Arial" charset="0"/>
              <a:buNone/>
            </a:pPr>
            <a:r>
              <a:rPr lang="es-CL" smtClean="0">
                <a:solidFill>
                  <a:schemeClr val="tx1"/>
                </a:solidFill>
                <a:ea typeface="ヒラギノ角ゴ Pro W3"/>
                <a:cs typeface="ヒラギノ角ゴ Pro W3"/>
              </a:rPr>
              <a:t>	</a:t>
            </a:r>
            <a:r>
              <a:rPr lang="es-CL" b="1" smtClean="0">
                <a:solidFill>
                  <a:schemeClr val="tx1"/>
                </a:solidFill>
                <a:ea typeface="ヒラギノ角ゴ Pro W3"/>
                <a:cs typeface="ヒラギノ角ゴ Pro W3"/>
              </a:rPr>
              <a:t>Alcalde</a:t>
            </a:r>
            <a:r>
              <a:rPr lang="es-CL" smtClean="0">
                <a:solidFill>
                  <a:schemeClr val="tx1"/>
                </a:solidFill>
                <a:ea typeface="ヒラギノ角ゴ Pro W3"/>
                <a:cs typeface="ヒラギノ角ゴ Pro W3"/>
              </a:rPr>
              <a:t>, previo acuerdo del Concejo, </a:t>
            </a:r>
            <a:r>
              <a:rPr lang="es-CL" b="1" smtClean="0">
                <a:solidFill>
                  <a:schemeClr val="tx1"/>
                </a:solidFill>
                <a:ea typeface="ヒラギノ角ゴ Pro W3"/>
                <a:cs typeface="ヒラギノ角ゴ Pro W3"/>
              </a:rPr>
              <a:t>podrá otorgar una bonificación por retiro complementaria</a:t>
            </a:r>
            <a:r>
              <a:rPr lang="es-CL" smtClean="0">
                <a:solidFill>
                  <a:schemeClr val="tx1"/>
                </a:solidFill>
                <a:ea typeface="ヒラギノ角ゴ Pro W3"/>
                <a:cs typeface="ヒラギノ角ゴ Pro W3"/>
              </a:rPr>
              <a:t> la que en conjunto con la anterior no podrá sobrepasar los años de servicio prestados en la administración municipal, ni ser superior a 11 meses de bonificación.</a:t>
            </a:r>
          </a:p>
          <a:p>
            <a:pPr algn="just">
              <a:buFont typeface="Arial" charset="0"/>
              <a:buNone/>
            </a:pPr>
            <a:endParaRPr lang="es-CL" smtClean="0">
              <a:solidFill>
                <a:schemeClr val="tx1"/>
              </a:solidFill>
              <a:ea typeface="ヒラギノ角ゴ Pro W3"/>
              <a:cs typeface="ヒラギノ角ゴ Pro W3"/>
            </a:endParaRPr>
          </a:p>
          <a:p>
            <a:pPr algn="just">
              <a:buFont typeface="Arial" charset="0"/>
              <a:buNone/>
            </a:pPr>
            <a:r>
              <a:rPr lang="es-CL" smtClean="0">
                <a:solidFill>
                  <a:schemeClr val="tx1"/>
                </a:solidFill>
                <a:ea typeface="ヒラギノ角ゴ Pro W3"/>
                <a:cs typeface="ヒラギノ角ゴ Pro W3"/>
              </a:rPr>
              <a:t>	Se reconocerán los períodos discontinuos, siempre que ellos sean superiores a un año, o al menos, uno de ellos sea superior a 5 años.</a:t>
            </a:r>
          </a:p>
          <a:p>
            <a:pPr algn="just">
              <a:buFont typeface="Arial" charset="0"/>
              <a:buNone/>
            </a:pPr>
            <a:endParaRPr lang="es-CL" smtClean="0">
              <a:solidFill>
                <a:schemeClr val="tx1"/>
              </a:solidFill>
              <a:ea typeface="ヒラギノ角ゴ Pro W3"/>
              <a:cs typeface="ヒラギノ角ゴ Pro W3"/>
            </a:endParaRPr>
          </a:p>
          <a:p>
            <a:pPr algn="just">
              <a:buFont typeface="Arial" charset="0"/>
              <a:buNone/>
            </a:pPr>
            <a:r>
              <a:rPr lang="es-CL" b="1" smtClean="0">
                <a:solidFill>
                  <a:schemeClr val="tx1"/>
                </a:solidFill>
                <a:ea typeface="ヒラギノ角ゴ Pro W3"/>
                <a:cs typeface="ヒラギノ角ゴ Pro W3"/>
              </a:rPr>
              <a:t>	Base de cálculo: </a:t>
            </a:r>
            <a:r>
              <a:rPr lang="es-CL" smtClean="0">
                <a:solidFill>
                  <a:schemeClr val="tx1"/>
                </a:solidFill>
                <a:ea typeface="ヒラギノ角ゴ Pro W3"/>
                <a:cs typeface="ヒラギノ角ゴ Pro W3"/>
              </a:rPr>
              <a:t>Promedio de las remuneraciones mensuales de los últimos 12 meses inmediatamente anteriores al cese, actualizados según IPC entregado por el INE.</a:t>
            </a:r>
          </a:p>
          <a:p>
            <a:pPr algn="just">
              <a:buFont typeface="Arial" charset="0"/>
              <a:buNone/>
            </a:pPr>
            <a:endParaRPr lang="es-CL" smtClean="0">
              <a:solidFill>
                <a:schemeClr val="tx1"/>
              </a:solidFill>
              <a:ea typeface="ヒラギノ角ゴ Pro W3"/>
              <a:cs typeface="ヒラギノ角ゴ Pro W3"/>
            </a:endParaRPr>
          </a:p>
          <a:p>
            <a:pPr algn="just">
              <a:buFont typeface="Arial" charset="0"/>
              <a:buNone/>
            </a:pPr>
            <a:endParaRPr lang="es-CL" smtClean="0">
              <a:solidFill>
                <a:schemeClr val="tx1"/>
              </a:solidFill>
              <a:ea typeface="ヒラギノ角ゴ Pro W3"/>
              <a:cs typeface="ヒラギノ角ゴ Pro W3"/>
            </a:endParaRPr>
          </a:p>
          <a:p>
            <a:pPr>
              <a:buFont typeface="Arial" charset="0"/>
              <a:buNone/>
            </a:pPr>
            <a:endParaRPr lang="es-CL" smtClean="0">
              <a:ea typeface="ヒラギノ角ゴ Pro W3"/>
              <a:cs typeface="ヒラギノ角ゴ Pro W3"/>
            </a:endParaRPr>
          </a:p>
          <a:p>
            <a:pPr>
              <a:buFont typeface="Arial" charset="0"/>
              <a:buNone/>
            </a:pPr>
            <a:endParaRPr lang="es-CL" smtClean="0">
              <a:ea typeface="ヒラギノ角ゴ Pro W3"/>
              <a:cs typeface="ヒラギノ角ゴ Pro W3"/>
            </a:endParaRPr>
          </a:p>
        </p:txBody>
      </p:sp>
    </p:spTree>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1 Título"/>
          <p:cNvSpPr>
            <a:spLocks noGrp="1"/>
          </p:cNvSpPr>
          <p:nvPr>
            <p:ph type="title"/>
          </p:nvPr>
        </p:nvSpPr>
        <p:spPr/>
        <p:txBody>
          <a:bodyPr/>
          <a:lstStyle/>
          <a:p>
            <a:r>
              <a:rPr lang="es-CL" smtClean="0">
                <a:latin typeface="Verdana" pitchFamily="34" charset="0"/>
                <a:ea typeface="ヒラギノ角ゴ Pro W3"/>
                <a:cs typeface="Verdana" pitchFamily="34" charset="0"/>
              </a:rPr>
              <a:t>Características Bonificación por Retiro Voluntario</a:t>
            </a:r>
          </a:p>
        </p:txBody>
      </p:sp>
      <p:sp>
        <p:nvSpPr>
          <p:cNvPr id="40962" name="2 Marcador de contenido"/>
          <p:cNvSpPr>
            <a:spLocks noGrp="1"/>
          </p:cNvSpPr>
          <p:nvPr>
            <p:ph idx="1"/>
          </p:nvPr>
        </p:nvSpPr>
        <p:spPr>
          <a:xfrm>
            <a:off x="827088" y="1700213"/>
            <a:ext cx="7200900" cy="2665412"/>
          </a:xfrm>
        </p:spPr>
        <p:txBody>
          <a:bodyPr/>
          <a:lstStyle/>
          <a:p>
            <a:pPr algn="just"/>
            <a:r>
              <a:rPr lang="es-CL" b="1" smtClean="0">
                <a:solidFill>
                  <a:schemeClr val="tx1"/>
                </a:solidFill>
                <a:ea typeface="ヒラギノ角ゴ Pro W3"/>
                <a:cs typeface="ヒラギノ角ゴ Pro W3"/>
              </a:rPr>
              <a:t>Es de cargo municipal</a:t>
            </a:r>
            <a:r>
              <a:rPr lang="es-CL" smtClean="0">
                <a:solidFill>
                  <a:schemeClr val="tx1"/>
                </a:solidFill>
                <a:ea typeface="ヒラギノ角ゴ Pro W3"/>
                <a:cs typeface="ヒラギノ角ゴ Pro W3"/>
              </a:rPr>
              <a:t>.</a:t>
            </a:r>
          </a:p>
          <a:p>
            <a:pPr algn="just"/>
            <a:endParaRPr lang="es-CL" smtClean="0">
              <a:solidFill>
                <a:schemeClr val="tx1"/>
              </a:solidFill>
              <a:ea typeface="ヒラギノ角ゴ Pro W3"/>
              <a:cs typeface="ヒラギノ角ゴ Pro W3"/>
            </a:endParaRPr>
          </a:p>
          <a:p>
            <a:pPr algn="just"/>
            <a:r>
              <a:rPr lang="es-CL" smtClean="0">
                <a:solidFill>
                  <a:schemeClr val="tx1"/>
                </a:solidFill>
                <a:ea typeface="ヒラギノ角ゴ Pro W3"/>
                <a:cs typeface="ヒラギノ角ゴ Pro W3"/>
              </a:rPr>
              <a:t>No constituye remuneración.</a:t>
            </a:r>
          </a:p>
          <a:p>
            <a:pPr algn="just"/>
            <a:endParaRPr lang="es-CL" smtClean="0">
              <a:solidFill>
                <a:schemeClr val="tx1"/>
              </a:solidFill>
              <a:ea typeface="ヒラギノ角ゴ Pro W3"/>
              <a:cs typeface="ヒラギノ角ゴ Pro W3"/>
            </a:endParaRPr>
          </a:p>
          <a:p>
            <a:pPr algn="just"/>
            <a:r>
              <a:rPr lang="es-CL" smtClean="0">
                <a:solidFill>
                  <a:schemeClr val="tx1"/>
                </a:solidFill>
                <a:ea typeface="ヒラギノ角ゴ Pro W3"/>
                <a:cs typeface="ヒラギノ角ゴ Pro W3"/>
              </a:rPr>
              <a:t>No constituye renta.</a:t>
            </a:r>
          </a:p>
          <a:p>
            <a:pPr algn="just"/>
            <a:endParaRPr lang="es-CL" smtClean="0">
              <a:solidFill>
                <a:schemeClr val="tx1"/>
              </a:solidFill>
              <a:ea typeface="ヒラギノ角ゴ Pro W3"/>
              <a:cs typeface="ヒラギノ角ゴ Pro W3"/>
            </a:endParaRPr>
          </a:p>
          <a:p>
            <a:pPr algn="just"/>
            <a:r>
              <a:rPr lang="es-CL" smtClean="0">
                <a:solidFill>
                  <a:schemeClr val="tx1"/>
                </a:solidFill>
                <a:ea typeface="ヒラギノ角ゴ Pro W3"/>
                <a:cs typeface="ヒラギノ角ゴ Pro W3"/>
              </a:rPr>
              <a:t>No será imponible ni tributable.</a:t>
            </a:r>
          </a:p>
          <a:p>
            <a:pPr algn="just"/>
            <a:endParaRPr lang="es-CL" smtClean="0">
              <a:solidFill>
                <a:schemeClr val="tx1"/>
              </a:solidFill>
              <a:ea typeface="ヒラギノ角ゴ Pro W3"/>
              <a:cs typeface="ヒラギノ角ゴ Pro W3"/>
            </a:endParaRPr>
          </a:p>
          <a:p>
            <a:pPr algn="just"/>
            <a:endParaRPr lang="es-CL" smtClean="0">
              <a:solidFill>
                <a:schemeClr val="tx1"/>
              </a:solidFill>
              <a:ea typeface="ヒラギノ角ゴ Pro W3"/>
              <a:cs typeface="ヒラギノ角ゴ Pro W3"/>
            </a:endParaRPr>
          </a:p>
        </p:txBody>
      </p:sp>
    </p:spTree>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1 Título"/>
          <p:cNvSpPr>
            <a:spLocks noGrp="1"/>
          </p:cNvSpPr>
          <p:nvPr>
            <p:ph type="title"/>
          </p:nvPr>
        </p:nvSpPr>
        <p:spPr/>
        <p:txBody>
          <a:bodyPr/>
          <a:lstStyle/>
          <a:p>
            <a:r>
              <a:rPr lang="es-CL" smtClean="0">
                <a:latin typeface="Verdana" pitchFamily="34" charset="0"/>
                <a:ea typeface="ヒラギノ角ゴ Pro W3"/>
                <a:cs typeface="Verdana" pitchFamily="34" charset="0"/>
              </a:rPr>
              <a:t>Bonificación Adicional - Requisitos</a:t>
            </a:r>
          </a:p>
        </p:txBody>
      </p:sp>
      <p:sp>
        <p:nvSpPr>
          <p:cNvPr id="41986" name="2 Marcador de contenido"/>
          <p:cNvSpPr>
            <a:spLocks noGrp="1"/>
          </p:cNvSpPr>
          <p:nvPr>
            <p:ph idx="1"/>
          </p:nvPr>
        </p:nvSpPr>
        <p:spPr>
          <a:xfrm>
            <a:off x="139700" y="1052513"/>
            <a:ext cx="8177213" cy="4897437"/>
          </a:xfrm>
        </p:spPr>
        <p:txBody>
          <a:bodyPr/>
          <a:lstStyle/>
          <a:p>
            <a:pPr algn="just"/>
            <a:r>
              <a:rPr lang="es-CL" smtClean="0">
                <a:solidFill>
                  <a:schemeClr val="tx1"/>
                </a:solidFill>
                <a:ea typeface="ヒラギノ角ゴ Pro W3"/>
                <a:cs typeface="ヒラギノ角ゴ Pro W3"/>
              </a:rPr>
              <a:t>Funcionarios que hayan percibido la bonificación por retiro previamente indicada.</a:t>
            </a:r>
          </a:p>
          <a:p>
            <a:pPr algn="just"/>
            <a:endParaRPr lang="es-CL" smtClean="0">
              <a:solidFill>
                <a:schemeClr val="tx1"/>
              </a:solidFill>
              <a:ea typeface="ヒラギノ角ゴ Pro W3"/>
              <a:cs typeface="ヒラギノ角ゴ Pro W3"/>
            </a:endParaRPr>
          </a:p>
          <a:p>
            <a:pPr algn="just"/>
            <a:r>
              <a:rPr lang="es-CL" smtClean="0">
                <a:solidFill>
                  <a:schemeClr val="tx1"/>
                </a:solidFill>
                <a:ea typeface="ヒラギノ角ゴ Pro W3"/>
                <a:cs typeface="ヒラギノ角ゴ Pro W3"/>
              </a:rPr>
              <a:t>Que cuenten con un mínimo de 10 años de servicio continuos o discontinuos prestados en la administración municipal, computados en las mismas condiciones previamente indicadas.</a:t>
            </a:r>
          </a:p>
          <a:p>
            <a:pPr algn="just"/>
            <a:endParaRPr lang="es-CL" smtClean="0">
              <a:solidFill>
                <a:schemeClr val="tx1"/>
              </a:solidFill>
              <a:ea typeface="ヒラギノ角ゴ Pro W3"/>
              <a:cs typeface="ヒラギノ角ゴ Pro W3"/>
            </a:endParaRPr>
          </a:p>
          <a:p>
            <a:pPr algn="just"/>
            <a:r>
              <a:rPr lang="es-CL" smtClean="0">
                <a:solidFill>
                  <a:schemeClr val="tx1"/>
                </a:solidFill>
                <a:ea typeface="ヒラギノ角ゴ Pro W3"/>
                <a:cs typeface="ヒラギノ角ゴ Pro W3"/>
              </a:rPr>
              <a:t>No será imponible ni constituirá renta para ningún efecto legal.</a:t>
            </a:r>
          </a:p>
          <a:p>
            <a:pPr algn="just"/>
            <a:endParaRPr lang="es-CL" smtClean="0">
              <a:solidFill>
                <a:schemeClr val="tx1"/>
              </a:solidFill>
              <a:ea typeface="ヒラギノ角ゴ Pro W3"/>
              <a:cs typeface="ヒラギノ角ゴ Pro W3"/>
            </a:endParaRPr>
          </a:p>
          <a:p>
            <a:pPr algn="just"/>
            <a:r>
              <a:rPr lang="es-CL" smtClean="0">
                <a:solidFill>
                  <a:schemeClr val="tx1"/>
                </a:solidFill>
                <a:ea typeface="ヒラギノ角ゴ Pro W3"/>
                <a:cs typeface="ヒラギノ角ゴ Pro W3"/>
              </a:rPr>
              <a:t>Su monto se refiere a una jornada de 44 horas semanales. Si ésta fuere inferior, se calculará en forma proporcional.</a:t>
            </a:r>
          </a:p>
          <a:p>
            <a:endParaRPr lang="es-CL" smtClean="0">
              <a:ea typeface="ヒラギノ角ゴ Pro W3"/>
              <a:cs typeface="ヒラギノ角ゴ Pro W3"/>
            </a:endParaRPr>
          </a:p>
          <a:p>
            <a:endParaRPr lang="es-CL" smtClean="0">
              <a:ea typeface="ヒラギノ角ゴ Pro W3"/>
              <a:cs typeface="ヒラギノ角ゴ Pro W3"/>
            </a:endParaRPr>
          </a:p>
          <a:p>
            <a:pPr>
              <a:buFont typeface="Arial" charset="0"/>
              <a:buNone/>
            </a:pPr>
            <a:endParaRPr lang="es-CL" smtClean="0">
              <a:ea typeface="ヒラギノ角ゴ Pro W3"/>
              <a:cs typeface="ヒラギノ角ゴ Pro W3"/>
            </a:endParaRPr>
          </a:p>
          <a:p>
            <a:pPr>
              <a:buFont typeface="Arial" charset="0"/>
              <a:buNone/>
            </a:pPr>
            <a:endParaRPr lang="es-CL" smtClean="0">
              <a:ea typeface="ヒラギノ角ゴ Pro W3"/>
              <a:cs typeface="ヒラギノ角ゴ Pro W3"/>
            </a:endParaRPr>
          </a:p>
          <a:p>
            <a:pPr>
              <a:buFont typeface="Arial" charset="0"/>
              <a:buNone/>
            </a:pPr>
            <a:endParaRPr lang="es-CL" smtClean="0">
              <a:ea typeface="ヒラギノ角ゴ Pro W3"/>
              <a:cs typeface="ヒラギノ角ゴ Pro W3"/>
            </a:endParaRPr>
          </a:p>
          <a:p>
            <a:pPr>
              <a:buFont typeface="Arial" charset="0"/>
              <a:buNone/>
            </a:pPr>
            <a:endParaRPr lang="es-CL" smtClean="0">
              <a:ea typeface="ヒラギノ角ゴ Pro W3"/>
              <a:cs typeface="ヒラギノ角ゴ Pro W3"/>
            </a:endParaRPr>
          </a:p>
        </p:txBody>
      </p:sp>
    </p:spTree>
  </p:cSld>
  <p:clrMapOvr>
    <a:masterClrMapping/>
  </p:clrMapOvr>
  <p:transition spd="slow"/>
  <p:timing>
    <p:tnLst>
      <p:par>
        <p:cTn id="1" dur="indefinite" restart="never" nodeType="tmRoot"/>
      </p:par>
    </p:tnLst>
  </p:timing>
</p:sld>
</file>

<file path=ppt/theme/theme1.xml><?xml version="1.0" encoding="utf-8"?>
<a:theme xmlns:a="http://schemas.openxmlformats.org/drawingml/2006/main" name="Plantilla5Dipr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Office Theme">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Plantilla5Dipres</Template>
  <TotalTime>10155</TotalTime>
  <Words>876</Words>
  <Application>Microsoft Office PowerPoint</Application>
  <PresentationFormat>Presentación en pantalla (4:3)</PresentationFormat>
  <Paragraphs>146</Paragraphs>
  <Slides>16</Slides>
  <Notes>0</Notes>
  <HiddenSlides>0</HiddenSlides>
  <MMClips>0</MMClips>
  <ScaleCrop>false</ScaleCrop>
  <HeadingPairs>
    <vt:vector size="6" baseType="variant">
      <vt:variant>
        <vt:lpstr>Fuentes usadas</vt:lpstr>
      </vt:variant>
      <vt:variant>
        <vt:i4>6</vt:i4>
      </vt:variant>
      <vt:variant>
        <vt:lpstr>Tema</vt:lpstr>
      </vt:variant>
      <vt:variant>
        <vt:i4>3</vt:i4>
      </vt:variant>
      <vt:variant>
        <vt:lpstr>Títulos de diapositiva</vt:lpstr>
      </vt:variant>
      <vt:variant>
        <vt:i4>16</vt:i4>
      </vt:variant>
    </vt:vector>
  </HeadingPairs>
  <TitlesOfParts>
    <vt:vector size="25" baseType="lpstr">
      <vt:lpstr>Arial</vt:lpstr>
      <vt:lpstr>Calibri</vt:lpstr>
      <vt:lpstr>gobCL</vt:lpstr>
      <vt:lpstr>Verdana</vt:lpstr>
      <vt:lpstr>Verdana Bold</vt:lpstr>
      <vt:lpstr>ヒラギノ角ゴ Pro W3</vt:lpstr>
      <vt:lpstr>Plantilla5Dipres</vt:lpstr>
      <vt:lpstr>1_Office Theme</vt:lpstr>
      <vt:lpstr>2_Office Theme</vt:lpstr>
      <vt:lpstr> PROPUESTA DEL EJECUTIVO  A   CONFEDERACION NACIONAL DE FUNCIONARIOS MUNICIPALES (ASEMUCH)   PLAN DE RETIRO</vt:lpstr>
      <vt:lpstr>ANTECEDENTES</vt:lpstr>
      <vt:lpstr>COBERTURA (BENEFICIARIOS)</vt:lpstr>
      <vt:lpstr>COBERTURA: TRABAJADORES DE LOS CEMENTERIOS MUNICIPALES REGIDOS POR EL CÓDIGO DEL TRABAJO</vt:lpstr>
      <vt:lpstr>Vigencia</vt:lpstr>
      <vt:lpstr> </vt:lpstr>
      <vt:lpstr>Bonificación por retiro voluntario</vt:lpstr>
      <vt:lpstr>Características Bonificación por Retiro Voluntario</vt:lpstr>
      <vt:lpstr>Bonificación Adicional - Requisitos</vt:lpstr>
      <vt:lpstr>COMPATIBILIDAD DE PLAZOS PARA POSTULAR AL BONO POST LABORAL LEY 20.305</vt:lpstr>
      <vt:lpstr>Inhabilidades</vt:lpstr>
      <vt:lpstr>Cupos</vt:lpstr>
      <vt:lpstr>Cupos - Plazos para postular a los beneficios</vt:lpstr>
      <vt:lpstr>Requisitos respecto de la declaración de invalidez</vt:lpstr>
      <vt:lpstr>Monto De La Bonificación Adicional</vt:lpstr>
      <vt:lpstr>Cronograma de trabajo año 2017</vt:lpstr>
    </vt:vector>
  </TitlesOfParts>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PROPUESTA DEL EJECUTIVO  A   CONFEDERACION NACIONAL DE FUNCIONARIOS MUNICIPALES (ASEMUCH)   PLAN DE RETIRO</dc:title>
  <dc:creator>Usuario</dc:creator>
  <cp:lastModifiedBy>ramon chanqueo</cp:lastModifiedBy>
  <cp:revision>1131</cp:revision>
  <dcterms:created xsi:type="dcterms:W3CDTF">2012-10-08T00:50:02Z</dcterms:created>
  <dcterms:modified xsi:type="dcterms:W3CDTF">2017-03-28T15:39:17Z</dcterms:modified>
</cp:coreProperties>
</file>