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24"/>
  </p:notesMasterIdLst>
  <p:handoutMasterIdLst>
    <p:handoutMasterId r:id="rId25"/>
  </p:handoutMasterIdLst>
  <p:sldIdLst>
    <p:sldId id="257" r:id="rId5"/>
    <p:sldId id="268" r:id="rId6"/>
    <p:sldId id="273" r:id="rId7"/>
    <p:sldId id="275" r:id="rId8"/>
    <p:sldId id="276" r:id="rId9"/>
    <p:sldId id="277" r:id="rId10"/>
    <p:sldId id="279" r:id="rId11"/>
    <p:sldId id="281" r:id="rId12"/>
    <p:sldId id="280" r:id="rId13"/>
    <p:sldId id="282" r:id="rId14"/>
    <p:sldId id="283" r:id="rId15"/>
    <p:sldId id="290" r:id="rId16"/>
    <p:sldId id="291" r:id="rId17"/>
    <p:sldId id="287" r:id="rId18"/>
    <p:sldId id="288" r:id="rId19"/>
    <p:sldId id="284" r:id="rId20"/>
    <p:sldId id="289" r:id="rId21"/>
    <p:sldId id="285" r:id="rId22"/>
    <p:sldId id="286" r:id="rId23"/>
  </p:sldIdLst>
  <p:sldSz cx="12188825" cy="6858000"/>
  <p:notesSz cx="6858000" cy="9144000"/>
  <p:defaultTextStyle>
    <a:defPPr rtl="0">
      <a:defRPr lang="es-ES"/>
    </a:defPPr>
    <a:lvl1pPr marL="0" algn="l" defTabSz="1218987" rtl="0" eaLnBrk="1" latinLnBrk="0" hangingPunct="1">
      <a:defRPr sz="2400" kern="1200">
        <a:solidFill>
          <a:schemeClr val="tx1"/>
        </a:solidFill>
        <a:latin typeface="+mn-lt"/>
        <a:ea typeface="+mn-ea"/>
        <a:cs typeface="+mn-cs"/>
      </a:defRPr>
    </a:lvl1pPr>
    <a:lvl2pPr marL="609493" algn="l" defTabSz="1218987" rtl="0" eaLnBrk="1" latinLnBrk="0" hangingPunct="1">
      <a:defRPr sz="2400" kern="1200">
        <a:solidFill>
          <a:schemeClr val="tx1"/>
        </a:solidFill>
        <a:latin typeface="+mn-lt"/>
        <a:ea typeface="+mn-ea"/>
        <a:cs typeface="+mn-cs"/>
      </a:defRPr>
    </a:lvl2pPr>
    <a:lvl3pPr marL="1218987" algn="l" defTabSz="1218987" rtl="0" eaLnBrk="1" latinLnBrk="0" hangingPunct="1">
      <a:defRPr sz="2400" kern="1200">
        <a:solidFill>
          <a:schemeClr val="tx1"/>
        </a:solidFill>
        <a:latin typeface="+mn-lt"/>
        <a:ea typeface="+mn-ea"/>
        <a:cs typeface="+mn-cs"/>
      </a:defRPr>
    </a:lvl3pPr>
    <a:lvl4pPr marL="1828480" algn="l" defTabSz="1218987" rtl="0" eaLnBrk="1" latinLnBrk="0" hangingPunct="1">
      <a:defRPr sz="2400" kern="1200">
        <a:solidFill>
          <a:schemeClr val="tx1"/>
        </a:solidFill>
        <a:latin typeface="+mn-lt"/>
        <a:ea typeface="+mn-ea"/>
        <a:cs typeface="+mn-cs"/>
      </a:defRPr>
    </a:lvl4pPr>
    <a:lvl5pPr marL="2437973" algn="l" defTabSz="1218987" rtl="0" eaLnBrk="1" latinLnBrk="0" hangingPunct="1">
      <a:defRPr sz="2400" kern="1200">
        <a:solidFill>
          <a:schemeClr val="tx1"/>
        </a:solidFill>
        <a:latin typeface="+mn-lt"/>
        <a:ea typeface="+mn-ea"/>
        <a:cs typeface="+mn-cs"/>
      </a:defRPr>
    </a:lvl5pPr>
    <a:lvl6pPr marL="3047467" algn="l" defTabSz="1218987" rtl="0" eaLnBrk="1" latinLnBrk="0" hangingPunct="1">
      <a:defRPr sz="2400" kern="1200">
        <a:solidFill>
          <a:schemeClr val="tx1"/>
        </a:solidFill>
        <a:latin typeface="+mn-lt"/>
        <a:ea typeface="+mn-ea"/>
        <a:cs typeface="+mn-cs"/>
      </a:defRPr>
    </a:lvl6pPr>
    <a:lvl7pPr marL="3656960" algn="l" defTabSz="1218987" rtl="0" eaLnBrk="1" latinLnBrk="0" hangingPunct="1">
      <a:defRPr sz="2400" kern="1200">
        <a:solidFill>
          <a:schemeClr val="tx1"/>
        </a:solidFill>
        <a:latin typeface="+mn-lt"/>
        <a:ea typeface="+mn-ea"/>
        <a:cs typeface="+mn-cs"/>
      </a:defRPr>
    </a:lvl7pPr>
    <a:lvl8pPr marL="4266453" algn="l" defTabSz="1218987" rtl="0" eaLnBrk="1" latinLnBrk="0" hangingPunct="1">
      <a:defRPr sz="2400" kern="1200">
        <a:solidFill>
          <a:schemeClr val="tx1"/>
        </a:solidFill>
        <a:latin typeface="+mn-lt"/>
        <a:ea typeface="+mn-ea"/>
        <a:cs typeface="+mn-cs"/>
      </a:defRPr>
    </a:lvl8pPr>
    <a:lvl9pPr marL="4875947" algn="l" defTabSz="1218987" rtl="0" eaLnBrk="1" latinLnBrk="0" hangingPunct="1">
      <a:defRPr sz="24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5" pos="3839">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94404"/>
    <a:srgbClr val="5F6F0F"/>
    <a:srgbClr val="718412"/>
    <a:srgbClr val="65741A"/>
    <a:srgbClr val="70811D"/>
    <a:srgbClr val="7B8D1F"/>
    <a:srgbClr val="839721"/>
    <a:srgbClr val="95AB25"/>
    <a:srgbClr val="BC5500"/>
    <a:srgbClr val="C45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6395" autoAdjust="0"/>
  </p:normalViewPr>
  <p:slideViewPr>
    <p:cSldViewPr>
      <p:cViewPr varScale="1">
        <p:scale>
          <a:sx n="48" d="100"/>
          <a:sy n="48" d="100"/>
        </p:scale>
        <p:origin x="-126" y="-150"/>
      </p:cViewPr>
      <p:guideLst>
        <p:guide orient="horz" pos="2160"/>
        <p:guide pos="3839"/>
      </p:guideLst>
    </p:cSldViewPr>
  </p:slideViewPr>
  <p:notesTextViewPr>
    <p:cViewPr>
      <p:scale>
        <a:sx n="1" d="1"/>
        <a:sy n="1" d="1"/>
      </p:scale>
      <p:origin x="0" y="0"/>
    </p:cViewPr>
  </p:notesTextViewPr>
  <p:notesViewPr>
    <p:cSldViewPr showGuides="1">
      <p:cViewPr varScale="1">
        <p:scale>
          <a:sx n="88" d="100"/>
          <a:sy n="88" d="100"/>
        </p:scale>
        <p:origin x="2478" y="6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posición de encabezado 1"/>
          <p:cNvSpPr>
            <a:spLocks noGrp="1"/>
          </p:cNvSpPr>
          <p:nvPr>
            <p:ph type="hdr" sz="quarter"/>
          </p:nvPr>
        </p:nvSpPr>
        <p:spPr>
          <a:xfrm>
            <a:off x="0" y="0"/>
            <a:ext cx="2971800" cy="457200"/>
          </a:xfrm>
          <a:prstGeom prst="rect">
            <a:avLst/>
          </a:prstGeom>
        </p:spPr>
        <p:txBody>
          <a:bodyPr vert="horz" lIns="91440" tIns="45720" rIns="91440" bIns="45720" rtlCol="0"/>
          <a:lstStyle>
            <a:lvl1pPr algn="l" rtl="0">
              <a:defRPr sz="1200"/>
            </a:lvl1pPr>
          </a:lstStyle>
          <a:p>
            <a:pPr rtl="0"/>
            <a:endParaRPr lang="es-ES" dirty="0"/>
          </a:p>
        </p:txBody>
      </p:sp>
      <p:sp>
        <p:nvSpPr>
          <p:cNvPr id="3" name="Marcador de posición de fecha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l" rtl="0">
              <a:defRPr sz="1200"/>
            </a:lvl1pPr>
          </a:lstStyle>
          <a:p>
            <a:pPr algn="r" rtl="0"/>
            <a:fld id="{C8F1D84B-F747-4821-8617-FBD61E8F4308}" type="datetime1">
              <a:rPr lang="es-ES" smtClean="0"/>
              <a:t>07/09/2017</a:t>
            </a:fld>
            <a:endParaRPr lang="es-ES" dirty="0"/>
          </a:p>
        </p:txBody>
      </p:sp>
      <p:sp>
        <p:nvSpPr>
          <p:cNvPr id="4" name="Marcador de posición de pie de página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rtl="0">
              <a:defRPr sz="1200"/>
            </a:lvl1pPr>
          </a:lstStyle>
          <a:p>
            <a:pPr rtl="0"/>
            <a:endParaRPr lang="es-ES" dirty="0"/>
          </a:p>
        </p:txBody>
      </p:sp>
      <p:sp>
        <p:nvSpPr>
          <p:cNvPr id="5" name="Marcador de posición de número de diapositiva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l" rtl="0">
              <a:defRPr sz="1200"/>
            </a:lvl1pPr>
          </a:lstStyle>
          <a:p>
            <a:pPr algn="r" rtl="0"/>
            <a:fld id="{79429053-DC2A-4342-ADD4-2FD729D91E2C}" type="slidenum">
              <a:rPr lang="es-ES" smtClean="0"/>
              <a:pPr algn="r" rtl="0"/>
              <a:t>‹Nº›</a:t>
            </a:fld>
            <a:endParaRPr lang="es-ES" dirty="0"/>
          </a:p>
        </p:txBody>
      </p:sp>
    </p:spTree>
    <p:extLst>
      <p:ext uri="{BB962C8B-B14F-4D97-AF65-F5344CB8AC3E}">
        <p14:creationId xmlns:p14="http://schemas.microsoft.com/office/powerpoint/2010/main" val="423204575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posición de encabezado 1"/>
          <p:cNvSpPr>
            <a:spLocks noGrp="1"/>
          </p:cNvSpPr>
          <p:nvPr>
            <p:ph type="hdr" sz="quarter"/>
          </p:nvPr>
        </p:nvSpPr>
        <p:spPr>
          <a:xfrm>
            <a:off x="0" y="0"/>
            <a:ext cx="2971800" cy="457200"/>
          </a:xfrm>
          <a:prstGeom prst="rect">
            <a:avLst/>
          </a:prstGeom>
        </p:spPr>
        <p:txBody>
          <a:bodyPr vert="horz" lIns="91440" tIns="45720" rIns="91440" bIns="45720" rtlCol="0"/>
          <a:lstStyle>
            <a:lvl1pPr algn="l" rtl="0">
              <a:defRPr sz="1200"/>
            </a:lvl1pPr>
          </a:lstStyle>
          <a:p>
            <a:pPr rtl="0"/>
            <a:endParaRPr lang="es-ES" noProof="0" dirty="0"/>
          </a:p>
        </p:txBody>
      </p:sp>
      <p:sp>
        <p:nvSpPr>
          <p:cNvPr id="3" name="Marcador de posición de fecha 2"/>
          <p:cNvSpPr>
            <a:spLocks noGrp="1"/>
          </p:cNvSpPr>
          <p:nvPr>
            <p:ph type="dt" idx="1"/>
          </p:nvPr>
        </p:nvSpPr>
        <p:spPr>
          <a:xfrm>
            <a:off x="3884613" y="0"/>
            <a:ext cx="2971800" cy="457200"/>
          </a:xfrm>
          <a:prstGeom prst="rect">
            <a:avLst/>
          </a:prstGeom>
        </p:spPr>
        <p:txBody>
          <a:bodyPr vert="horz" lIns="91440" tIns="45720" rIns="91440" bIns="45720" rtlCol="0"/>
          <a:lstStyle>
            <a:lvl1pPr algn="r" rtl="0">
              <a:defRPr sz="1200"/>
            </a:lvl1pPr>
          </a:lstStyle>
          <a:p>
            <a:fld id="{DA87C823-BB9F-45DA-99AB-416A32E1B948}" type="datetime1">
              <a:rPr lang="es-ES" noProof="0" smtClean="0"/>
              <a:pPr/>
              <a:t>07/09/2017</a:t>
            </a:fld>
            <a:endParaRPr lang="es-ES" noProof="0" dirty="0"/>
          </a:p>
        </p:txBody>
      </p:sp>
      <p:sp>
        <p:nvSpPr>
          <p:cNvPr id="4" name="Marcador de posición de imagen de diapositiva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pPr rtl="0"/>
            <a:endParaRPr lang="es-ES" noProof="0" dirty="0"/>
          </a:p>
        </p:txBody>
      </p:sp>
      <p:sp>
        <p:nvSpPr>
          <p:cNvPr id="5" name="Marcador de posición de nota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rtl="0"/>
            <a:r>
              <a:rPr lang="es-ES" noProof="0" dirty="0" smtClean="0"/>
              <a:t>Haga clic para modificar el estilo de texto del patrón</a:t>
            </a:r>
          </a:p>
          <a:p>
            <a:pPr lvl="1" rtl="0"/>
            <a:r>
              <a:rPr lang="es-ES" noProof="0" dirty="0" smtClean="0"/>
              <a:t>Segundo nivel</a:t>
            </a:r>
          </a:p>
          <a:p>
            <a:pPr lvl="2" rtl="0"/>
            <a:r>
              <a:rPr lang="es-ES" noProof="0" dirty="0" smtClean="0"/>
              <a:t>Tercer nivel</a:t>
            </a:r>
          </a:p>
          <a:p>
            <a:pPr lvl="3" rtl="0"/>
            <a:r>
              <a:rPr lang="es-ES" noProof="0" dirty="0" smtClean="0"/>
              <a:t>Cuarto nivel</a:t>
            </a:r>
          </a:p>
          <a:p>
            <a:pPr lvl="4" rtl="0"/>
            <a:r>
              <a:rPr lang="es-ES" noProof="0" dirty="0" smtClean="0"/>
              <a:t>Quinto nivel</a:t>
            </a:r>
            <a:endParaRPr lang="es-ES" noProof="0" dirty="0"/>
          </a:p>
        </p:txBody>
      </p:sp>
      <p:sp>
        <p:nvSpPr>
          <p:cNvPr id="6" name="Marcador de posición de pie de pá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rtl="0">
              <a:defRPr sz="1200"/>
            </a:lvl1pPr>
          </a:lstStyle>
          <a:p>
            <a:pPr rtl="0"/>
            <a:endParaRPr lang="es-ES" noProof="0" dirty="0"/>
          </a:p>
        </p:txBody>
      </p:sp>
      <p:sp>
        <p:nvSpPr>
          <p:cNvPr id="7" name="Marcador de posición de número de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rtl="0">
              <a:defRPr sz="1200"/>
            </a:lvl1pPr>
          </a:lstStyle>
          <a:p>
            <a:fld id="{3EBA5BD7-F043-4D1B-AA17-CD412FC534DE}" type="slidenum">
              <a:rPr lang="es-ES" noProof="0" smtClean="0"/>
              <a:pPr/>
              <a:t>‹Nº›</a:t>
            </a:fld>
            <a:endParaRPr lang="es-ES" noProof="0" dirty="0"/>
          </a:p>
        </p:txBody>
      </p:sp>
    </p:spTree>
    <p:extLst>
      <p:ext uri="{BB962C8B-B14F-4D97-AF65-F5344CB8AC3E}">
        <p14:creationId xmlns:p14="http://schemas.microsoft.com/office/powerpoint/2010/main" val="276705785"/>
      </p:ext>
    </p:extLst>
  </p:cSld>
  <p:clrMap bg1="lt1" tx1="dk1" bg2="lt2" tx2="dk2" accent1="accent1" accent2="accent2" accent3="accent3" accent4="accent4" accent5="accent5" accent6="accent6" hlink="hlink" folHlink="folHlink"/>
  <p:notesStyle>
    <a:lvl1pPr marL="0" algn="l" defTabSz="1218987" rtl="0" eaLnBrk="1" latinLnBrk="0" hangingPunct="1">
      <a:defRPr sz="1600" kern="1200">
        <a:solidFill>
          <a:schemeClr val="tx1"/>
        </a:solidFill>
        <a:latin typeface="+mn-lt"/>
        <a:ea typeface="+mn-ea"/>
        <a:cs typeface="+mn-cs"/>
      </a:defRPr>
    </a:lvl1pPr>
    <a:lvl2pPr marL="609493" algn="l" defTabSz="1218987" rtl="0" eaLnBrk="1" latinLnBrk="0" hangingPunct="1">
      <a:defRPr sz="1600" kern="1200">
        <a:solidFill>
          <a:schemeClr val="tx1"/>
        </a:solidFill>
        <a:latin typeface="+mn-lt"/>
        <a:ea typeface="+mn-ea"/>
        <a:cs typeface="+mn-cs"/>
      </a:defRPr>
    </a:lvl2pPr>
    <a:lvl3pPr marL="1218987" algn="l" defTabSz="1218987" rtl="0" eaLnBrk="1" latinLnBrk="0" hangingPunct="1">
      <a:defRPr sz="1600" kern="1200">
        <a:solidFill>
          <a:schemeClr val="tx1"/>
        </a:solidFill>
        <a:latin typeface="+mn-lt"/>
        <a:ea typeface="+mn-ea"/>
        <a:cs typeface="+mn-cs"/>
      </a:defRPr>
    </a:lvl3pPr>
    <a:lvl4pPr marL="1828480" algn="l" defTabSz="1218987" rtl="0" eaLnBrk="1" latinLnBrk="0" hangingPunct="1">
      <a:defRPr sz="1600" kern="1200">
        <a:solidFill>
          <a:schemeClr val="tx1"/>
        </a:solidFill>
        <a:latin typeface="+mn-lt"/>
        <a:ea typeface="+mn-ea"/>
        <a:cs typeface="+mn-cs"/>
      </a:defRPr>
    </a:lvl4pPr>
    <a:lvl5pPr marL="2437973" algn="l" defTabSz="1218987" rtl="0" eaLnBrk="1" latinLnBrk="0" hangingPunct="1">
      <a:defRPr sz="1600" kern="1200">
        <a:solidFill>
          <a:schemeClr val="tx1"/>
        </a:solidFill>
        <a:latin typeface="+mn-lt"/>
        <a:ea typeface="+mn-ea"/>
        <a:cs typeface="+mn-cs"/>
      </a:defRPr>
    </a:lvl5pPr>
    <a:lvl6pPr marL="3047467" algn="l" defTabSz="1218987" rtl="0" eaLnBrk="1" latinLnBrk="0" hangingPunct="1">
      <a:defRPr sz="1600" kern="1200">
        <a:solidFill>
          <a:schemeClr val="tx1"/>
        </a:solidFill>
        <a:latin typeface="+mn-lt"/>
        <a:ea typeface="+mn-ea"/>
        <a:cs typeface="+mn-cs"/>
      </a:defRPr>
    </a:lvl6pPr>
    <a:lvl7pPr marL="3656960" algn="l" defTabSz="1218987" rtl="0" eaLnBrk="1" latinLnBrk="0" hangingPunct="1">
      <a:defRPr sz="1600" kern="1200">
        <a:solidFill>
          <a:schemeClr val="tx1"/>
        </a:solidFill>
        <a:latin typeface="+mn-lt"/>
        <a:ea typeface="+mn-ea"/>
        <a:cs typeface="+mn-cs"/>
      </a:defRPr>
    </a:lvl7pPr>
    <a:lvl8pPr marL="4266453" algn="l" defTabSz="1218987" rtl="0" eaLnBrk="1" latinLnBrk="0" hangingPunct="1">
      <a:defRPr sz="1600" kern="1200">
        <a:solidFill>
          <a:schemeClr val="tx1"/>
        </a:solidFill>
        <a:latin typeface="+mn-lt"/>
        <a:ea typeface="+mn-ea"/>
        <a:cs typeface="+mn-cs"/>
      </a:defRPr>
    </a:lvl8pPr>
    <a:lvl9pPr marL="4875947" algn="l" defTabSz="1218987" rtl="0" eaLnBrk="1" latinLnBrk="0" hangingPunct="1">
      <a:defRPr sz="16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3EBA5BD7-F043-4D1B-AA17-CD412FC534DE}" type="slidenum">
              <a:rPr lang="es-ES" smtClean="0"/>
              <a:pPr/>
              <a:t>1</a:t>
            </a:fld>
            <a:endParaRPr lang="es-ES" dirty="0"/>
          </a:p>
        </p:txBody>
      </p:sp>
    </p:spTree>
    <p:extLst>
      <p:ext uri="{BB962C8B-B14F-4D97-AF65-F5344CB8AC3E}">
        <p14:creationId xmlns:p14="http://schemas.microsoft.com/office/powerpoint/2010/main" val="368867235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3EBA5BD7-F043-4D1B-AA17-CD412FC534DE}" type="slidenum">
              <a:rPr lang="es-ES" smtClean="0"/>
              <a:pPr/>
              <a:t>10</a:t>
            </a:fld>
            <a:endParaRPr lang="es-ES" dirty="0"/>
          </a:p>
        </p:txBody>
      </p:sp>
    </p:spTree>
    <p:extLst>
      <p:ext uri="{BB962C8B-B14F-4D97-AF65-F5344CB8AC3E}">
        <p14:creationId xmlns:p14="http://schemas.microsoft.com/office/powerpoint/2010/main" val="351323003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3EBA5BD7-F043-4D1B-AA17-CD412FC534DE}" type="slidenum">
              <a:rPr lang="es-ES" smtClean="0"/>
              <a:pPr/>
              <a:t>11</a:t>
            </a:fld>
            <a:endParaRPr lang="es-ES" dirty="0"/>
          </a:p>
        </p:txBody>
      </p:sp>
    </p:spTree>
    <p:extLst>
      <p:ext uri="{BB962C8B-B14F-4D97-AF65-F5344CB8AC3E}">
        <p14:creationId xmlns:p14="http://schemas.microsoft.com/office/powerpoint/2010/main" val="325916498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3EBA5BD7-F043-4D1B-AA17-CD412FC534DE}" type="slidenum">
              <a:rPr lang="es-ES" smtClean="0"/>
              <a:pPr/>
              <a:t>12</a:t>
            </a:fld>
            <a:endParaRPr lang="es-ES" dirty="0"/>
          </a:p>
        </p:txBody>
      </p:sp>
    </p:spTree>
    <p:extLst>
      <p:ext uri="{BB962C8B-B14F-4D97-AF65-F5344CB8AC3E}">
        <p14:creationId xmlns:p14="http://schemas.microsoft.com/office/powerpoint/2010/main" val="346526756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3EBA5BD7-F043-4D1B-AA17-CD412FC534DE}" type="slidenum">
              <a:rPr lang="es-ES" smtClean="0"/>
              <a:pPr/>
              <a:t>13</a:t>
            </a:fld>
            <a:endParaRPr lang="es-ES" dirty="0"/>
          </a:p>
        </p:txBody>
      </p:sp>
    </p:spTree>
    <p:extLst>
      <p:ext uri="{BB962C8B-B14F-4D97-AF65-F5344CB8AC3E}">
        <p14:creationId xmlns:p14="http://schemas.microsoft.com/office/powerpoint/2010/main" val="228910925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3EBA5BD7-F043-4D1B-AA17-CD412FC534DE}" type="slidenum">
              <a:rPr lang="es-ES" smtClean="0"/>
              <a:pPr/>
              <a:t>14</a:t>
            </a:fld>
            <a:endParaRPr lang="es-ES" dirty="0"/>
          </a:p>
        </p:txBody>
      </p:sp>
    </p:spTree>
    <p:extLst>
      <p:ext uri="{BB962C8B-B14F-4D97-AF65-F5344CB8AC3E}">
        <p14:creationId xmlns:p14="http://schemas.microsoft.com/office/powerpoint/2010/main" val="99900478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3EBA5BD7-F043-4D1B-AA17-CD412FC534DE}" type="slidenum">
              <a:rPr lang="es-ES" smtClean="0"/>
              <a:pPr/>
              <a:t>15</a:t>
            </a:fld>
            <a:endParaRPr lang="es-ES" dirty="0"/>
          </a:p>
        </p:txBody>
      </p:sp>
    </p:spTree>
    <p:extLst>
      <p:ext uri="{BB962C8B-B14F-4D97-AF65-F5344CB8AC3E}">
        <p14:creationId xmlns:p14="http://schemas.microsoft.com/office/powerpoint/2010/main" val="313225331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3EBA5BD7-F043-4D1B-AA17-CD412FC534DE}" type="slidenum">
              <a:rPr lang="es-ES" smtClean="0"/>
              <a:pPr/>
              <a:t>16</a:t>
            </a:fld>
            <a:endParaRPr lang="es-ES" dirty="0"/>
          </a:p>
        </p:txBody>
      </p:sp>
    </p:spTree>
    <p:extLst>
      <p:ext uri="{BB962C8B-B14F-4D97-AF65-F5344CB8AC3E}">
        <p14:creationId xmlns:p14="http://schemas.microsoft.com/office/powerpoint/2010/main" val="335442782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3EBA5BD7-F043-4D1B-AA17-CD412FC534DE}" type="slidenum">
              <a:rPr lang="es-ES" smtClean="0"/>
              <a:pPr/>
              <a:t>17</a:t>
            </a:fld>
            <a:endParaRPr lang="es-ES" dirty="0"/>
          </a:p>
        </p:txBody>
      </p:sp>
    </p:spTree>
    <p:extLst>
      <p:ext uri="{BB962C8B-B14F-4D97-AF65-F5344CB8AC3E}">
        <p14:creationId xmlns:p14="http://schemas.microsoft.com/office/powerpoint/2010/main" val="28004453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3EBA5BD7-F043-4D1B-AA17-CD412FC534DE}" type="slidenum">
              <a:rPr lang="es-ES" smtClean="0"/>
              <a:pPr/>
              <a:t>18</a:t>
            </a:fld>
            <a:endParaRPr lang="es-ES" dirty="0"/>
          </a:p>
        </p:txBody>
      </p:sp>
    </p:spTree>
    <p:extLst>
      <p:ext uri="{BB962C8B-B14F-4D97-AF65-F5344CB8AC3E}">
        <p14:creationId xmlns:p14="http://schemas.microsoft.com/office/powerpoint/2010/main" val="191483220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3EBA5BD7-F043-4D1B-AA17-CD412FC534DE}" type="slidenum">
              <a:rPr lang="es-ES" smtClean="0"/>
              <a:pPr/>
              <a:t>19</a:t>
            </a:fld>
            <a:endParaRPr lang="es-ES" dirty="0"/>
          </a:p>
        </p:txBody>
      </p:sp>
    </p:spTree>
    <p:extLst>
      <p:ext uri="{BB962C8B-B14F-4D97-AF65-F5344CB8AC3E}">
        <p14:creationId xmlns:p14="http://schemas.microsoft.com/office/powerpoint/2010/main" val="1788741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3EBA5BD7-F043-4D1B-AA17-CD412FC534DE}" type="slidenum">
              <a:rPr lang="es-ES" smtClean="0"/>
              <a:pPr/>
              <a:t>2</a:t>
            </a:fld>
            <a:endParaRPr lang="es-ES" dirty="0"/>
          </a:p>
        </p:txBody>
      </p:sp>
    </p:spTree>
    <p:extLst>
      <p:ext uri="{BB962C8B-B14F-4D97-AF65-F5344CB8AC3E}">
        <p14:creationId xmlns:p14="http://schemas.microsoft.com/office/powerpoint/2010/main" val="3074516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3EBA5BD7-F043-4D1B-AA17-CD412FC534DE}" type="slidenum">
              <a:rPr lang="es-ES" smtClean="0"/>
              <a:pPr/>
              <a:t>3</a:t>
            </a:fld>
            <a:endParaRPr lang="es-ES" dirty="0"/>
          </a:p>
        </p:txBody>
      </p:sp>
    </p:spTree>
    <p:extLst>
      <p:ext uri="{BB962C8B-B14F-4D97-AF65-F5344CB8AC3E}">
        <p14:creationId xmlns:p14="http://schemas.microsoft.com/office/powerpoint/2010/main" val="40517492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3EBA5BD7-F043-4D1B-AA17-CD412FC534DE}" type="slidenum">
              <a:rPr lang="es-ES" smtClean="0"/>
              <a:pPr/>
              <a:t>4</a:t>
            </a:fld>
            <a:endParaRPr lang="es-ES" dirty="0"/>
          </a:p>
        </p:txBody>
      </p:sp>
    </p:spTree>
    <p:extLst>
      <p:ext uri="{BB962C8B-B14F-4D97-AF65-F5344CB8AC3E}">
        <p14:creationId xmlns:p14="http://schemas.microsoft.com/office/powerpoint/2010/main" val="364507371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3EBA5BD7-F043-4D1B-AA17-CD412FC534DE}" type="slidenum">
              <a:rPr lang="es-ES" smtClean="0"/>
              <a:pPr/>
              <a:t>5</a:t>
            </a:fld>
            <a:endParaRPr lang="es-ES" dirty="0"/>
          </a:p>
        </p:txBody>
      </p:sp>
    </p:spTree>
    <p:extLst>
      <p:ext uri="{BB962C8B-B14F-4D97-AF65-F5344CB8AC3E}">
        <p14:creationId xmlns:p14="http://schemas.microsoft.com/office/powerpoint/2010/main" val="31729693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3EBA5BD7-F043-4D1B-AA17-CD412FC534DE}" type="slidenum">
              <a:rPr lang="es-ES" smtClean="0"/>
              <a:pPr/>
              <a:t>6</a:t>
            </a:fld>
            <a:endParaRPr lang="es-ES" dirty="0"/>
          </a:p>
        </p:txBody>
      </p:sp>
    </p:spTree>
    <p:extLst>
      <p:ext uri="{BB962C8B-B14F-4D97-AF65-F5344CB8AC3E}">
        <p14:creationId xmlns:p14="http://schemas.microsoft.com/office/powerpoint/2010/main" val="240997164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3EBA5BD7-F043-4D1B-AA17-CD412FC534DE}" type="slidenum">
              <a:rPr lang="es-ES" smtClean="0"/>
              <a:pPr/>
              <a:t>7</a:t>
            </a:fld>
            <a:endParaRPr lang="es-ES" dirty="0"/>
          </a:p>
        </p:txBody>
      </p:sp>
    </p:spTree>
    <p:extLst>
      <p:ext uri="{BB962C8B-B14F-4D97-AF65-F5344CB8AC3E}">
        <p14:creationId xmlns:p14="http://schemas.microsoft.com/office/powerpoint/2010/main" val="229473994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3EBA5BD7-F043-4D1B-AA17-CD412FC534DE}" type="slidenum">
              <a:rPr lang="es-ES" smtClean="0"/>
              <a:pPr/>
              <a:t>8</a:t>
            </a:fld>
            <a:endParaRPr lang="es-ES" dirty="0"/>
          </a:p>
        </p:txBody>
      </p:sp>
    </p:spTree>
    <p:extLst>
      <p:ext uri="{BB962C8B-B14F-4D97-AF65-F5344CB8AC3E}">
        <p14:creationId xmlns:p14="http://schemas.microsoft.com/office/powerpoint/2010/main" val="184739124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3EBA5BD7-F043-4D1B-AA17-CD412FC534DE}" type="slidenum">
              <a:rPr lang="es-ES" smtClean="0"/>
              <a:pPr/>
              <a:t>9</a:t>
            </a:fld>
            <a:endParaRPr lang="es-ES" dirty="0"/>
          </a:p>
        </p:txBody>
      </p:sp>
    </p:spTree>
    <p:extLst>
      <p:ext uri="{BB962C8B-B14F-4D97-AF65-F5344CB8AC3E}">
        <p14:creationId xmlns:p14="http://schemas.microsoft.com/office/powerpoint/2010/main" val="18315739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grpSp>
        <p:nvGrpSpPr>
          <p:cNvPr id="21" name="diagonales"/>
          <p:cNvGrpSpPr/>
          <p:nvPr/>
        </p:nvGrpSpPr>
        <p:grpSpPr>
          <a:xfrm>
            <a:off x="7516443" y="4145281"/>
            <a:ext cx="4686117" cy="2731407"/>
            <a:chOff x="5638800" y="3108960"/>
            <a:chExt cx="3515503" cy="2048555"/>
          </a:xfrm>
        </p:grpSpPr>
        <p:cxnSp>
          <p:nvCxnSpPr>
            <p:cNvPr id="14" name="Conector recto 13"/>
            <p:cNvCxnSpPr/>
            <p:nvPr/>
          </p:nvCxnSpPr>
          <p:spPr>
            <a:xfrm flipV="1">
              <a:off x="5638800" y="3108960"/>
              <a:ext cx="3515503" cy="2037116"/>
            </a:xfrm>
            <a:prstGeom prst="line">
              <a:avLst/>
            </a:prstGeom>
            <a:noFill/>
            <a:ln w="38100">
              <a:gradFill>
                <a:gsLst>
                  <a:gs pos="50000">
                    <a:schemeClr val="accent1">
                      <a:lumMod val="75000"/>
                    </a:schemeClr>
                  </a:gs>
                  <a:gs pos="0">
                    <a:schemeClr val="accent1"/>
                  </a:gs>
                  <a:gs pos="100000">
                    <a:schemeClr val="accent1"/>
                  </a:gs>
                </a:gsLst>
                <a:lin ang="5400000" scaled="0"/>
              </a:gradFill>
            </a:ln>
          </p:spPr>
          <p:style>
            <a:lnRef idx="2">
              <a:schemeClr val="accent1">
                <a:shade val="50000"/>
              </a:schemeClr>
            </a:lnRef>
            <a:fillRef idx="1">
              <a:schemeClr val="accent1"/>
            </a:fillRef>
            <a:effectRef idx="0">
              <a:schemeClr val="accent1"/>
            </a:effectRef>
            <a:fontRef idx="minor">
              <a:schemeClr val="lt1"/>
            </a:fontRef>
          </p:style>
        </p:cxnSp>
        <p:cxnSp>
          <p:nvCxnSpPr>
            <p:cNvPr id="17" name="Conector recto 16"/>
            <p:cNvCxnSpPr/>
            <p:nvPr/>
          </p:nvCxnSpPr>
          <p:spPr>
            <a:xfrm flipV="1">
              <a:off x="6004643" y="3333750"/>
              <a:ext cx="3149660" cy="1823765"/>
            </a:xfrm>
            <a:prstGeom prst="line">
              <a:avLst/>
            </a:prstGeom>
            <a:noFill/>
            <a:ln w="28575">
              <a:gradFill>
                <a:gsLst>
                  <a:gs pos="0">
                    <a:schemeClr val="accent1">
                      <a:lumMod val="75000"/>
                    </a:schemeClr>
                  </a:gs>
                  <a:gs pos="50000">
                    <a:schemeClr val="accent1">
                      <a:lumMod val="75000"/>
                    </a:schemeClr>
                  </a:gs>
                  <a:gs pos="100000">
                    <a:schemeClr val="accent1"/>
                  </a:gs>
                </a:gsLst>
                <a:lin ang="5400000" scaled="0"/>
              </a:gradFill>
            </a:ln>
          </p:spPr>
          <p:style>
            <a:lnRef idx="2">
              <a:schemeClr val="accent1">
                <a:shade val="50000"/>
              </a:schemeClr>
            </a:lnRef>
            <a:fillRef idx="1">
              <a:schemeClr val="accent1"/>
            </a:fillRef>
            <a:effectRef idx="0">
              <a:schemeClr val="accent1"/>
            </a:effectRef>
            <a:fontRef idx="minor">
              <a:schemeClr val="lt1"/>
            </a:fontRef>
          </p:style>
        </p:cxnSp>
        <p:cxnSp>
          <p:nvCxnSpPr>
            <p:cNvPr id="19" name="Conector recto 18"/>
            <p:cNvCxnSpPr/>
            <p:nvPr/>
          </p:nvCxnSpPr>
          <p:spPr>
            <a:xfrm flipV="1">
              <a:off x="6388342" y="3549891"/>
              <a:ext cx="2765961" cy="1600149"/>
            </a:xfrm>
            <a:prstGeom prst="line">
              <a:avLst/>
            </a:prstGeom>
            <a:noFill/>
            <a:ln w="25400">
              <a:gradFill>
                <a:gsLst>
                  <a:gs pos="0">
                    <a:schemeClr val="accent1">
                      <a:lumMod val="50000"/>
                    </a:schemeClr>
                  </a:gs>
                  <a:gs pos="100000">
                    <a:schemeClr val="accent1">
                      <a:lumMod val="75000"/>
                    </a:schemeClr>
                  </a:gs>
                </a:gsLst>
                <a:lin ang="5400000" scaled="0"/>
              </a:gradFill>
            </a:ln>
          </p:spPr>
          <p:style>
            <a:lnRef idx="2">
              <a:schemeClr val="accent1">
                <a:shade val="50000"/>
              </a:schemeClr>
            </a:lnRef>
            <a:fillRef idx="1">
              <a:schemeClr val="accent1"/>
            </a:fillRef>
            <a:effectRef idx="0">
              <a:schemeClr val="accent1"/>
            </a:effectRef>
            <a:fontRef idx="minor">
              <a:schemeClr val="lt1"/>
            </a:fontRef>
          </p:style>
        </p:cxnSp>
      </p:grpSp>
      <p:grpSp>
        <p:nvGrpSpPr>
          <p:cNvPr id="12" name="líneas inferiores"/>
          <p:cNvGrpSpPr/>
          <p:nvPr/>
        </p:nvGrpSpPr>
        <p:grpSpPr>
          <a:xfrm>
            <a:off x="-8916" y="6057149"/>
            <a:ext cx="5498726" cy="820207"/>
            <a:chOff x="-6689" y="4553748"/>
            <a:chExt cx="4125119" cy="615155"/>
          </a:xfrm>
        </p:grpSpPr>
        <p:sp>
          <p:nvSpPr>
            <p:cNvPr id="9" name="Forma libre 8"/>
            <p:cNvSpPr/>
            <p:nvPr/>
          </p:nvSpPr>
          <p:spPr>
            <a:xfrm rot="16200000">
              <a:off x="1754302" y="2802395"/>
              <a:ext cx="612775" cy="4115481"/>
            </a:xfrm>
            <a:custGeom>
              <a:avLst/>
              <a:gdLst>
                <a:gd name="connsiteX0" fmla="*/ 0 w 603250"/>
                <a:gd name="connsiteY0" fmla="*/ 3905250 h 3905250"/>
                <a:gd name="connsiteX1" fmla="*/ 603250 w 603250"/>
                <a:gd name="connsiteY1" fmla="*/ 2984500 h 3905250"/>
                <a:gd name="connsiteX2" fmla="*/ 603250 w 603250"/>
                <a:gd name="connsiteY2" fmla="*/ 0 h 3905250"/>
                <a:gd name="connsiteX0" fmla="*/ 0 w 612775"/>
                <a:gd name="connsiteY0" fmla="*/ 3919538 h 3919538"/>
                <a:gd name="connsiteX1" fmla="*/ 612775 w 612775"/>
                <a:gd name="connsiteY1" fmla="*/ 2984500 h 3919538"/>
                <a:gd name="connsiteX2" fmla="*/ 612775 w 612775"/>
                <a:gd name="connsiteY2" fmla="*/ 0 h 3919538"/>
                <a:gd name="connsiteX0" fmla="*/ 0 w 612775"/>
                <a:gd name="connsiteY0" fmla="*/ 4115481 h 4115481"/>
                <a:gd name="connsiteX1" fmla="*/ 612775 w 612775"/>
                <a:gd name="connsiteY1" fmla="*/ 3180443 h 4115481"/>
                <a:gd name="connsiteX2" fmla="*/ 612775 w 612775"/>
                <a:gd name="connsiteY2" fmla="*/ 0 h 4115481"/>
              </a:gdLst>
              <a:ahLst/>
              <a:cxnLst>
                <a:cxn ang="0">
                  <a:pos x="connsiteX0" y="connsiteY0"/>
                </a:cxn>
                <a:cxn ang="0">
                  <a:pos x="connsiteX1" y="connsiteY1"/>
                </a:cxn>
                <a:cxn ang="0">
                  <a:pos x="connsiteX2" y="connsiteY2"/>
                </a:cxn>
              </a:cxnLst>
              <a:rect l="l" t="t" r="r" b="b"/>
              <a:pathLst>
                <a:path w="612775" h="4115481">
                  <a:moveTo>
                    <a:pt x="0" y="4115481"/>
                  </a:moveTo>
                  <a:lnTo>
                    <a:pt x="612775" y="3180443"/>
                  </a:lnTo>
                  <a:lnTo>
                    <a:pt x="612775" y="0"/>
                  </a:lnTo>
                </a:path>
              </a:pathLst>
            </a:custGeom>
            <a:noFill/>
            <a:ln w="38100">
              <a:gradFill>
                <a:gsLst>
                  <a:gs pos="50000">
                    <a:schemeClr val="accent1">
                      <a:lumMod val="75000"/>
                    </a:schemeClr>
                  </a:gs>
                  <a:gs pos="0">
                    <a:schemeClr val="accent1"/>
                  </a:gs>
                  <a:gs pos="100000">
                    <a:schemeClr val="accent1"/>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rtl="0"/>
              <a:endParaRPr lang="es-ES" noProof="0" dirty="0"/>
            </a:p>
          </p:txBody>
        </p:sp>
        <p:sp>
          <p:nvSpPr>
            <p:cNvPr id="10" name="Forma libre 9"/>
            <p:cNvSpPr/>
            <p:nvPr/>
          </p:nvSpPr>
          <p:spPr>
            <a:xfrm rot="16200000">
              <a:off x="1604659" y="3152814"/>
              <a:ext cx="410751" cy="3621427"/>
            </a:xfrm>
            <a:custGeom>
              <a:avLst/>
              <a:gdLst>
                <a:gd name="connsiteX0" fmla="*/ 0 w 603250"/>
                <a:gd name="connsiteY0" fmla="*/ 3905250 h 3905250"/>
                <a:gd name="connsiteX1" fmla="*/ 603250 w 603250"/>
                <a:gd name="connsiteY1" fmla="*/ 2984500 h 3905250"/>
                <a:gd name="connsiteX2" fmla="*/ 603250 w 603250"/>
                <a:gd name="connsiteY2" fmla="*/ 0 h 3905250"/>
                <a:gd name="connsiteX0" fmla="*/ 0 w 612775"/>
                <a:gd name="connsiteY0" fmla="*/ 3919538 h 3919538"/>
                <a:gd name="connsiteX1" fmla="*/ 612775 w 612775"/>
                <a:gd name="connsiteY1" fmla="*/ 2984500 h 3919538"/>
                <a:gd name="connsiteX2" fmla="*/ 612775 w 612775"/>
                <a:gd name="connsiteY2" fmla="*/ 0 h 3919538"/>
                <a:gd name="connsiteX0" fmla="*/ 0 w 612775"/>
                <a:gd name="connsiteY0" fmla="*/ 3919538 h 3919538"/>
                <a:gd name="connsiteX1" fmla="*/ 202024 w 612775"/>
                <a:gd name="connsiteY1" fmla="*/ 3607676 h 3919538"/>
                <a:gd name="connsiteX2" fmla="*/ 612775 w 612775"/>
                <a:gd name="connsiteY2" fmla="*/ 2984500 h 3919538"/>
                <a:gd name="connsiteX3" fmla="*/ 612775 w 612775"/>
                <a:gd name="connsiteY3" fmla="*/ 0 h 3919538"/>
                <a:gd name="connsiteX0" fmla="*/ 0 w 410751"/>
                <a:gd name="connsiteY0" fmla="*/ 3607676 h 3607676"/>
                <a:gd name="connsiteX1" fmla="*/ 410751 w 410751"/>
                <a:gd name="connsiteY1" fmla="*/ 2984500 h 3607676"/>
                <a:gd name="connsiteX2" fmla="*/ 410751 w 410751"/>
                <a:gd name="connsiteY2" fmla="*/ 0 h 3607676"/>
                <a:gd name="connsiteX0" fmla="*/ 0 w 410751"/>
                <a:gd name="connsiteY0" fmla="*/ 3607676 h 3607676"/>
                <a:gd name="connsiteX1" fmla="*/ 410751 w 410751"/>
                <a:gd name="connsiteY1" fmla="*/ 2984500 h 3607676"/>
                <a:gd name="connsiteX2" fmla="*/ 409575 w 410751"/>
                <a:gd name="connsiteY2" fmla="*/ 185820 h 3607676"/>
                <a:gd name="connsiteX3" fmla="*/ 410751 w 410751"/>
                <a:gd name="connsiteY3" fmla="*/ 0 h 3607676"/>
                <a:gd name="connsiteX0" fmla="*/ 0 w 410751"/>
                <a:gd name="connsiteY0" fmla="*/ 3421856 h 3421856"/>
                <a:gd name="connsiteX1" fmla="*/ 410751 w 410751"/>
                <a:gd name="connsiteY1" fmla="*/ 2798680 h 3421856"/>
                <a:gd name="connsiteX2" fmla="*/ 409575 w 410751"/>
                <a:gd name="connsiteY2" fmla="*/ 0 h 3421856"/>
                <a:gd name="connsiteX0" fmla="*/ 0 w 410751"/>
                <a:gd name="connsiteY0" fmla="*/ 3614170 h 3614170"/>
                <a:gd name="connsiteX1" fmla="*/ 410751 w 410751"/>
                <a:gd name="connsiteY1" fmla="*/ 2990994 h 3614170"/>
                <a:gd name="connsiteX2" fmla="*/ 405947 w 410751"/>
                <a:gd name="connsiteY2" fmla="*/ 0 h 3614170"/>
                <a:gd name="connsiteX0" fmla="*/ 0 w 410751"/>
                <a:gd name="connsiteY0" fmla="*/ 3621427 h 3621427"/>
                <a:gd name="connsiteX1" fmla="*/ 410751 w 410751"/>
                <a:gd name="connsiteY1" fmla="*/ 2998251 h 3621427"/>
                <a:gd name="connsiteX2" fmla="*/ 405947 w 410751"/>
                <a:gd name="connsiteY2" fmla="*/ 0 h 3621427"/>
              </a:gdLst>
              <a:ahLst/>
              <a:cxnLst>
                <a:cxn ang="0">
                  <a:pos x="connsiteX0" y="connsiteY0"/>
                </a:cxn>
                <a:cxn ang="0">
                  <a:pos x="connsiteX1" y="connsiteY1"/>
                </a:cxn>
                <a:cxn ang="0">
                  <a:pos x="connsiteX2" y="connsiteY2"/>
                </a:cxn>
              </a:cxnLst>
              <a:rect l="l" t="t" r="r" b="b"/>
              <a:pathLst>
                <a:path w="410751" h="3621427">
                  <a:moveTo>
                    <a:pt x="0" y="3621427"/>
                  </a:moveTo>
                  <a:lnTo>
                    <a:pt x="410751" y="2998251"/>
                  </a:lnTo>
                  <a:cubicBezTo>
                    <a:pt x="410359" y="2065358"/>
                    <a:pt x="406339" y="932893"/>
                    <a:pt x="405947" y="0"/>
                  </a:cubicBezTo>
                </a:path>
              </a:pathLst>
            </a:custGeom>
            <a:noFill/>
            <a:ln w="28575">
              <a:gradFill>
                <a:gsLst>
                  <a:gs pos="0">
                    <a:schemeClr val="accent1">
                      <a:lumMod val="75000"/>
                    </a:schemeClr>
                  </a:gs>
                  <a:gs pos="50000">
                    <a:schemeClr val="accent1">
                      <a:lumMod val="75000"/>
                    </a:schemeClr>
                  </a:gs>
                  <a:gs pos="100000">
                    <a:schemeClr val="accent1"/>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rtl="0"/>
              <a:endParaRPr lang="es-ES" noProof="0" dirty="0"/>
            </a:p>
          </p:txBody>
        </p:sp>
        <p:sp>
          <p:nvSpPr>
            <p:cNvPr id="11" name="Forma libre 10"/>
            <p:cNvSpPr/>
            <p:nvPr/>
          </p:nvSpPr>
          <p:spPr>
            <a:xfrm rot="16200000">
              <a:off x="1462308" y="3453376"/>
              <a:ext cx="241768" cy="3179761"/>
            </a:xfrm>
            <a:custGeom>
              <a:avLst/>
              <a:gdLst>
                <a:gd name="connsiteX0" fmla="*/ 0 w 603250"/>
                <a:gd name="connsiteY0" fmla="*/ 3905250 h 3905250"/>
                <a:gd name="connsiteX1" fmla="*/ 603250 w 603250"/>
                <a:gd name="connsiteY1" fmla="*/ 2984500 h 3905250"/>
                <a:gd name="connsiteX2" fmla="*/ 603250 w 603250"/>
                <a:gd name="connsiteY2" fmla="*/ 0 h 3905250"/>
                <a:gd name="connsiteX0" fmla="*/ 0 w 612775"/>
                <a:gd name="connsiteY0" fmla="*/ 3919538 h 3919538"/>
                <a:gd name="connsiteX1" fmla="*/ 612775 w 612775"/>
                <a:gd name="connsiteY1" fmla="*/ 2984500 h 3919538"/>
                <a:gd name="connsiteX2" fmla="*/ 612775 w 612775"/>
                <a:gd name="connsiteY2" fmla="*/ 0 h 3919538"/>
                <a:gd name="connsiteX0" fmla="*/ 0 w 612775"/>
                <a:gd name="connsiteY0" fmla="*/ 3919538 h 3919538"/>
                <a:gd name="connsiteX1" fmla="*/ 373856 w 612775"/>
                <a:gd name="connsiteY1" fmla="*/ 3344891 h 3919538"/>
                <a:gd name="connsiteX2" fmla="*/ 612775 w 612775"/>
                <a:gd name="connsiteY2" fmla="*/ 2984500 h 3919538"/>
                <a:gd name="connsiteX3" fmla="*/ 612775 w 612775"/>
                <a:gd name="connsiteY3" fmla="*/ 0 h 3919538"/>
                <a:gd name="connsiteX0" fmla="*/ 0 w 238919"/>
                <a:gd name="connsiteY0" fmla="*/ 3344891 h 3344891"/>
                <a:gd name="connsiteX1" fmla="*/ 238919 w 238919"/>
                <a:gd name="connsiteY1" fmla="*/ 2984500 h 3344891"/>
                <a:gd name="connsiteX2" fmla="*/ 238919 w 238919"/>
                <a:gd name="connsiteY2" fmla="*/ 0 h 3344891"/>
                <a:gd name="connsiteX0" fmla="*/ 0 w 238919"/>
                <a:gd name="connsiteY0" fmla="*/ 3344891 h 3344891"/>
                <a:gd name="connsiteX1" fmla="*/ 238919 w 238919"/>
                <a:gd name="connsiteY1" fmla="*/ 2984500 h 3344891"/>
                <a:gd name="connsiteX2" fmla="*/ 238125 w 238919"/>
                <a:gd name="connsiteY2" fmla="*/ 368330 h 3344891"/>
                <a:gd name="connsiteX3" fmla="*/ 238919 w 238919"/>
                <a:gd name="connsiteY3" fmla="*/ 0 h 3344891"/>
                <a:gd name="connsiteX0" fmla="*/ 0 w 238919"/>
                <a:gd name="connsiteY0" fmla="*/ 2976561 h 2976561"/>
                <a:gd name="connsiteX1" fmla="*/ 238919 w 238919"/>
                <a:gd name="connsiteY1" fmla="*/ 2616170 h 2976561"/>
                <a:gd name="connsiteX2" fmla="*/ 238125 w 238919"/>
                <a:gd name="connsiteY2" fmla="*/ 0 h 2976561"/>
                <a:gd name="connsiteX0" fmla="*/ 0 w 241768"/>
                <a:gd name="connsiteY0" fmla="*/ 3179761 h 3179761"/>
                <a:gd name="connsiteX1" fmla="*/ 238919 w 241768"/>
                <a:gd name="connsiteY1" fmla="*/ 2819370 h 3179761"/>
                <a:gd name="connsiteX2" fmla="*/ 241754 w 241768"/>
                <a:gd name="connsiteY2" fmla="*/ 0 h 3179761"/>
              </a:gdLst>
              <a:ahLst/>
              <a:cxnLst>
                <a:cxn ang="0">
                  <a:pos x="connsiteX0" y="connsiteY0"/>
                </a:cxn>
                <a:cxn ang="0">
                  <a:pos x="connsiteX1" y="connsiteY1"/>
                </a:cxn>
                <a:cxn ang="0">
                  <a:pos x="connsiteX2" y="connsiteY2"/>
                </a:cxn>
              </a:cxnLst>
              <a:rect l="l" t="t" r="r" b="b"/>
              <a:pathLst>
                <a:path w="241768" h="3179761">
                  <a:moveTo>
                    <a:pt x="0" y="3179761"/>
                  </a:moveTo>
                  <a:lnTo>
                    <a:pt x="238919" y="2819370"/>
                  </a:lnTo>
                  <a:cubicBezTo>
                    <a:pt x="238654" y="1947313"/>
                    <a:pt x="242019" y="872057"/>
                    <a:pt x="241754" y="0"/>
                  </a:cubicBezTo>
                </a:path>
              </a:pathLst>
            </a:custGeom>
            <a:noFill/>
            <a:ln w="25400">
              <a:gradFill>
                <a:gsLst>
                  <a:gs pos="0">
                    <a:schemeClr val="accent1">
                      <a:lumMod val="50000"/>
                    </a:schemeClr>
                  </a:gs>
                  <a:gs pos="100000">
                    <a:schemeClr val="accent1">
                      <a:lumMod val="75000"/>
                    </a:schemeClr>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rtl="0"/>
              <a:endParaRPr lang="es-ES" noProof="0" dirty="0"/>
            </a:p>
          </p:txBody>
        </p:sp>
      </p:grpSp>
      <p:sp>
        <p:nvSpPr>
          <p:cNvPr id="2" name="Título 1"/>
          <p:cNvSpPr>
            <a:spLocks noGrp="1"/>
          </p:cNvSpPr>
          <p:nvPr>
            <p:ph type="ctrTitle"/>
          </p:nvPr>
        </p:nvSpPr>
        <p:spPr>
          <a:xfrm>
            <a:off x="1625176" y="584200"/>
            <a:ext cx="8735325" cy="2000251"/>
          </a:xfrm>
        </p:spPr>
        <p:txBody>
          <a:bodyPr rtlCol="0">
            <a:normAutofit/>
          </a:bodyPr>
          <a:lstStyle>
            <a:lvl1pPr algn="l" rtl="0">
              <a:defRPr sz="5400"/>
            </a:lvl1pPr>
          </a:lstStyle>
          <a:p>
            <a:pPr rtl="0"/>
            <a:r>
              <a:rPr lang="es-ES" noProof="0" smtClean="0"/>
              <a:t>Haga clic para modificar el estilo de título del patrón</a:t>
            </a:r>
            <a:endParaRPr lang="es-ES" noProof="0" dirty="0"/>
          </a:p>
        </p:txBody>
      </p:sp>
      <p:sp>
        <p:nvSpPr>
          <p:cNvPr id="3" name="Subtítulo 2"/>
          <p:cNvSpPr>
            <a:spLocks noGrp="1"/>
          </p:cNvSpPr>
          <p:nvPr>
            <p:ph type="subTitle" idx="1"/>
          </p:nvPr>
        </p:nvSpPr>
        <p:spPr>
          <a:xfrm>
            <a:off x="1625176" y="2616200"/>
            <a:ext cx="8735325" cy="1752600"/>
          </a:xfrm>
        </p:spPr>
        <p:txBody>
          <a:bodyPr rtlCol="0">
            <a:normAutofit/>
          </a:bodyPr>
          <a:lstStyle>
            <a:lvl1pPr marL="0" indent="0" algn="l" rtl="0">
              <a:spcBef>
                <a:spcPts val="0"/>
              </a:spcBef>
              <a:buNone/>
              <a:defRPr sz="2800" cap="all" spc="200" baseline="0">
                <a:solidFill>
                  <a:schemeClr val="accent1"/>
                </a:solidFill>
              </a:defRPr>
            </a:lvl1pPr>
            <a:lvl2pPr marL="609493" indent="0" algn="ctr" rtl="0">
              <a:buNone/>
              <a:defRPr>
                <a:solidFill>
                  <a:schemeClr val="tx1">
                    <a:tint val="75000"/>
                  </a:schemeClr>
                </a:solidFill>
              </a:defRPr>
            </a:lvl2pPr>
            <a:lvl3pPr marL="1218987" indent="0" algn="ctr" rtl="0">
              <a:buNone/>
              <a:defRPr>
                <a:solidFill>
                  <a:schemeClr val="tx1">
                    <a:tint val="75000"/>
                  </a:schemeClr>
                </a:solidFill>
              </a:defRPr>
            </a:lvl3pPr>
            <a:lvl4pPr marL="1828480" indent="0" algn="ctr" rtl="0">
              <a:buNone/>
              <a:defRPr>
                <a:solidFill>
                  <a:schemeClr val="tx1">
                    <a:tint val="75000"/>
                  </a:schemeClr>
                </a:solidFill>
              </a:defRPr>
            </a:lvl4pPr>
            <a:lvl5pPr marL="2437973" indent="0" algn="ctr" rtl="0">
              <a:buNone/>
              <a:defRPr>
                <a:solidFill>
                  <a:schemeClr val="tx1">
                    <a:tint val="75000"/>
                  </a:schemeClr>
                </a:solidFill>
              </a:defRPr>
            </a:lvl5pPr>
            <a:lvl6pPr marL="3047467" indent="0" algn="ctr" rtl="0">
              <a:buNone/>
              <a:defRPr>
                <a:solidFill>
                  <a:schemeClr val="tx1">
                    <a:tint val="75000"/>
                  </a:schemeClr>
                </a:solidFill>
              </a:defRPr>
            </a:lvl6pPr>
            <a:lvl7pPr marL="3656960" indent="0" algn="ctr" rtl="0">
              <a:buNone/>
              <a:defRPr>
                <a:solidFill>
                  <a:schemeClr val="tx1">
                    <a:tint val="75000"/>
                  </a:schemeClr>
                </a:solidFill>
              </a:defRPr>
            </a:lvl7pPr>
            <a:lvl8pPr marL="4266453" indent="0" algn="ctr" rtl="0">
              <a:buNone/>
              <a:defRPr>
                <a:solidFill>
                  <a:schemeClr val="tx1">
                    <a:tint val="75000"/>
                  </a:schemeClr>
                </a:solidFill>
              </a:defRPr>
            </a:lvl8pPr>
            <a:lvl9pPr marL="4875947" indent="0" algn="ctr" rtl="0">
              <a:buNone/>
              <a:defRPr>
                <a:solidFill>
                  <a:schemeClr val="tx1">
                    <a:tint val="75000"/>
                  </a:schemeClr>
                </a:solidFill>
              </a:defRPr>
            </a:lvl9pPr>
          </a:lstStyle>
          <a:p>
            <a:pPr rtl="0"/>
            <a:r>
              <a:rPr lang="es-ES" noProof="0" smtClean="0"/>
              <a:t>Haga clic para modificar el estilo de subtítulo del patrón</a:t>
            </a:r>
            <a:endParaRPr lang="es-ES" noProof="0" dirty="0"/>
          </a:p>
        </p:txBody>
      </p:sp>
      <p:sp>
        <p:nvSpPr>
          <p:cNvPr id="22" name="Marcador de posición de fecha 21"/>
          <p:cNvSpPr>
            <a:spLocks noGrp="1"/>
          </p:cNvSpPr>
          <p:nvPr>
            <p:ph type="dt" sz="half" idx="10"/>
          </p:nvPr>
        </p:nvSpPr>
        <p:spPr/>
        <p:txBody>
          <a:bodyPr rtlCol="0"/>
          <a:lstStyle>
            <a:lvl1pPr>
              <a:defRPr/>
            </a:lvl1pPr>
          </a:lstStyle>
          <a:p>
            <a:fld id="{A042E67D-14C0-4ED9-A218-9C14494A6A84}" type="datetime1">
              <a:rPr lang="es-ES" noProof="0" smtClean="0"/>
              <a:pPr/>
              <a:t>07/09/2017</a:t>
            </a:fld>
            <a:endParaRPr lang="es-ES" noProof="0" dirty="0"/>
          </a:p>
        </p:txBody>
      </p:sp>
      <p:sp>
        <p:nvSpPr>
          <p:cNvPr id="23" name="Marcador de posición de pie de página 22"/>
          <p:cNvSpPr>
            <a:spLocks noGrp="1"/>
          </p:cNvSpPr>
          <p:nvPr>
            <p:ph type="ftr" sz="quarter" idx="11"/>
          </p:nvPr>
        </p:nvSpPr>
        <p:spPr/>
        <p:txBody>
          <a:bodyPr rtlCol="0"/>
          <a:lstStyle/>
          <a:p>
            <a:pPr rtl="0"/>
            <a:endParaRPr lang="es-ES" noProof="0" dirty="0"/>
          </a:p>
        </p:txBody>
      </p:sp>
      <p:sp>
        <p:nvSpPr>
          <p:cNvPr id="24" name="Marcador de posición de número de diapositiva 23"/>
          <p:cNvSpPr>
            <a:spLocks noGrp="1"/>
          </p:cNvSpPr>
          <p:nvPr>
            <p:ph type="sldNum" sz="quarter" idx="12"/>
          </p:nvPr>
        </p:nvSpPr>
        <p:spPr/>
        <p:txBody>
          <a:bodyPr rtlCol="0"/>
          <a:lstStyle/>
          <a:p>
            <a:pPr rtl="0"/>
            <a:fld id="{C014DD1E-5D91-48A3-AD6D-45FBA980D106}" type="slidenum">
              <a:rPr lang="es-ES" noProof="0" smtClean="0"/>
              <a:t>‹Nº›</a:t>
            </a:fld>
            <a:endParaRPr lang="es-ES" noProof="0" dirty="0"/>
          </a:p>
        </p:txBody>
      </p:sp>
    </p:spTree>
    <p:extLst>
      <p:ext uri="{BB962C8B-B14F-4D97-AF65-F5344CB8AC3E}">
        <p14:creationId xmlns:p14="http://schemas.microsoft.com/office/powerpoint/2010/main" val="18474885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rtlCol="0"/>
          <a:lstStyle>
            <a:lvl1pPr rtl="0">
              <a:defRPr/>
            </a:lvl1pPr>
          </a:lstStyle>
          <a:p>
            <a:pPr rtl="0"/>
            <a:r>
              <a:rPr lang="es-ES" noProof="0" smtClean="0"/>
              <a:t>Haga clic para modificar el estilo de título del patrón</a:t>
            </a:r>
            <a:endParaRPr lang="es-ES" noProof="0" dirty="0"/>
          </a:p>
        </p:txBody>
      </p:sp>
      <p:sp>
        <p:nvSpPr>
          <p:cNvPr id="3" name="Marcador de posición de texto vertical 2"/>
          <p:cNvSpPr>
            <a:spLocks noGrp="1"/>
          </p:cNvSpPr>
          <p:nvPr>
            <p:ph type="body" orient="vert" idx="1"/>
          </p:nvPr>
        </p:nvSpPr>
        <p:spPr/>
        <p:txBody>
          <a:bodyPr vert="eaVert" rtlCol="0"/>
          <a:lstStyle>
            <a:lvl5pPr algn="l" rtl="0">
              <a:defRPr/>
            </a:lvl5pPr>
            <a:lvl6pPr algn="l" rtl="0">
              <a:defRPr/>
            </a:lvl6pPr>
            <a:lvl7pPr algn="l" rtl="0">
              <a:defRPr/>
            </a:lvl7pPr>
            <a:lvl8pPr algn="l" rtl="0">
              <a:defRPr baseline="0"/>
            </a:lvl8pPr>
            <a:lvl9pPr algn="l" rtl="0">
              <a:defRPr baseline="0"/>
            </a:lvl9pPr>
          </a:lstStyle>
          <a:p>
            <a:pPr lvl="0" rtl="0"/>
            <a:r>
              <a:rPr lang="es-ES" noProof="0" smtClean="0"/>
              <a:t>Haga clic para modificar el estilo de texto del patrón</a:t>
            </a:r>
          </a:p>
          <a:p>
            <a:pPr lvl="1" rtl="0"/>
            <a:r>
              <a:rPr lang="es-ES" noProof="0" smtClean="0"/>
              <a:t>Segundo nivel</a:t>
            </a:r>
          </a:p>
          <a:p>
            <a:pPr lvl="2" rtl="0"/>
            <a:r>
              <a:rPr lang="es-ES" noProof="0" smtClean="0"/>
              <a:t>Tercer nivel</a:t>
            </a:r>
          </a:p>
          <a:p>
            <a:pPr lvl="3" rtl="0"/>
            <a:r>
              <a:rPr lang="es-ES" noProof="0" smtClean="0"/>
              <a:t>Cuarto nivel</a:t>
            </a:r>
          </a:p>
          <a:p>
            <a:pPr lvl="4" rtl="0"/>
            <a:r>
              <a:rPr lang="es-ES" noProof="0" smtClean="0"/>
              <a:t>Quinto nivel</a:t>
            </a:r>
            <a:endParaRPr lang="es-ES" noProof="0" dirty="0"/>
          </a:p>
        </p:txBody>
      </p:sp>
      <p:sp>
        <p:nvSpPr>
          <p:cNvPr id="4" name="Marcador de posición de fecha 3"/>
          <p:cNvSpPr>
            <a:spLocks noGrp="1"/>
          </p:cNvSpPr>
          <p:nvPr>
            <p:ph type="dt" sz="half" idx="10"/>
          </p:nvPr>
        </p:nvSpPr>
        <p:spPr/>
        <p:txBody>
          <a:bodyPr rtlCol="0"/>
          <a:lstStyle>
            <a:lvl1pPr>
              <a:defRPr/>
            </a:lvl1pPr>
          </a:lstStyle>
          <a:p>
            <a:fld id="{40A1DB83-C382-4684-8887-65A03EA4FFF0}" type="datetime1">
              <a:rPr lang="es-ES" noProof="0" smtClean="0"/>
              <a:pPr/>
              <a:t>07/09/2017</a:t>
            </a:fld>
            <a:endParaRPr lang="es-ES" noProof="0" dirty="0"/>
          </a:p>
        </p:txBody>
      </p:sp>
      <p:sp>
        <p:nvSpPr>
          <p:cNvPr id="5" name="Marcador de posición de pie de página 4"/>
          <p:cNvSpPr>
            <a:spLocks noGrp="1"/>
          </p:cNvSpPr>
          <p:nvPr>
            <p:ph type="ftr" sz="quarter" idx="11"/>
          </p:nvPr>
        </p:nvSpPr>
        <p:spPr/>
        <p:txBody>
          <a:bodyPr rtlCol="0"/>
          <a:lstStyle/>
          <a:p>
            <a:pPr rtl="0"/>
            <a:endParaRPr lang="es-ES" noProof="0" dirty="0"/>
          </a:p>
        </p:txBody>
      </p:sp>
      <p:sp>
        <p:nvSpPr>
          <p:cNvPr id="6" name="Marcador de posición de número de diapositiva 5"/>
          <p:cNvSpPr>
            <a:spLocks noGrp="1"/>
          </p:cNvSpPr>
          <p:nvPr>
            <p:ph type="sldNum" sz="quarter" idx="12"/>
          </p:nvPr>
        </p:nvSpPr>
        <p:spPr/>
        <p:txBody>
          <a:bodyPr rtlCol="0"/>
          <a:lstStyle/>
          <a:p>
            <a:pPr rtl="0"/>
            <a:fld id="{C014DD1E-5D91-48A3-AD6D-45FBA980D106}" type="slidenum">
              <a:rPr lang="es-ES" noProof="0" smtClean="0"/>
              <a:t>‹Nº›</a:t>
            </a:fld>
            <a:endParaRPr lang="es-ES" noProof="0" dirty="0"/>
          </a:p>
        </p:txBody>
      </p:sp>
    </p:spTree>
    <p:extLst>
      <p:ext uri="{BB962C8B-B14F-4D97-AF65-F5344CB8AC3E}">
        <p14:creationId xmlns:p14="http://schemas.microsoft.com/office/powerpoint/2010/main" val="19966751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836898" y="584200"/>
            <a:ext cx="2742486" cy="5588000"/>
          </a:xfrm>
        </p:spPr>
        <p:txBody>
          <a:bodyPr vert="eaVert" rtlCol="0"/>
          <a:lstStyle/>
          <a:p>
            <a:pPr rtl="0"/>
            <a:r>
              <a:rPr lang="es-ES" noProof="0" smtClean="0"/>
              <a:t>Haga clic para modificar el estilo de título del patrón</a:t>
            </a:r>
            <a:endParaRPr lang="es-ES" noProof="0" dirty="0"/>
          </a:p>
        </p:txBody>
      </p:sp>
      <p:sp>
        <p:nvSpPr>
          <p:cNvPr id="3" name="Marcador de posición de texto vertical 2"/>
          <p:cNvSpPr>
            <a:spLocks noGrp="1"/>
          </p:cNvSpPr>
          <p:nvPr>
            <p:ph type="body" orient="vert" idx="1"/>
          </p:nvPr>
        </p:nvSpPr>
        <p:spPr>
          <a:xfrm>
            <a:off x="1218882" y="584200"/>
            <a:ext cx="7414869" cy="5588000"/>
          </a:xfrm>
        </p:spPr>
        <p:txBody>
          <a:bodyPr vert="eaVert" rtlCol="0"/>
          <a:lstStyle>
            <a:lvl5pPr algn="l" rtl="0">
              <a:defRPr/>
            </a:lvl5pPr>
            <a:lvl6pPr algn="l" rtl="0">
              <a:defRPr/>
            </a:lvl6pPr>
            <a:lvl7pPr algn="l" rtl="0">
              <a:defRPr/>
            </a:lvl7pPr>
            <a:lvl8pPr algn="l" rtl="0">
              <a:defRPr/>
            </a:lvl8pPr>
            <a:lvl9pPr algn="l" rtl="0">
              <a:defRPr/>
            </a:lvl9pPr>
          </a:lstStyle>
          <a:p>
            <a:pPr lvl="0" rtl="0"/>
            <a:r>
              <a:rPr lang="es-ES" noProof="0" smtClean="0"/>
              <a:t>Haga clic para modificar el estilo de texto del patrón</a:t>
            </a:r>
          </a:p>
          <a:p>
            <a:pPr lvl="1" rtl="0"/>
            <a:r>
              <a:rPr lang="es-ES" noProof="0" smtClean="0"/>
              <a:t>Segundo nivel</a:t>
            </a:r>
          </a:p>
          <a:p>
            <a:pPr lvl="2" rtl="0"/>
            <a:r>
              <a:rPr lang="es-ES" noProof="0" smtClean="0"/>
              <a:t>Tercer nivel</a:t>
            </a:r>
          </a:p>
          <a:p>
            <a:pPr lvl="3" rtl="0"/>
            <a:r>
              <a:rPr lang="es-ES" noProof="0" smtClean="0"/>
              <a:t>Cuarto nivel</a:t>
            </a:r>
          </a:p>
          <a:p>
            <a:pPr lvl="4" rtl="0"/>
            <a:r>
              <a:rPr lang="es-ES" noProof="0" smtClean="0"/>
              <a:t>Quinto nivel</a:t>
            </a:r>
            <a:endParaRPr lang="es-ES" noProof="0" dirty="0"/>
          </a:p>
        </p:txBody>
      </p:sp>
      <p:sp>
        <p:nvSpPr>
          <p:cNvPr id="4" name="Marcador de posición de fecha 3"/>
          <p:cNvSpPr>
            <a:spLocks noGrp="1"/>
          </p:cNvSpPr>
          <p:nvPr>
            <p:ph type="dt" sz="half" idx="10"/>
          </p:nvPr>
        </p:nvSpPr>
        <p:spPr/>
        <p:txBody>
          <a:bodyPr rtlCol="0"/>
          <a:lstStyle>
            <a:lvl1pPr>
              <a:defRPr/>
            </a:lvl1pPr>
          </a:lstStyle>
          <a:p>
            <a:fld id="{C60E81D3-9B82-44CA-B1F9-FCEFDC87935B}" type="datetime1">
              <a:rPr lang="es-ES" noProof="0" smtClean="0"/>
              <a:pPr/>
              <a:t>07/09/2017</a:t>
            </a:fld>
            <a:endParaRPr lang="es-ES" noProof="0" dirty="0"/>
          </a:p>
        </p:txBody>
      </p:sp>
      <p:sp>
        <p:nvSpPr>
          <p:cNvPr id="5" name="Marcador de posición de pie de página 4"/>
          <p:cNvSpPr>
            <a:spLocks noGrp="1"/>
          </p:cNvSpPr>
          <p:nvPr>
            <p:ph type="ftr" sz="quarter" idx="11"/>
          </p:nvPr>
        </p:nvSpPr>
        <p:spPr/>
        <p:txBody>
          <a:bodyPr rtlCol="0"/>
          <a:lstStyle/>
          <a:p>
            <a:pPr rtl="0"/>
            <a:endParaRPr lang="es-ES" noProof="0" dirty="0"/>
          </a:p>
        </p:txBody>
      </p:sp>
      <p:sp>
        <p:nvSpPr>
          <p:cNvPr id="6" name="Marcador de posición de número de diapositiva 5"/>
          <p:cNvSpPr>
            <a:spLocks noGrp="1"/>
          </p:cNvSpPr>
          <p:nvPr>
            <p:ph type="sldNum" sz="quarter" idx="12"/>
          </p:nvPr>
        </p:nvSpPr>
        <p:spPr/>
        <p:txBody>
          <a:bodyPr rtlCol="0"/>
          <a:lstStyle/>
          <a:p>
            <a:pPr rtl="0"/>
            <a:fld id="{C014DD1E-5D91-48A3-AD6D-45FBA980D106}" type="slidenum">
              <a:rPr lang="es-ES" noProof="0" smtClean="0"/>
              <a:t>‹Nº›</a:t>
            </a:fld>
            <a:endParaRPr lang="es-ES" noProof="0" dirty="0"/>
          </a:p>
        </p:txBody>
      </p:sp>
    </p:spTree>
    <p:extLst>
      <p:ext uri="{BB962C8B-B14F-4D97-AF65-F5344CB8AC3E}">
        <p14:creationId xmlns:p14="http://schemas.microsoft.com/office/powerpoint/2010/main" val="5958864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contenido">
    <p:spTree>
      <p:nvGrpSpPr>
        <p:cNvPr id="1" name=""/>
        <p:cNvGrpSpPr/>
        <p:nvPr/>
      </p:nvGrpSpPr>
      <p:grpSpPr>
        <a:xfrm>
          <a:off x="0" y="0"/>
          <a:ext cx="0" cy="0"/>
          <a:chOff x="0" y="0"/>
          <a:chExt cx="0" cy="0"/>
        </a:xfrm>
      </p:grpSpPr>
      <p:sp>
        <p:nvSpPr>
          <p:cNvPr id="2" name="Título 1"/>
          <p:cNvSpPr>
            <a:spLocks noGrp="1"/>
          </p:cNvSpPr>
          <p:nvPr>
            <p:ph type="title"/>
          </p:nvPr>
        </p:nvSpPr>
        <p:spPr/>
        <p:txBody>
          <a:bodyPr rtlCol="0"/>
          <a:lstStyle/>
          <a:p>
            <a:pPr rtl="0"/>
            <a:r>
              <a:rPr lang="es-ES" noProof="0" smtClean="0"/>
              <a:t>Haga clic para modificar el estilo de título del patrón</a:t>
            </a:r>
            <a:endParaRPr lang="es-ES" noProof="0" dirty="0"/>
          </a:p>
        </p:txBody>
      </p:sp>
      <p:sp>
        <p:nvSpPr>
          <p:cNvPr id="3" name="Marcador de posición de contenido 2"/>
          <p:cNvSpPr>
            <a:spLocks noGrp="1"/>
          </p:cNvSpPr>
          <p:nvPr>
            <p:ph idx="1"/>
          </p:nvPr>
        </p:nvSpPr>
        <p:spPr/>
        <p:txBody>
          <a:bodyPr rtlCol="0"/>
          <a:lstStyle>
            <a:lvl5pPr algn="l" rtl="0">
              <a:defRPr/>
            </a:lvl5pPr>
            <a:lvl6pPr algn="l" rtl="0">
              <a:defRPr/>
            </a:lvl6pPr>
            <a:lvl7pPr algn="l" rtl="0">
              <a:defRPr/>
            </a:lvl7pPr>
            <a:lvl8pPr algn="l" rtl="0">
              <a:defRPr/>
            </a:lvl8pPr>
            <a:lvl9pPr algn="l" rtl="0">
              <a:defRPr/>
            </a:lvl9pPr>
          </a:lstStyle>
          <a:p>
            <a:pPr lvl="0" rtl="0"/>
            <a:r>
              <a:rPr lang="es-ES" noProof="0" smtClean="0"/>
              <a:t>Haga clic para modificar el estilo de texto del patrón</a:t>
            </a:r>
          </a:p>
          <a:p>
            <a:pPr lvl="1" rtl="0"/>
            <a:r>
              <a:rPr lang="es-ES" noProof="0" smtClean="0"/>
              <a:t>Segundo nivel</a:t>
            </a:r>
          </a:p>
          <a:p>
            <a:pPr lvl="2" rtl="0"/>
            <a:r>
              <a:rPr lang="es-ES" noProof="0" smtClean="0"/>
              <a:t>Tercer nivel</a:t>
            </a:r>
          </a:p>
          <a:p>
            <a:pPr lvl="3" rtl="0"/>
            <a:r>
              <a:rPr lang="es-ES" noProof="0" smtClean="0"/>
              <a:t>Cuarto nivel</a:t>
            </a:r>
          </a:p>
          <a:p>
            <a:pPr lvl="4" rtl="0"/>
            <a:r>
              <a:rPr lang="es-ES" noProof="0" smtClean="0"/>
              <a:t>Quinto nivel</a:t>
            </a:r>
            <a:endParaRPr lang="es-ES" noProof="0" dirty="0"/>
          </a:p>
        </p:txBody>
      </p:sp>
      <p:sp>
        <p:nvSpPr>
          <p:cNvPr id="4" name="Marcador de posición de fecha 3"/>
          <p:cNvSpPr>
            <a:spLocks noGrp="1"/>
          </p:cNvSpPr>
          <p:nvPr>
            <p:ph type="dt" sz="half" idx="10"/>
          </p:nvPr>
        </p:nvSpPr>
        <p:spPr/>
        <p:txBody>
          <a:bodyPr rtlCol="0"/>
          <a:lstStyle>
            <a:lvl1pPr>
              <a:defRPr/>
            </a:lvl1pPr>
          </a:lstStyle>
          <a:p>
            <a:fld id="{82E48AAE-5AE8-418A-A225-B506C222F2F9}" type="datetime1">
              <a:rPr lang="es-ES" noProof="0" smtClean="0"/>
              <a:pPr/>
              <a:t>07/09/2017</a:t>
            </a:fld>
            <a:endParaRPr lang="es-ES" noProof="0" dirty="0"/>
          </a:p>
        </p:txBody>
      </p:sp>
      <p:sp>
        <p:nvSpPr>
          <p:cNvPr id="5" name="Marcador de posición de pie de página 4"/>
          <p:cNvSpPr>
            <a:spLocks noGrp="1"/>
          </p:cNvSpPr>
          <p:nvPr>
            <p:ph type="ftr" sz="quarter" idx="11"/>
          </p:nvPr>
        </p:nvSpPr>
        <p:spPr/>
        <p:txBody>
          <a:bodyPr rtlCol="0"/>
          <a:lstStyle/>
          <a:p>
            <a:pPr rtl="0"/>
            <a:endParaRPr lang="es-ES" noProof="0" dirty="0"/>
          </a:p>
        </p:txBody>
      </p:sp>
      <p:sp>
        <p:nvSpPr>
          <p:cNvPr id="6" name="Marcador de posición de número de diapositiva 5"/>
          <p:cNvSpPr>
            <a:spLocks noGrp="1"/>
          </p:cNvSpPr>
          <p:nvPr>
            <p:ph type="sldNum" sz="quarter" idx="12"/>
          </p:nvPr>
        </p:nvSpPr>
        <p:spPr/>
        <p:txBody>
          <a:bodyPr rtlCol="0"/>
          <a:lstStyle/>
          <a:p>
            <a:pPr rtl="0"/>
            <a:fld id="{C014DD1E-5D91-48A3-AD6D-45FBA980D106}" type="slidenum">
              <a:rPr lang="es-ES" noProof="0" smtClean="0"/>
              <a:t>‹Nº›</a:t>
            </a:fld>
            <a:endParaRPr lang="es-ES" noProof="0" dirty="0"/>
          </a:p>
        </p:txBody>
      </p:sp>
    </p:spTree>
    <p:extLst>
      <p:ext uri="{BB962C8B-B14F-4D97-AF65-F5344CB8AC3E}">
        <p14:creationId xmlns:p14="http://schemas.microsoft.com/office/powerpoint/2010/main" val="14067690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grpSp>
        <p:nvGrpSpPr>
          <p:cNvPr id="11" name="diagonales"/>
          <p:cNvGrpSpPr/>
          <p:nvPr/>
        </p:nvGrpSpPr>
        <p:grpSpPr>
          <a:xfrm>
            <a:off x="7516443" y="4145281"/>
            <a:ext cx="4686117" cy="2731407"/>
            <a:chOff x="5638800" y="3108960"/>
            <a:chExt cx="3515503" cy="2048555"/>
          </a:xfrm>
        </p:grpSpPr>
        <p:cxnSp>
          <p:nvCxnSpPr>
            <p:cNvPr id="12" name="Conector recto 11"/>
            <p:cNvCxnSpPr/>
            <p:nvPr/>
          </p:nvCxnSpPr>
          <p:spPr>
            <a:xfrm flipV="1">
              <a:off x="5638800" y="3108960"/>
              <a:ext cx="3515503" cy="2037116"/>
            </a:xfrm>
            <a:prstGeom prst="line">
              <a:avLst/>
            </a:prstGeom>
            <a:noFill/>
            <a:ln w="38100">
              <a:gradFill>
                <a:gsLst>
                  <a:gs pos="50000">
                    <a:schemeClr val="accent1">
                      <a:lumMod val="75000"/>
                    </a:schemeClr>
                  </a:gs>
                  <a:gs pos="0">
                    <a:schemeClr val="accent1"/>
                  </a:gs>
                  <a:gs pos="100000">
                    <a:schemeClr val="accent1"/>
                  </a:gs>
                </a:gsLst>
                <a:lin ang="5400000" scaled="0"/>
              </a:gradFill>
            </a:ln>
          </p:spPr>
          <p:style>
            <a:lnRef idx="2">
              <a:schemeClr val="accent1">
                <a:shade val="50000"/>
              </a:schemeClr>
            </a:lnRef>
            <a:fillRef idx="1">
              <a:schemeClr val="accent1"/>
            </a:fillRef>
            <a:effectRef idx="0">
              <a:schemeClr val="accent1"/>
            </a:effectRef>
            <a:fontRef idx="minor">
              <a:schemeClr val="lt1"/>
            </a:fontRef>
          </p:style>
        </p:cxnSp>
        <p:cxnSp>
          <p:nvCxnSpPr>
            <p:cNvPr id="13" name="Conector recto 12"/>
            <p:cNvCxnSpPr/>
            <p:nvPr/>
          </p:nvCxnSpPr>
          <p:spPr>
            <a:xfrm flipV="1">
              <a:off x="6004643" y="3333750"/>
              <a:ext cx="3149660" cy="1823765"/>
            </a:xfrm>
            <a:prstGeom prst="line">
              <a:avLst/>
            </a:prstGeom>
            <a:noFill/>
            <a:ln w="28575">
              <a:gradFill>
                <a:gsLst>
                  <a:gs pos="0">
                    <a:schemeClr val="accent1">
                      <a:lumMod val="75000"/>
                    </a:schemeClr>
                  </a:gs>
                  <a:gs pos="50000">
                    <a:schemeClr val="accent1">
                      <a:lumMod val="75000"/>
                    </a:schemeClr>
                  </a:gs>
                  <a:gs pos="100000">
                    <a:schemeClr val="accent1"/>
                  </a:gs>
                </a:gsLst>
                <a:lin ang="5400000" scaled="0"/>
              </a:gradFill>
            </a:ln>
          </p:spPr>
          <p:style>
            <a:lnRef idx="2">
              <a:schemeClr val="accent1">
                <a:shade val="50000"/>
              </a:schemeClr>
            </a:lnRef>
            <a:fillRef idx="1">
              <a:schemeClr val="accent1"/>
            </a:fillRef>
            <a:effectRef idx="0">
              <a:schemeClr val="accent1"/>
            </a:effectRef>
            <a:fontRef idx="minor">
              <a:schemeClr val="lt1"/>
            </a:fontRef>
          </p:style>
        </p:cxnSp>
        <p:cxnSp>
          <p:nvCxnSpPr>
            <p:cNvPr id="14" name="Conector recto 13"/>
            <p:cNvCxnSpPr/>
            <p:nvPr/>
          </p:nvCxnSpPr>
          <p:spPr>
            <a:xfrm flipV="1">
              <a:off x="6388342" y="3549891"/>
              <a:ext cx="2765961" cy="1600149"/>
            </a:xfrm>
            <a:prstGeom prst="line">
              <a:avLst/>
            </a:prstGeom>
            <a:noFill/>
            <a:ln w="25400">
              <a:gradFill>
                <a:gsLst>
                  <a:gs pos="0">
                    <a:schemeClr val="accent1">
                      <a:lumMod val="50000"/>
                    </a:schemeClr>
                  </a:gs>
                  <a:gs pos="100000">
                    <a:schemeClr val="accent1">
                      <a:lumMod val="75000"/>
                    </a:schemeClr>
                  </a:gs>
                </a:gsLst>
                <a:lin ang="5400000" scaled="0"/>
              </a:gradFill>
            </a:ln>
          </p:spPr>
          <p:style>
            <a:lnRef idx="2">
              <a:schemeClr val="accent1">
                <a:shade val="50000"/>
              </a:schemeClr>
            </a:lnRef>
            <a:fillRef idx="1">
              <a:schemeClr val="accent1"/>
            </a:fillRef>
            <a:effectRef idx="0">
              <a:schemeClr val="accent1"/>
            </a:effectRef>
            <a:fontRef idx="minor">
              <a:schemeClr val="lt1"/>
            </a:fontRef>
          </p:style>
        </p:cxnSp>
      </p:grpSp>
      <p:sp>
        <p:nvSpPr>
          <p:cNvPr id="2" name="Título 1"/>
          <p:cNvSpPr>
            <a:spLocks noGrp="1"/>
          </p:cNvSpPr>
          <p:nvPr>
            <p:ph type="title"/>
          </p:nvPr>
        </p:nvSpPr>
        <p:spPr>
          <a:xfrm>
            <a:off x="1625177" y="2209801"/>
            <a:ext cx="8938472" cy="2764335"/>
          </a:xfrm>
        </p:spPr>
        <p:txBody>
          <a:bodyPr rtlCol="0" anchor="b">
            <a:normAutofit/>
          </a:bodyPr>
          <a:lstStyle>
            <a:lvl1pPr algn="l" rtl="0">
              <a:defRPr sz="5400" b="0" cap="none" baseline="0"/>
            </a:lvl1pPr>
          </a:lstStyle>
          <a:p>
            <a:pPr rtl="0"/>
            <a:r>
              <a:rPr lang="es-ES" noProof="0" smtClean="0"/>
              <a:t>Haga clic para modificar el estilo de título del patrón</a:t>
            </a:r>
            <a:endParaRPr lang="es-ES" noProof="0" dirty="0"/>
          </a:p>
        </p:txBody>
      </p:sp>
      <p:sp>
        <p:nvSpPr>
          <p:cNvPr id="3" name="Marcador de posición de texto 2"/>
          <p:cNvSpPr>
            <a:spLocks noGrp="1"/>
          </p:cNvSpPr>
          <p:nvPr>
            <p:ph type="body" idx="1"/>
          </p:nvPr>
        </p:nvSpPr>
        <p:spPr>
          <a:xfrm>
            <a:off x="1625176" y="4951266"/>
            <a:ext cx="7069519" cy="1220933"/>
          </a:xfrm>
        </p:spPr>
        <p:txBody>
          <a:bodyPr rtlCol="0" anchor="t">
            <a:normAutofit/>
          </a:bodyPr>
          <a:lstStyle>
            <a:lvl1pPr marL="0" indent="0" algn="l" rtl="0">
              <a:spcBef>
                <a:spcPts val="0"/>
              </a:spcBef>
              <a:buNone/>
              <a:defRPr sz="2800" cap="all" spc="200" baseline="0">
                <a:solidFill>
                  <a:schemeClr val="accent1"/>
                </a:solidFill>
              </a:defRPr>
            </a:lvl1pPr>
            <a:lvl2pPr marL="609493" indent="0" algn="l" rtl="0">
              <a:buNone/>
              <a:defRPr sz="2400">
                <a:solidFill>
                  <a:schemeClr val="tx1">
                    <a:tint val="75000"/>
                  </a:schemeClr>
                </a:solidFill>
              </a:defRPr>
            </a:lvl2pPr>
            <a:lvl3pPr marL="1218987" indent="0" algn="l" rtl="0">
              <a:buNone/>
              <a:defRPr sz="2100">
                <a:solidFill>
                  <a:schemeClr val="tx1">
                    <a:tint val="75000"/>
                  </a:schemeClr>
                </a:solidFill>
              </a:defRPr>
            </a:lvl3pPr>
            <a:lvl4pPr marL="1828480" indent="0" algn="l" rtl="0">
              <a:buNone/>
              <a:defRPr sz="1900">
                <a:solidFill>
                  <a:schemeClr val="tx1">
                    <a:tint val="75000"/>
                  </a:schemeClr>
                </a:solidFill>
              </a:defRPr>
            </a:lvl4pPr>
            <a:lvl5pPr marL="2437973" indent="0" algn="l" rtl="0">
              <a:buNone/>
              <a:defRPr sz="1900">
                <a:solidFill>
                  <a:schemeClr val="tx1">
                    <a:tint val="75000"/>
                  </a:schemeClr>
                </a:solidFill>
              </a:defRPr>
            </a:lvl5pPr>
            <a:lvl6pPr marL="3047467" indent="0" algn="l" rtl="0">
              <a:buNone/>
              <a:defRPr sz="1900">
                <a:solidFill>
                  <a:schemeClr val="tx1">
                    <a:tint val="75000"/>
                  </a:schemeClr>
                </a:solidFill>
              </a:defRPr>
            </a:lvl6pPr>
            <a:lvl7pPr marL="3656960" indent="0" algn="l" rtl="0">
              <a:buNone/>
              <a:defRPr sz="1900">
                <a:solidFill>
                  <a:schemeClr val="tx1">
                    <a:tint val="75000"/>
                  </a:schemeClr>
                </a:solidFill>
              </a:defRPr>
            </a:lvl7pPr>
            <a:lvl8pPr marL="4266453" indent="0" algn="l" rtl="0">
              <a:buNone/>
              <a:defRPr sz="1900">
                <a:solidFill>
                  <a:schemeClr val="tx1">
                    <a:tint val="75000"/>
                  </a:schemeClr>
                </a:solidFill>
              </a:defRPr>
            </a:lvl8pPr>
            <a:lvl9pPr marL="4875947" indent="0" algn="l" rtl="0">
              <a:buNone/>
              <a:defRPr sz="1900">
                <a:solidFill>
                  <a:schemeClr val="tx1">
                    <a:tint val="75000"/>
                  </a:schemeClr>
                </a:solidFill>
              </a:defRPr>
            </a:lvl9pPr>
          </a:lstStyle>
          <a:p>
            <a:pPr lvl="0" rtl="0"/>
            <a:r>
              <a:rPr lang="es-ES" noProof="0" smtClean="0"/>
              <a:t>Haga clic para modificar el estilo de texto del patrón</a:t>
            </a:r>
          </a:p>
        </p:txBody>
      </p:sp>
      <p:sp>
        <p:nvSpPr>
          <p:cNvPr id="4" name="Marcador de posición de fecha 3"/>
          <p:cNvSpPr>
            <a:spLocks noGrp="1"/>
          </p:cNvSpPr>
          <p:nvPr>
            <p:ph type="dt" sz="half" idx="10"/>
          </p:nvPr>
        </p:nvSpPr>
        <p:spPr/>
        <p:txBody>
          <a:bodyPr rtlCol="0"/>
          <a:lstStyle>
            <a:lvl1pPr>
              <a:defRPr/>
            </a:lvl1pPr>
          </a:lstStyle>
          <a:p>
            <a:fld id="{AA1D35CA-82F5-4AD4-B9EC-66E805B73542}" type="datetime1">
              <a:rPr lang="es-ES" noProof="0" smtClean="0"/>
              <a:pPr/>
              <a:t>07/09/2017</a:t>
            </a:fld>
            <a:endParaRPr lang="es-ES" noProof="0" dirty="0"/>
          </a:p>
        </p:txBody>
      </p:sp>
      <p:sp>
        <p:nvSpPr>
          <p:cNvPr id="5" name="Marcador de posición de pie de página 4"/>
          <p:cNvSpPr>
            <a:spLocks noGrp="1"/>
          </p:cNvSpPr>
          <p:nvPr>
            <p:ph type="ftr" sz="quarter" idx="11"/>
          </p:nvPr>
        </p:nvSpPr>
        <p:spPr/>
        <p:txBody>
          <a:bodyPr rtlCol="0"/>
          <a:lstStyle/>
          <a:p>
            <a:pPr rtl="0"/>
            <a:endParaRPr lang="es-ES" noProof="0" dirty="0"/>
          </a:p>
        </p:txBody>
      </p:sp>
      <p:sp>
        <p:nvSpPr>
          <p:cNvPr id="6" name="Marcador de posición de número de diapositiva 5"/>
          <p:cNvSpPr>
            <a:spLocks noGrp="1"/>
          </p:cNvSpPr>
          <p:nvPr>
            <p:ph type="sldNum" sz="quarter" idx="12"/>
          </p:nvPr>
        </p:nvSpPr>
        <p:spPr/>
        <p:txBody>
          <a:bodyPr rtlCol="0"/>
          <a:lstStyle/>
          <a:p>
            <a:pPr rtl="0"/>
            <a:fld id="{C014DD1E-5D91-48A3-AD6D-45FBA980D106}" type="slidenum">
              <a:rPr lang="es-ES" noProof="0" smtClean="0"/>
              <a:t>‹Nº›</a:t>
            </a:fld>
            <a:endParaRPr lang="es-ES" noProof="0" dirty="0"/>
          </a:p>
        </p:txBody>
      </p:sp>
    </p:spTree>
    <p:extLst>
      <p:ext uri="{BB962C8B-B14F-4D97-AF65-F5344CB8AC3E}">
        <p14:creationId xmlns:p14="http://schemas.microsoft.com/office/powerpoint/2010/main" val="36163306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rtlCol="0"/>
          <a:lstStyle/>
          <a:p>
            <a:pPr rtl="0"/>
            <a:r>
              <a:rPr lang="es-ES" noProof="0" smtClean="0"/>
              <a:t>Haga clic para modificar el estilo de título del patrón</a:t>
            </a:r>
            <a:endParaRPr lang="es-ES" noProof="0" dirty="0"/>
          </a:p>
        </p:txBody>
      </p:sp>
      <p:sp>
        <p:nvSpPr>
          <p:cNvPr id="3" name="Marcador de posición de contenido 2"/>
          <p:cNvSpPr>
            <a:spLocks noGrp="1"/>
          </p:cNvSpPr>
          <p:nvPr>
            <p:ph sz="half" idx="1"/>
          </p:nvPr>
        </p:nvSpPr>
        <p:spPr>
          <a:xfrm>
            <a:off x="1218883" y="1706880"/>
            <a:ext cx="5078677" cy="4465320"/>
          </a:xfrm>
        </p:spPr>
        <p:txBody>
          <a:bodyPr rtlCol="0">
            <a:normAutofit/>
          </a:bodyPr>
          <a:lstStyle>
            <a:lvl1pPr algn="l" rtl="0">
              <a:defRPr sz="2800"/>
            </a:lvl1pPr>
            <a:lvl2pPr algn="l" rtl="0">
              <a:defRPr sz="2400"/>
            </a:lvl2pPr>
            <a:lvl3pPr algn="l" rtl="0">
              <a:defRPr sz="2000"/>
            </a:lvl3pPr>
            <a:lvl4pPr algn="l" rtl="0">
              <a:defRPr sz="2000"/>
            </a:lvl4pPr>
            <a:lvl5pPr algn="l" rtl="0">
              <a:defRPr sz="2000"/>
            </a:lvl5pPr>
            <a:lvl6pPr algn="l" rtl="0">
              <a:defRPr sz="2000"/>
            </a:lvl6pPr>
            <a:lvl7pPr algn="l" rtl="0">
              <a:defRPr sz="2000"/>
            </a:lvl7pPr>
            <a:lvl8pPr algn="l" rtl="0">
              <a:defRPr sz="2000" baseline="0"/>
            </a:lvl8pPr>
            <a:lvl9pPr algn="l" rtl="0">
              <a:defRPr sz="2000" baseline="0"/>
            </a:lvl9pPr>
          </a:lstStyle>
          <a:p>
            <a:pPr lvl="0" rtl="0"/>
            <a:r>
              <a:rPr lang="es-ES" noProof="0" smtClean="0"/>
              <a:t>Haga clic para modificar el estilo de texto del patrón</a:t>
            </a:r>
          </a:p>
          <a:p>
            <a:pPr lvl="1" rtl="0"/>
            <a:r>
              <a:rPr lang="es-ES" noProof="0" smtClean="0"/>
              <a:t>Segundo nivel</a:t>
            </a:r>
          </a:p>
          <a:p>
            <a:pPr lvl="2" rtl="0"/>
            <a:r>
              <a:rPr lang="es-ES" noProof="0" smtClean="0"/>
              <a:t>Tercer nivel</a:t>
            </a:r>
          </a:p>
          <a:p>
            <a:pPr lvl="3" rtl="0"/>
            <a:r>
              <a:rPr lang="es-ES" noProof="0" smtClean="0"/>
              <a:t>Cuarto nivel</a:t>
            </a:r>
          </a:p>
          <a:p>
            <a:pPr lvl="4" rtl="0"/>
            <a:r>
              <a:rPr lang="es-ES" noProof="0" smtClean="0"/>
              <a:t>Quinto nivel</a:t>
            </a:r>
            <a:endParaRPr lang="es-ES" noProof="0" dirty="0"/>
          </a:p>
        </p:txBody>
      </p:sp>
      <p:sp>
        <p:nvSpPr>
          <p:cNvPr id="4" name="Marcador de posición de contenido 3"/>
          <p:cNvSpPr>
            <a:spLocks noGrp="1"/>
          </p:cNvSpPr>
          <p:nvPr>
            <p:ph sz="half" idx="2"/>
          </p:nvPr>
        </p:nvSpPr>
        <p:spPr>
          <a:xfrm>
            <a:off x="6500707" y="1706880"/>
            <a:ext cx="5078677" cy="4465320"/>
          </a:xfrm>
        </p:spPr>
        <p:txBody>
          <a:bodyPr rtlCol="0">
            <a:normAutofit/>
          </a:bodyPr>
          <a:lstStyle>
            <a:lvl1pPr algn="l" rtl="0">
              <a:defRPr sz="2800"/>
            </a:lvl1pPr>
            <a:lvl2pPr algn="l" rtl="0">
              <a:defRPr sz="2400"/>
            </a:lvl2pPr>
            <a:lvl3pPr algn="l" rtl="0">
              <a:defRPr sz="2000"/>
            </a:lvl3pPr>
            <a:lvl4pPr algn="l" rtl="0">
              <a:defRPr sz="2000"/>
            </a:lvl4pPr>
            <a:lvl5pPr algn="l" rtl="0">
              <a:defRPr sz="2000"/>
            </a:lvl5pPr>
            <a:lvl6pPr algn="l" rtl="0">
              <a:defRPr sz="2000"/>
            </a:lvl6pPr>
            <a:lvl7pPr algn="l" rtl="0">
              <a:defRPr sz="2000"/>
            </a:lvl7pPr>
            <a:lvl8pPr algn="l" rtl="0">
              <a:defRPr sz="2000"/>
            </a:lvl8pPr>
            <a:lvl9pPr algn="l" rtl="0">
              <a:defRPr sz="2000"/>
            </a:lvl9pPr>
          </a:lstStyle>
          <a:p>
            <a:pPr lvl="0" rtl="0"/>
            <a:r>
              <a:rPr lang="es-ES" noProof="0" smtClean="0"/>
              <a:t>Haga clic para modificar el estilo de texto del patrón</a:t>
            </a:r>
          </a:p>
          <a:p>
            <a:pPr lvl="1" rtl="0"/>
            <a:r>
              <a:rPr lang="es-ES" noProof="0" smtClean="0"/>
              <a:t>Segundo nivel</a:t>
            </a:r>
          </a:p>
          <a:p>
            <a:pPr lvl="2" rtl="0"/>
            <a:r>
              <a:rPr lang="es-ES" noProof="0" smtClean="0"/>
              <a:t>Tercer nivel</a:t>
            </a:r>
          </a:p>
          <a:p>
            <a:pPr lvl="3" rtl="0"/>
            <a:r>
              <a:rPr lang="es-ES" noProof="0" smtClean="0"/>
              <a:t>Cuarto nivel</a:t>
            </a:r>
          </a:p>
          <a:p>
            <a:pPr lvl="4" rtl="0"/>
            <a:r>
              <a:rPr lang="es-ES" noProof="0" smtClean="0"/>
              <a:t>Quinto nivel</a:t>
            </a:r>
            <a:endParaRPr lang="es-ES" noProof="0" dirty="0"/>
          </a:p>
        </p:txBody>
      </p:sp>
      <p:sp>
        <p:nvSpPr>
          <p:cNvPr id="5" name="Marcador de posición de fecha 4"/>
          <p:cNvSpPr>
            <a:spLocks noGrp="1"/>
          </p:cNvSpPr>
          <p:nvPr>
            <p:ph type="dt" sz="half" idx="10"/>
          </p:nvPr>
        </p:nvSpPr>
        <p:spPr/>
        <p:txBody>
          <a:bodyPr rtlCol="0"/>
          <a:lstStyle>
            <a:lvl1pPr>
              <a:defRPr/>
            </a:lvl1pPr>
          </a:lstStyle>
          <a:p>
            <a:fld id="{834CCE92-710B-4678-B1B1-EFCAA5CDF075}" type="datetime1">
              <a:rPr lang="es-ES" noProof="0" smtClean="0"/>
              <a:pPr/>
              <a:t>07/09/2017</a:t>
            </a:fld>
            <a:endParaRPr lang="es-ES" noProof="0" dirty="0"/>
          </a:p>
        </p:txBody>
      </p:sp>
      <p:sp>
        <p:nvSpPr>
          <p:cNvPr id="6" name="Marcador de posición de pie de página 5"/>
          <p:cNvSpPr>
            <a:spLocks noGrp="1"/>
          </p:cNvSpPr>
          <p:nvPr>
            <p:ph type="ftr" sz="quarter" idx="11"/>
          </p:nvPr>
        </p:nvSpPr>
        <p:spPr/>
        <p:txBody>
          <a:bodyPr rtlCol="0"/>
          <a:lstStyle/>
          <a:p>
            <a:pPr rtl="0"/>
            <a:endParaRPr lang="es-ES" noProof="0" dirty="0"/>
          </a:p>
        </p:txBody>
      </p:sp>
      <p:sp>
        <p:nvSpPr>
          <p:cNvPr id="7" name="Marcador de posición de número de diapositiva 6"/>
          <p:cNvSpPr>
            <a:spLocks noGrp="1"/>
          </p:cNvSpPr>
          <p:nvPr>
            <p:ph type="sldNum" sz="quarter" idx="12"/>
          </p:nvPr>
        </p:nvSpPr>
        <p:spPr/>
        <p:txBody>
          <a:bodyPr rtlCol="0"/>
          <a:lstStyle/>
          <a:p>
            <a:pPr rtl="0"/>
            <a:fld id="{C014DD1E-5D91-48A3-AD6D-45FBA980D106}" type="slidenum">
              <a:rPr lang="es-ES" noProof="0" smtClean="0"/>
              <a:t>‹Nº›</a:t>
            </a:fld>
            <a:endParaRPr lang="es-ES" noProof="0" dirty="0"/>
          </a:p>
        </p:txBody>
      </p:sp>
    </p:spTree>
    <p:extLst>
      <p:ext uri="{BB962C8B-B14F-4D97-AF65-F5344CB8AC3E}">
        <p14:creationId xmlns:p14="http://schemas.microsoft.com/office/powerpoint/2010/main" val="35576477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p:txBody>
          <a:bodyPr rtlCol="0"/>
          <a:lstStyle>
            <a:lvl1pPr algn="l" rtl="0">
              <a:defRPr/>
            </a:lvl1pPr>
          </a:lstStyle>
          <a:p>
            <a:pPr rtl="0"/>
            <a:r>
              <a:rPr lang="es-ES" noProof="0" smtClean="0"/>
              <a:t>Haga clic para modificar el estilo de título del patrón</a:t>
            </a:r>
            <a:endParaRPr lang="es-ES" noProof="0" dirty="0"/>
          </a:p>
        </p:txBody>
      </p:sp>
      <p:sp>
        <p:nvSpPr>
          <p:cNvPr id="3" name="Marcador de posición de texto 2"/>
          <p:cNvSpPr>
            <a:spLocks noGrp="1"/>
          </p:cNvSpPr>
          <p:nvPr>
            <p:ph type="body" idx="1"/>
          </p:nvPr>
        </p:nvSpPr>
        <p:spPr>
          <a:xfrm>
            <a:off x="1218883" y="1701800"/>
            <a:ext cx="5082740" cy="914400"/>
          </a:xfrm>
        </p:spPr>
        <p:txBody>
          <a:bodyPr rtlCol="0" anchor="b">
            <a:normAutofit/>
          </a:bodyPr>
          <a:lstStyle>
            <a:lvl1pPr marL="0" indent="0" algn="l" rtl="0">
              <a:spcBef>
                <a:spcPts val="0"/>
              </a:spcBef>
              <a:buNone/>
              <a:defRPr sz="2800" b="0" cap="all" spc="200" baseline="0">
                <a:solidFill>
                  <a:schemeClr val="accent1"/>
                </a:solidFill>
              </a:defRPr>
            </a:lvl1pPr>
            <a:lvl2pPr marL="609493" indent="0" algn="l" rtl="0">
              <a:buNone/>
              <a:defRPr sz="2700" b="1"/>
            </a:lvl2pPr>
            <a:lvl3pPr marL="1218987" indent="0" algn="l" rtl="0">
              <a:buNone/>
              <a:defRPr sz="2400" b="1"/>
            </a:lvl3pPr>
            <a:lvl4pPr marL="1828480" indent="0" algn="l" rtl="0">
              <a:buNone/>
              <a:defRPr sz="2100" b="1"/>
            </a:lvl4pPr>
            <a:lvl5pPr marL="2437973" indent="0" algn="l" rtl="0">
              <a:buNone/>
              <a:defRPr sz="2100" b="1"/>
            </a:lvl5pPr>
            <a:lvl6pPr marL="3047467" indent="0" algn="l" rtl="0">
              <a:buNone/>
              <a:defRPr sz="2100" b="1"/>
            </a:lvl6pPr>
            <a:lvl7pPr marL="3656960" indent="0" algn="l" rtl="0">
              <a:buNone/>
              <a:defRPr sz="2100" b="1"/>
            </a:lvl7pPr>
            <a:lvl8pPr marL="4266453" indent="0" algn="l" rtl="0">
              <a:buNone/>
              <a:defRPr sz="2100" b="1"/>
            </a:lvl8pPr>
            <a:lvl9pPr marL="4875947" indent="0" algn="l" rtl="0">
              <a:buNone/>
              <a:defRPr sz="2100" b="1"/>
            </a:lvl9pPr>
          </a:lstStyle>
          <a:p>
            <a:pPr lvl="0" rtl="0"/>
            <a:r>
              <a:rPr lang="es-ES" noProof="0" smtClean="0"/>
              <a:t>Haga clic para modificar el estilo de texto del patrón</a:t>
            </a:r>
          </a:p>
        </p:txBody>
      </p:sp>
      <p:sp>
        <p:nvSpPr>
          <p:cNvPr id="4" name="Marcador de posición de contenido 3"/>
          <p:cNvSpPr>
            <a:spLocks noGrp="1"/>
          </p:cNvSpPr>
          <p:nvPr>
            <p:ph sz="half" idx="2"/>
          </p:nvPr>
        </p:nvSpPr>
        <p:spPr>
          <a:xfrm>
            <a:off x="1218883" y="2717800"/>
            <a:ext cx="5078677" cy="3454400"/>
          </a:xfrm>
        </p:spPr>
        <p:txBody>
          <a:bodyPr rtlCol="0">
            <a:noAutofit/>
          </a:bodyPr>
          <a:lstStyle>
            <a:lvl1pPr algn="l" rtl="0">
              <a:defRPr sz="2800"/>
            </a:lvl1pPr>
            <a:lvl2pPr algn="l" rtl="0">
              <a:defRPr sz="2400"/>
            </a:lvl2pPr>
            <a:lvl3pPr algn="l" rtl="0">
              <a:defRPr sz="2000"/>
            </a:lvl3pPr>
            <a:lvl4pPr algn="l" rtl="0">
              <a:defRPr sz="2000"/>
            </a:lvl4pPr>
            <a:lvl5pPr algn="l" rtl="0">
              <a:defRPr sz="2000"/>
            </a:lvl5pPr>
            <a:lvl6pPr algn="l" rtl="0">
              <a:defRPr sz="2000"/>
            </a:lvl6pPr>
            <a:lvl7pPr algn="l" rtl="0">
              <a:defRPr sz="2000" baseline="0"/>
            </a:lvl7pPr>
            <a:lvl8pPr algn="l" rtl="0">
              <a:defRPr sz="2000" baseline="0"/>
            </a:lvl8pPr>
            <a:lvl9pPr algn="l" rtl="0">
              <a:defRPr sz="2000" baseline="0"/>
            </a:lvl9pPr>
          </a:lstStyle>
          <a:p>
            <a:pPr lvl="0" rtl="0"/>
            <a:r>
              <a:rPr lang="es-ES" noProof="0" smtClean="0"/>
              <a:t>Haga clic para modificar el estilo de texto del patrón</a:t>
            </a:r>
          </a:p>
          <a:p>
            <a:pPr lvl="1" rtl="0"/>
            <a:r>
              <a:rPr lang="es-ES" noProof="0" smtClean="0"/>
              <a:t>Segundo nivel</a:t>
            </a:r>
          </a:p>
          <a:p>
            <a:pPr lvl="2" rtl="0"/>
            <a:r>
              <a:rPr lang="es-ES" noProof="0" smtClean="0"/>
              <a:t>Tercer nivel</a:t>
            </a:r>
          </a:p>
          <a:p>
            <a:pPr lvl="3" rtl="0"/>
            <a:r>
              <a:rPr lang="es-ES" noProof="0" smtClean="0"/>
              <a:t>Cuarto nivel</a:t>
            </a:r>
          </a:p>
          <a:p>
            <a:pPr lvl="4" rtl="0"/>
            <a:r>
              <a:rPr lang="es-ES" noProof="0" smtClean="0"/>
              <a:t>Quinto nivel</a:t>
            </a:r>
            <a:endParaRPr lang="es-ES" noProof="0" dirty="0"/>
          </a:p>
        </p:txBody>
      </p:sp>
      <p:sp>
        <p:nvSpPr>
          <p:cNvPr id="5" name="Marcador de posición de texto 4"/>
          <p:cNvSpPr>
            <a:spLocks noGrp="1"/>
          </p:cNvSpPr>
          <p:nvPr>
            <p:ph type="body" sz="quarter" idx="3"/>
          </p:nvPr>
        </p:nvSpPr>
        <p:spPr>
          <a:xfrm>
            <a:off x="6496644" y="1701800"/>
            <a:ext cx="5082740" cy="914400"/>
          </a:xfrm>
        </p:spPr>
        <p:txBody>
          <a:bodyPr rtlCol="0" anchor="b">
            <a:normAutofit/>
          </a:bodyPr>
          <a:lstStyle>
            <a:lvl1pPr marL="0" indent="0" algn="l" rtl="0">
              <a:spcBef>
                <a:spcPts val="0"/>
              </a:spcBef>
              <a:buNone/>
              <a:defRPr sz="2800" b="0" cap="all" spc="200" baseline="0">
                <a:solidFill>
                  <a:schemeClr val="accent1"/>
                </a:solidFill>
              </a:defRPr>
            </a:lvl1pPr>
            <a:lvl2pPr marL="609493" indent="0" algn="l" rtl="0">
              <a:buNone/>
              <a:defRPr sz="2700" b="1"/>
            </a:lvl2pPr>
            <a:lvl3pPr marL="1218987" indent="0" algn="l" rtl="0">
              <a:buNone/>
              <a:defRPr sz="2400" b="1"/>
            </a:lvl3pPr>
            <a:lvl4pPr marL="1828480" indent="0" algn="l" rtl="0">
              <a:buNone/>
              <a:defRPr sz="2100" b="1"/>
            </a:lvl4pPr>
            <a:lvl5pPr marL="2437973" indent="0" algn="l" rtl="0">
              <a:buNone/>
              <a:defRPr sz="2100" b="1"/>
            </a:lvl5pPr>
            <a:lvl6pPr marL="3047467" indent="0" algn="l" rtl="0">
              <a:buNone/>
              <a:defRPr sz="2100" b="1"/>
            </a:lvl6pPr>
            <a:lvl7pPr marL="3656960" indent="0" algn="l" rtl="0">
              <a:buNone/>
              <a:defRPr sz="2100" b="1"/>
            </a:lvl7pPr>
            <a:lvl8pPr marL="4266453" indent="0" algn="l" rtl="0">
              <a:buNone/>
              <a:defRPr sz="2100" b="1"/>
            </a:lvl8pPr>
            <a:lvl9pPr marL="4875947" indent="0" algn="l" rtl="0">
              <a:buNone/>
              <a:defRPr sz="2100" b="1"/>
            </a:lvl9pPr>
          </a:lstStyle>
          <a:p>
            <a:pPr lvl="0" rtl="0"/>
            <a:r>
              <a:rPr lang="es-ES" noProof="0" smtClean="0"/>
              <a:t>Haga clic para modificar el estilo de texto del patrón</a:t>
            </a:r>
          </a:p>
        </p:txBody>
      </p:sp>
      <p:sp>
        <p:nvSpPr>
          <p:cNvPr id="6" name="Marcador de posición de contenido 5"/>
          <p:cNvSpPr>
            <a:spLocks noGrp="1"/>
          </p:cNvSpPr>
          <p:nvPr>
            <p:ph sz="quarter" idx="4"/>
          </p:nvPr>
        </p:nvSpPr>
        <p:spPr>
          <a:xfrm>
            <a:off x="6500707" y="2717800"/>
            <a:ext cx="5078677" cy="3454400"/>
          </a:xfrm>
        </p:spPr>
        <p:txBody>
          <a:bodyPr rtlCol="0">
            <a:noAutofit/>
          </a:bodyPr>
          <a:lstStyle>
            <a:lvl1pPr algn="l" rtl="0">
              <a:defRPr sz="2800"/>
            </a:lvl1pPr>
            <a:lvl2pPr algn="l" rtl="0">
              <a:defRPr sz="2400"/>
            </a:lvl2pPr>
            <a:lvl3pPr algn="l" rtl="0">
              <a:defRPr sz="2000"/>
            </a:lvl3pPr>
            <a:lvl4pPr algn="l" rtl="0">
              <a:defRPr sz="2000"/>
            </a:lvl4pPr>
            <a:lvl5pPr algn="l" rtl="0">
              <a:defRPr sz="2000"/>
            </a:lvl5pPr>
            <a:lvl6pPr algn="l" rtl="0">
              <a:defRPr sz="2000" baseline="0"/>
            </a:lvl6pPr>
            <a:lvl7pPr algn="l" rtl="0">
              <a:defRPr sz="2000" baseline="0"/>
            </a:lvl7pPr>
            <a:lvl8pPr algn="l" rtl="0">
              <a:defRPr sz="2000" baseline="0"/>
            </a:lvl8pPr>
            <a:lvl9pPr algn="l" rtl="0">
              <a:defRPr sz="2000" baseline="0"/>
            </a:lvl9pPr>
          </a:lstStyle>
          <a:p>
            <a:pPr lvl="0" rtl="0"/>
            <a:r>
              <a:rPr lang="es-ES" noProof="0" smtClean="0"/>
              <a:t>Haga clic para modificar el estilo de texto del patrón</a:t>
            </a:r>
          </a:p>
          <a:p>
            <a:pPr lvl="1" rtl="0"/>
            <a:r>
              <a:rPr lang="es-ES" noProof="0" smtClean="0"/>
              <a:t>Segundo nivel</a:t>
            </a:r>
          </a:p>
          <a:p>
            <a:pPr lvl="2" rtl="0"/>
            <a:r>
              <a:rPr lang="es-ES" noProof="0" smtClean="0"/>
              <a:t>Tercer nivel</a:t>
            </a:r>
          </a:p>
          <a:p>
            <a:pPr lvl="3" rtl="0"/>
            <a:r>
              <a:rPr lang="es-ES" noProof="0" smtClean="0"/>
              <a:t>Cuarto nivel</a:t>
            </a:r>
          </a:p>
          <a:p>
            <a:pPr lvl="4" rtl="0"/>
            <a:r>
              <a:rPr lang="es-ES" noProof="0" smtClean="0"/>
              <a:t>Quinto nivel</a:t>
            </a:r>
            <a:endParaRPr lang="es-ES" noProof="0" dirty="0"/>
          </a:p>
        </p:txBody>
      </p:sp>
      <p:sp>
        <p:nvSpPr>
          <p:cNvPr id="7" name="Marcador de posición de fecha 6"/>
          <p:cNvSpPr>
            <a:spLocks noGrp="1"/>
          </p:cNvSpPr>
          <p:nvPr>
            <p:ph type="dt" sz="half" idx="10"/>
          </p:nvPr>
        </p:nvSpPr>
        <p:spPr/>
        <p:txBody>
          <a:bodyPr rtlCol="0"/>
          <a:lstStyle>
            <a:lvl1pPr>
              <a:defRPr/>
            </a:lvl1pPr>
          </a:lstStyle>
          <a:p>
            <a:fld id="{83FB0F2C-25D9-4D7E-B43A-29A2E16C960D}" type="datetime1">
              <a:rPr lang="es-ES" noProof="0" smtClean="0"/>
              <a:pPr/>
              <a:t>07/09/2017</a:t>
            </a:fld>
            <a:endParaRPr lang="es-ES" noProof="0" dirty="0"/>
          </a:p>
        </p:txBody>
      </p:sp>
      <p:sp>
        <p:nvSpPr>
          <p:cNvPr id="8" name="Marcador de posición de pie de página 7"/>
          <p:cNvSpPr>
            <a:spLocks noGrp="1"/>
          </p:cNvSpPr>
          <p:nvPr>
            <p:ph type="ftr" sz="quarter" idx="11"/>
          </p:nvPr>
        </p:nvSpPr>
        <p:spPr/>
        <p:txBody>
          <a:bodyPr rtlCol="0"/>
          <a:lstStyle/>
          <a:p>
            <a:pPr rtl="0"/>
            <a:endParaRPr lang="es-ES" noProof="0" dirty="0"/>
          </a:p>
        </p:txBody>
      </p:sp>
      <p:sp>
        <p:nvSpPr>
          <p:cNvPr id="9" name="Marcador de posición de número de diapositiva 8"/>
          <p:cNvSpPr>
            <a:spLocks noGrp="1"/>
          </p:cNvSpPr>
          <p:nvPr>
            <p:ph type="sldNum" sz="quarter" idx="12"/>
          </p:nvPr>
        </p:nvSpPr>
        <p:spPr/>
        <p:txBody>
          <a:bodyPr rtlCol="0"/>
          <a:lstStyle/>
          <a:p>
            <a:pPr rtl="0"/>
            <a:fld id="{C014DD1E-5D91-48A3-AD6D-45FBA980D106}" type="slidenum">
              <a:rPr lang="es-ES" noProof="0" smtClean="0"/>
              <a:t>‹Nº›</a:t>
            </a:fld>
            <a:endParaRPr lang="es-ES" noProof="0" dirty="0"/>
          </a:p>
        </p:txBody>
      </p:sp>
    </p:spTree>
    <p:extLst>
      <p:ext uri="{BB962C8B-B14F-4D97-AF65-F5344CB8AC3E}">
        <p14:creationId xmlns:p14="http://schemas.microsoft.com/office/powerpoint/2010/main" val="5953819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rtlCol="0"/>
          <a:lstStyle/>
          <a:p>
            <a:pPr rtl="0"/>
            <a:r>
              <a:rPr lang="es-ES" noProof="0" smtClean="0"/>
              <a:t>Haga clic para modificar el estilo de título del patrón</a:t>
            </a:r>
            <a:endParaRPr lang="es-ES" noProof="0" dirty="0"/>
          </a:p>
        </p:txBody>
      </p:sp>
      <p:sp>
        <p:nvSpPr>
          <p:cNvPr id="3" name="Marcador de posición de fecha 2"/>
          <p:cNvSpPr>
            <a:spLocks noGrp="1"/>
          </p:cNvSpPr>
          <p:nvPr>
            <p:ph type="dt" sz="half" idx="10"/>
          </p:nvPr>
        </p:nvSpPr>
        <p:spPr/>
        <p:txBody>
          <a:bodyPr rtlCol="0"/>
          <a:lstStyle>
            <a:lvl1pPr>
              <a:defRPr/>
            </a:lvl1pPr>
          </a:lstStyle>
          <a:p>
            <a:fld id="{FD34687D-B11B-47A5-95F6-B79DA932A6DF}" type="datetime1">
              <a:rPr lang="es-ES" noProof="0" smtClean="0"/>
              <a:pPr/>
              <a:t>07/09/2017</a:t>
            </a:fld>
            <a:endParaRPr lang="es-ES" noProof="0" dirty="0"/>
          </a:p>
        </p:txBody>
      </p:sp>
      <p:sp>
        <p:nvSpPr>
          <p:cNvPr id="4" name="Marcador de posición de pie de página 3"/>
          <p:cNvSpPr>
            <a:spLocks noGrp="1"/>
          </p:cNvSpPr>
          <p:nvPr>
            <p:ph type="ftr" sz="quarter" idx="11"/>
          </p:nvPr>
        </p:nvSpPr>
        <p:spPr/>
        <p:txBody>
          <a:bodyPr rtlCol="0"/>
          <a:lstStyle/>
          <a:p>
            <a:pPr rtl="0"/>
            <a:endParaRPr lang="es-ES" noProof="0" dirty="0"/>
          </a:p>
        </p:txBody>
      </p:sp>
      <p:sp>
        <p:nvSpPr>
          <p:cNvPr id="5" name="Marcador de posición de número de diapositiva 4"/>
          <p:cNvSpPr>
            <a:spLocks noGrp="1"/>
          </p:cNvSpPr>
          <p:nvPr>
            <p:ph type="sldNum" sz="quarter" idx="12"/>
          </p:nvPr>
        </p:nvSpPr>
        <p:spPr/>
        <p:txBody>
          <a:bodyPr rtlCol="0"/>
          <a:lstStyle/>
          <a:p>
            <a:pPr rtl="0"/>
            <a:fld id="{C014DD1E-5D91-48A3-AD6D-45FBA980D106}" type="slidenum">
              <a:rPr lang="es-ES" noProof="0" smtClean="0"/>
              <a:t>‹Nº›</a:t>
            </a:fld>
            <a:endParaRPr lang="es-ES" noProof="0" dirty="0"/>
          </a:p>
        </p:txBody>
      </p:sp>
    </p:spTree>
    <p:extLst>
      <p:ext uri="{BB962C8B-B14F-4D97-AF65-F5344CB8AC3E}">
        <p14:creationId xmlns:p14="http://schemas.microsoft.com/office/powerpoint/2010/main" val="15152291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posición de fecha 1"/>
          <p:cNvSpPr>
            <a:spLocks noGrp="1"/>
          </p:cNvSpPr>
          <p:nvPr>
            <p:ph type="dt" sz="half" idx="10"/>
          </p:nvPr>
        </p:nvSpPr>
        <p:spPr/>
        <p:txBody>
          <a:bodyPr rtlCol="0"/>
          <a:lstStyle>
            <a:lvl1pPr>
              <a:defRPr/>
            </a:lvl1pPr>
          </a:lstStyle>
          <a:p>
            <a:fld id="{93C656DE-1E46-4450-9484-A739B4FADFBC}" type="datetime1">
              <a:rPr lang="es-ES" noProof="0" smtClean="0"/>
              <a:pPr/>
              <a:t>07/09/2017</a:t>
            </a:fld>
            <a:endParaRPr lang="es-ES" noProof="0" dirty="0"/>
          </a:p>
        </p:txBody>
      </p:sp>
      <p:sp>
        <p:nvSpPr>
          <p:cNvPr id="3" name="Marcador de posición de pie de página 2"/>
          <p:cNvSpPr>
            <a:spLocks noGrp="1"/>
          </p:cNvSpPr>
          <p:nvPr>
            <p:ph type="ftr" sz="quarter" idx="11"/>
          </p:nvPr>
        </p:nvSpPr>
        <p:spPr/>
        <p:txBody>
          <a:bodyPr rtlCol="0"/>
          <a:lstStyle/>
          <a:p>
            <a:pPr rtl="0"/>
            <a:endParaRPr lang="es-ES" noProof="0" dirty="0"/>
          </a:p>
        </p:txBody>
      </p:sp>
      <p:sp>
        <p:nvSpPr>
          <p:cNvPr id="4" name="Marcador de posición de número de diapositiva 3"/>
          <p:cNvSpPr>
            <a:spLocks noGrp="1"/>
          </p:cNvSpPr>
          <p:nvPr>
            <p:ph type="sldNum" sz="quarter" idx="12"/>
          </p:nvPr>
        </p:nvSpPr>
        <p:spPr/>
        <p:txBody>
          <a:bodyPr rtlCol="0"/>
          <a:lstStyle/>
          <a:p>
            <a:pPr rtl="0"/>
            <a:fld id="{C014DD1E-5D91-48A3-AD6D-45FBA980D106}" type="slidenum">
              <a:rPr lang="es-ES" noProof="0" smtClean="0"/>
              <a:t>‹Nº›</a:t>
            </a:fld>
            <a:endParaRPr lang="es-ES" noProof="0" dirty="0"/>
          </a:p>
        </p:txBody>
      </p:sp>
    </p:spTree>
    <p:extLst>
      <p:ext uri="{BB962C8B-B14F-4D97-AF65-F5344CB8AC3E}">
        <p14:creationId xmlns:p14="http://schemas.microsoft.com/office/powerpoint/2010/main" val="21724785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leyenda">
    <p:spTree>
      <p:nvGrpSpPr>
        <p:cNvPr id="1" name=""/>
        <p:cNvGrpSpPr/>
        <p:nvPr/>
      </p:nvGrpSpPr>
      <p:grpSpPr>
        <a:xfrm>
          <a:off x="0" y="0"/>
          <a:ext cx="0" cy="0"/>
          <a:chOff x="0" y="0"/>
          <a:chExt cx="0" cy="0"/>
        </a:xfrm>
      </p:grpSpPr>
      <p:sp>
        <p:nvSpPr>
          <p:cNvPr id="2" name="Título 1"/>
          <p:cNvSpPr>
            <a:spLocks noGrp="1"/>
          </p:cNvSpPr>
          <p:nvPr>
            <p:ph type="title"/>
          </p:nvPr>
        </p:nvSpPr>
        <p:spPr>
          <a:xfrm>
            <a:off x="1218882" y="1701800"/>
            <a:ext cx="4062942" cy="2438400"/>
          </a:xfrm>
        </p:spPr>
        <p:txBody>
          <a:bodyPr rtlCol="0" anchor="b">
            <a:normAutofit/>
          </a:bodyPr>
          <a:lstStyle>
            <a:lvl1pPr algn="l" rtl="0">
              <a:defRPr sz="2800" b="0" cap="all" spc="200" baseline="0">
                <a:solidFill>
                  <a:schemeClr val="accent1"/>
                </a:solidFill>
              </a:defRPr>
            </a:lvl1pPr>
          </a:lstStyle>
          <a:p>
            <a:pPr rtl="0"/>
            <a:r>
              <a:rPr lang="es-ES" noProof="0" smtClean="0"/>
              <a:t>Haga clic para modificar el estilo de título del patrón</a:t>
            </a:r>
            <a:endParaRPr lang="es-ES" noProof="0" dirty="0"/>
          </a:p>
        </p:txBody>
      </p:sp>
      <p:sp>
        <p:nvSpPr>
          <p:cNvPr id="4" name="Marcador de posición de texto 3"/>
          <p:cNvSpPr>
            <a:spLocks noGrp="1"/>
          </p:cNvSpPr>
          <p:nvPr>
            <p:ph type="body" sz="half" idx="2"/>
          </p:nvPr>
        </p:nvSpPr>
        <p:spPr>
          <a:xfrm>
            <a:off x="1218882" y="4241800"/>
            <a:ext cx="4062942" cy="1930400"/>
          </a:xfrm>
        </p:spPr>
        <p:txBody>
          <a:bodyPr rtlCol="0">
            <a:normAutofit/>
          </a:bodyPr>
          <a:lstStyle>
            <a:lvl1pPr marL="0" indent="0" algn="l" rtl="0">
              <a:buNone/>
              <a:defRPr sz="2000"/>
            </a:lvl1pPr>
            <a:lvl2pPr marL="609493" indent="0" algn="l" rtl="0">
              <a:buNone/>
              <a:defRPr sz="1600"/>
            </a:lvl2pPr>
            <a:lvl3pPr marL="1218987" indent="0" algn="l" rtl="0">
              <a:buNone/>
              <a:defRPr sz="1300"/>
            </a:lvl3pPr>
            <a:lvl4pPr marL="1828480" indent="0" algn="l" rtl="0">
              <a:buNone/>
              <a:defRPr sz="1200"/>
            </a:lvl4pPr>
            <a:lvl5pPr marL="2437973" indent="0" algn="l" rtl="0">
              <a:buNone/>
              <a:defRPr sz="1200"/>
            </a:lvl5pPr>
            <a:lvl6pPr marL="3047467" indent="0" algn="l" rtl="0">
              <a:buNone/>
              <a:defRPr sz="1200"/>
            </a:lvl6pPr>
            <a:lvl7pPr marL="3656960" indent="0" algn="l" rtl="0">
              <a:buNone/>
              <a:defRPr sz="1200"/>
            </a:lvl7pPr>
            <a:lvl8pPr marL="4266453" indent="0" algn="l" rtl="0">
              <a:buNone/>
              <a:defRPr sz="1200"/>
            </a:lvl8pPr>
            <a:lvl9pPr marL="4875947" indent="0" algn="l" rtl="0">
              <a:buNone/>
              <a:defRPr sz="1200"/>
            </a:lvl9pPr>
          </a:lstStyle>
          <a:p>
            <a:pPr lvl="0" rtl="0"/>
            <a:r>
              <a:rPr lang="es-ES" noProof="0" smtClean="0"/>
              <a:t>Haga clic para modificar el estilo de texto del patrón</a:t>
            </a:r>
          </a:p>
        </p:txBody>
      </p:sp>
      <p:sp>
        <p:nvSpPr>
          <p:cNvPr id="3" name="Marcador de posición de contenido 2"/>
          <p:cNvSpPr>
            <a:spLocks noGrp="1"/>
          </p:cNvSpPr>
          <p:nvPr>
            <p:ph idx="1"/>
          </p:nvPr>
        </p:nvSpPr>
        <p:spPr>
          <a:xfrm>
            <a:off x="5484971" y="584200"/>
            <a:ext cx="6094413" cy="5588000"/>
          </a:xfrm>
        </p:spPr>
        <p:txBody>
          <a:bodyPr rtlCol="0">
            <a:normAutofit/>
          </a:bodyPr>
          <a:lstStyle>
            <a:lvl1pPr algn="l" rtl="0">
              <a:defRPr sz="2800"/>
            </a:lvl1pPr>
            <a:lvl2pPr algn="l" rtl="0">
              <a:defRPr sz="2400"/>
            </a:lvl2pPr>
            <a:lvl3pPr algn="l" rtl="0">
              <a:defRPr sz="2000"/>
            </a:lvl3pPr>
            <a:lvl4pPr algn="l" rtl="0">
              <a:defRPr sz="2000"/>
            </a:lvl4pPr>
            <a:lvl5pPr algn="l" rtl="0">
              <a:defRPr sz="2000"/>
            </a:lvl5pPr>
            <a:lvl6pPr algn="l" rtl="0">
              <a:defRPr sz="2000"/>
            </a:lvl6pPr>
            <a:lvl7pPr algn="l" rtl="0">
              <a:defRPr sz="2000"/>
            </a:lvl7pPr>
            <a:lvl8pPr algn="l" rtl="0">
              <a:defRPr sz="2000" baseline="0"/>
            </a:lvl8pPr>
            <a:lvl9pPr algn="l" rtl="0">
              <a:defRPr sz="2000" baseline="0"/>
            </a:lvl9pPr>
          </a:lstStyle>
          <a:p>
            <a:pPr lvl="0" rtl="0"/>
            <a:r>
              <a:rPr lang="es-ES" noProof="0" smtClean="0"/>
              <a:t>Haga clic para modificar el estilo de texto del patrón</a:t>
            </a:r>
          </a:p>
          <a:p>
            <a:pPr lvl="1" rtl="0"/>
            <a:r>
              <a:rPr lang="es-ES" noProof="0" smtClean="0"/>
              <a:t>Segundo nivel</a:t>
            </a:r>
          </a:p>
          <a:p>
            <a:pPr lvl="2" rtl="0"/>
            <a:r>
              <a:rPr lang="es-ES" noProof="0" smtClean="0"/>
              <a:t>Tercer nivel</a:t>
            </a:r>
          </a:p>
          <a:p>
            <a:pPr lvl="3" rtl="0"/>
            <a:r>
              <a:rPr lang="es-ES" noProof="0" smtClean="0"/>
              <a:t>Cuarto nivel</a:t>
            </a:r>
          </a:p>
          <a:p>
            <a:pPr lvl="4" rtl="0"/>
            <a:r>
              <a:rPr lang="es-ES" noProof="0" smtClean="0"/>
              <a:t>Quinto nivel</a:t>
            </a:r>
            <a:endParaRPr lang="es-ES" noProof="0" dirty="0"/>
          </a:p>
        </p:txBody>
      </p:sp>
      <p:sp>
        <p:nvSpPr>
          <p:cNvPr id="5" name="Marcador de posición de fecha 4"/>
          <p:cNvSpPr>
            <a:spLocks noGrp="1"/>
          </p:cNvSpPr>
          <p:nvPr>
            <p:ph type="dt" sz="half" idx="10"/>
          </p:nvPr>
        </p:nvSpPr>
        <p:spPr/>
        <p:txBody>
          <a:bodyPr rtlCol="0"/>
          <a:lstStyle>
            <a:lvl1pPr>
              <a:defRPr/>
            </a:lvl1pPr>
          </a:lstStyle>
          <a:p>
            <a:fld id="{EEA77F8B-D469-4ECD-B91E-3B01AD692331}" type="datetime1">
              <a:rPr lang="es-ES" noProof="0" smtClean="0"/>
              <a:pPr/>
              <a:t>07/09/2017</a:t>
            </a:fld>
            <a:endParaRPr lang="es-ES" noProof="0" dirty="0"/>
          </a:p>
        </p:txBody>
      </p:sp>
      <p:sp>
        <p:nvSpPr>
          <p:cNvPr id="6" name="Marcador de posición de pie de página 5"/>
          <p:cNvSpPr>
            <a:spLocks noGrp="1"/>
          </p:cNvSpPr>
          <p:nvPr>
            <p:ph type="ftr" sz="quarter" idx="11"/>
          </p:nvPr>
        </p:nvSpPr>
        <p:spPr/>
        <p:txBody>
          <a:bodyPr rtlCol="0"/>
          <a:lstStyle/>
          <a:p>
            <a:pPr rtl="0"/>
            <a:endParaRPr lang="es-ES" noProof="0" dirty="0"/>
          </a:p>
        </p:txBody>
      </p:sp>
      <p:sp>
        <p:nvSpPr>
          <p:cNvPr id="7" name="Marcador de posición de número de diapositiva 6"/>
          <p:cNvSpPr>
            <a:spLocks noGrp="1"/>
          </p:cNvSpPr>
          <p:nvPr>
            <p:ph type="sldNum" sz="quarter" idx="12"/>
          </p:nvPr>
        </p:nvSpPr>
        <p:spPr/>
        <p:txBody>
          <a:bodyPr rtlCol="0"/>
          <a:lstStyle/>
          <a:p>
            <a:pPr rtl="0"/>
            <a:fld id="{C014DD1E-5D91-48A3-AD6D-45FBA980D106}" type="slidenum">
              <a:rPr lang="es-ES" noProof="0" smtClean="0"/>
              <a:t>‹Nº›</a:t>
            </a:fld>
            <a:endParaRPr lang="es-ES" noProof="0" dirty="0"/>
          </a:p>
        </p:txBody>
      </p:sp>
    </p:spTree>
    <p:extLst>
      <p:ext uri="{BB962C8B-B14F-4D97-AF65-F5344CB8AC3E}">
        <p14:creationId xmlns:p14="http://schemas.microsoft.com/office/powerpoint/2010/main" val="16181393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leyenda">
    <p:spTree>
      <p:nvGrpSpPr>
        <p:cNvPr id="1" name=""/>
        <p:cNvGrpSpPr/>
        <p:nvPr/>
      </p:nvGrpSpPr>
      <p:grpSpPr>
        <a:xfrm>
          <a:off x="0" y="0"/>
          <a:ext cx="0" cy="0"/>
          <a:chOff x="0" y="0"/>
          <a:chExt cx="0" cy="0"/>
        </a:xfrm>
      </p:grpSpPr>
      <p:sp>
        <p:nvSpPr>
          <p:cNvPr id="2" name="Título 1"/>
          <p:cNvSpPr>
            <a:spLocks noGrp="1"/>
          </p:cNvSpPr>
          <p:nvPr>
            <p:ph type="title"/>
          </p:nvPr>
        </p:nvSpPr>
        <p:spPr>
          <a:xfrm>
            <a:off x="1218882" y="1701800"/>
            <a:ext cx="4062942" cy="2438400"/>
          </a:xfrm>
        </p:spPr>
        <p:txBody>
          <a:bodyPr rtlCol="0" anchor="b">
            <a:normAutofit/>
          </a:bodyPr>
          <a:lstStyle>
            <a:lvl1pPr algn="l" rtl="0">
              <a:defRPr sz="2800" b="0" cap="all" spc="200" baseline="0">
                <a:solidFill>
                  <a:schemeClr val="accent1"/>
                </a:solidFill>
              </a:defRPr>
            </a:lvl1pPr>
          </a:lstStyle>
          <a:p>
            <a:pPr rtl="0"/>
            <a:r>
              <a:rPr lang="es-ES" noProof="0" smtClean="0"/>
              <a:t>Haga clic para modificar el estilo de título del patrón</a:t>
            </a:r>
            <a:endParaRPr lang="es-ES" noProof="0" dirty="0"/>
          </a:p>
        </p:txBody>
      </p:sp>
      <p:sp>
        <p:nvSpPr>
          <p:cNvPr id="4" name="Marcador de posición de texto 3"/>
          <p:cNvSpPr>
            <a:spLocks noGrp="1"/>
          </p:cNvSpPr>
          <p:nvPr>
            <p:ph type="body" sz="half" idx="2"/>
          </p:nvPr>
        </p:nvSpPr>
        <p:spPr>
          <a:xfrm>
            <a:off x="1218882" y="4241800"/>
            <a:ext cx="4062942" cy="1930400"/>
          </a:xfrm>
        </p:spPr>
        <p:txBody>
          <a:bodyPr rtlCol="0">
            <a:normAutofit/>
          </a:bodyPr>
          <a:lstStyle>
            <a:lvl1pPr marL="0" indent="0" algn="l" rtl="0">
              <a:buNone/>
              <a:defRPr sz="2000"/>
            </a:lvl1pPr>
            <a:lvl2pPr marL="609493" indent="0" algn="l" rtl="0">
              <a:buNone/>
              <a:defRPr sz="1600"/>
            </a:lvl2pPr>
            <a:lvl3pPr marL="1218987" indent="0" algn="l" rtl="0">
              <a:buNone/>
              <a:defRPr sz="1300"/>
            </a:lvl3pPr>
            <a:lvl4pPr marL="1828480" indent="0" algn="l" rtl="0">
              <a:buNone/>
              <a:defRPr sz="1200"/>
            </a:lvl4pPr>
            <a:lvl5pPr marL="2437973" indent="0" algn="l" rtl="0">
              <a:buNone/>
              <a:defRPr sz="1200"/>
            </a:lvl5pPr>
            <a:lvl6pPr marL="3047467" indent="0" algn="l" rtl="0">
              <a:buNone/>
              <a:defRPr sz="1200"/>
            </a:lvl6pPr>
            <a:lvl7pPr marL="3656960" indent="0" algn="l" rtl="0">
              <a:buNone/>
              <a:defRPr sz="1200"/>
            </a:lvl7pPr>
            <a:lvl8pPr marL="4266453" indent="0" algn="l" rtl="0">
              <a:buNone/>
              <a:defRPr sz="1200"/>
            </a:lvl8pPr>
            <a:lvl9pPr marL="4875947" indent="0" algn="l" rtl="0">
              <a:buNone/>
              <a:defRPr sz="1200"/>
            </a:lvl9pPr>
          </a:lstStyle>
          <a:p>
            <a:pPr lvl="0" rtl="0"/>
            <a:r>
              <a:rPr lang="es-ES" noProof="0" smtClean="0"/>
              <a:t>Haga clic para modificar el estilo de texto del patrón</a:t>
            </a:r>
          </a:p>
        </p:txBody>
      </p:sp>
      <p:sp>
        <p:nvSpPr>
          <p:cNvPr id="3" name="Marcador de posición de imagen 2" descr="Marcador de posición vacío para agregar una imagen. Haga clic en el marcador de posición y seleccione la imagen que desee agregar."/>
          <p:cNvSpPr>
            <a:spLocks noGrp="1"/>
          </p:cNvSpPr>
          <p:nvPr>
            <p:ph type="pic" idx="1"/>
          </p:nvPr>
        </p:nvSpPr>
        <p:spPr>
          <a:xfrm>
            <a:off x="5484971" y="584200"/>
            <a:ext cx="6094413" cy="5588000"/>
          </a:xfrm>
          <a:ln w="12700">
            <a:solidFill>
              <a:schemeClr val="bg1">
                <a:lumMod val="75000"/>
                <a:lumOff val="25000"/>
              </a:schemeClr>
            </a:solidFill>
            <a:miter lim="800000"/>
          </a:ln>
        </p:spPr>
        <p:txBody>
          <a:bodyPr rtlCol="0">
            <a:normAutofit/>
          </a:bodyPr>
          <a:lstStyle>
            <a:lvl1pPr marL="0" indent="0" algn="l" rtl="0">
              <a:buNone/>
              <a:defRPr sz="2800"/>
            </a:lvl1pPr>
            <a:lvl2pPr marL="609493" indent="0" algn="l" rtl="0">
              <a:buNone/>
              <a:defRPr sz="3700"/>
            </a:lvl2pPr>
            <a:lvl3pPr marL="1218987" indent="0" algn="l" rtl="0">
              <a:buNone/>
              <a:defRPr sz="3200"/>
            </a:lvl3pPr>
            <a:lvl4pPr marL="1828480" indent="0" algn="l" rtl="0">
              <a:buNone/>
              <a:defRPr sz="2700"/>
            </a:lvl4pPr>
            <a:lvl5pPr marL="2437973" indent="0" algn="l" rtl="0">
              <a:buNone/>
              <a:defRPr sz="2700"/>
            </a:lvl5pPr>
            <a:lvl6pPr marL="3047467" indent="0" algn="l" rtl="0">
              <a:buNone/>
              <a:defRPr sz="2700"/>
            </a:lvl6pPr>
            <a:lvl7pPr marL="3656960" indent="0" algn="l" rtl="0">
              <a:buNone/>
              <a:defRPr sz="2700"/>
            </a:lvl7pPr>
            <a:lvl8pPr marL="4266453" indent="0" algn="l" rtl="0">
              <a:buNone/>
              <a:defRPr sz="2700"/>
            </a:lvl8pPr>
            <a:lvl9pPr marL="4875947" indent="0" algn="l" rtl="0">
              <a:buNone/>
              <a:defRPr sz="2700"/>
            </a:lvl9pPr>
          </a:lstStyle>
          <a:p>
            <a:pPr rtl="0"/>
            <a:r>
              <a:rPr lang="es-ES" noProof="0" smtClean="0"/>
              <a:t>Haga clic en el icono para agregar una imagen</a:t>
            </a:r>
            <a:endParaRPr lang="es-ES" noProof="0" dirty="0"/>
          </a:p>
        </p:txBody>
      </p:sp>
      <p:sp>
        <p:nvSpPr>
          <p:cNvPr id="5" name="Marcador de posición de fecha 4"/>
          <p:cNvSpPr>
            <a:spLocks noGrp="1"/>
          </p:cNvSpPr>
          <p:nvPr>
            <p:ph type="dt" sz="half" idx="10"/>
          </p:nvPr>
        </p:nvSpPr>
        <p:spPr/>
        <p:txBody>
          <a:bodyPr rtlCol="0"/>
          <a:lstStyle>
            <a:lvl1pPr>
              <a:defRPr/>
            </a:lvl1pPr>
          </a:lstStyle>
          <a:p>
            <a:fld id="{49BA7B1C-709E-4257-93A5-EC2F0807D42F}" type="datetime1">
              <a:rPr lang="es-ES" noProof="0" smtClean="0"/>
              <a:pPr/>
              <a:t>07/09/2017</a:t>
            </a:fld>
            <a:endParaRPr lang="es-ES" noProof="0" dirty="0"/>
          </a:p>
        </p:txBody>
      </p:sp>
      <p:sp>
        <p:nvSpPr>
          <p:cNvPr id="6" name="Marcador de posición de pie de página 5"/>
          <p:cNvSpPr>
            <a:spLocks noGrp="1"/>
          </p:cNvSpPr>
          <p:nvPr>
            <p:ph type="ftr" sz="quarter" idx="11"/>
          </p:nvPr>
        </p:nvSpPr>
        <p:spPr/>
        <p:txBody>
          <a:bodyPr rtlCol="0"/>
          <a:lstStyle/>
          <a:p>
            <a:pPr rtl="0"/>
            <a:endParaRPr lang="es-ES" noProof="0" dirty="0"/>
          </a:p>
        </p:txBody>
      </p:sp>
      <p:sp>
        <p:nvSpPr>
          <p:cNvPr id="7" name="Marcador de posición de número de diapositiva 6"/>
          <p:cNvSpPr>
            <a:spLocks noGrp="1"/>
          </p:cNvSpPr>
          <p:nvPr>
            <p:ph type="sldNum" sz="quarter" idx="12"/>
          </p:nvPr>
        </p:nvSpPr>
        <p:spPr/>
        <p:txBody>
          <a:bodyPr rtlCol="0"/>
          <a:lstStyle/>
          <a:p>
            <a:pPr rtl="0"/>
            <a:fld id="{C014DD1E-5D91-48A3-AD6D-45FBA980D106}" type="slidenum">
              <a:rPr lang="es-ES" noProof="0" smtClean="0"/>
              <a:t>‹Nº›</a:t>
            </a:fld>
            <a:endParaRPr lang="es-ES" noProof="0" dirty="0"/>
          </a:p>
        </p:txBody>
      </p:sp>
    </p:spTree>
    <p:extLst>
      <p:ext uri="{BB962C8B-B14F-4D97-AF65-F5344CB8AC3E}">
        <p14:creationId xmlns:p14="http://schemas.microsoft.com/office/powerpoint/2010/main" val="42234316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2">
                <a:tint val="100000"/>
                <a:shade val="0"/>
                <a:satMod val="100000"/>
              </a:schemeClr>
            </a:gs>
            <a:gs pos="85000">
              <a:schemeClr val="bg2">
                <a:tint val="100000"/>
                <a:shade val="30000"/>
                <a:satMod val="100000"/>
              </a:schemeClr>
            </a:gs>
            <a:gs pos="100000">
              <a:schemeClr val="bg2">
                <a:shade val="60000"/>
                <a:satMod val="100000"/>
              </a:schemeClr>
            </a:gs>
          </a:gsLst>
          <a:lin ang="3600000" scaled="0"/>
          <a:tileRect/>
        </a:gradFill>
        <a:effectLst/>
      </p:bgPr>
    </p:bg>
    <p:spTree>
      <p:nvGrpSpPr>
        <p:cNvPr id="1" name=""/>
        <p:cNvGrpSpPr/>
        <p:nvPr/>
      </p:nvGrpSpPr>
      <p:grpSpPr>
        <a:xfrm>
          <a:off x="0" y="0"/>
          <a:ext cx="0" cy="0"/>
          <a:chOff x="0" y="0"/>
          <a:chExt cx="0" cy="0"/>
        </a:xfrm>
      </p:grpSpPr>
      <p:grpSp>
        <p:nvGrpSpPr>
          <p:cNvPr id="15" name="líneas a la izquierda"/>
          <p:cNvGrpSpPr/>
          <p:nvPr/>
        </p:nvGrpSpPr>
        <p:grpSpPr>
          <a:xfrm>
            <a:off x="-15870" y="-3174"/>
            <a:ext cx="819993" cy="5229225"/>
            <a:chOff x="-11906" y="-2381"/>
            <a:chExt cx="615155" cy="3921919"/>
          </a:xfrm>
        </p:grpSpPr>
        <p:sp>
          <p:nvSpPr>
            <p:cNvPr id="10" name="Forma libre 9"/>
            <p:cNvSpPr/>
            <p:nvPr/>
          </p:nvSpPr>
          <p:spPr>
            <a:xfrm>
              <a:off x="-9526" y="0"/>
              <a:ext cx="612775" cy="3919538"/>
            </a:xfrm>
            <a:custGeom>
              <a:avLst/>
              <a:gdLst>
                <a:gd name="connsiteX0" fmla="*/ 0 w 603250"/>
                <a:gd name="connsiteY0" fmla="*/ 3905250 h 3905250"/>
                <a:gd name="connsiteX1" fmla="*/ 603250 w 603250"/>
                <a:gd name="connsiteY1" fmla="*/ 2984500 h 3905250"/>
                <a:gd name="connsiteX2" fmla="*/ 603250 w 603250"/>
                <a:gd name="connsiteY2" fmla="*/ 0 h 3905250"/>
                <a:gd name="connsiteX0" fmla="*/ 0 w 612775"/>
                <a:gd name="connsiteY0" fmla="*/ 3919538 h 3919538"/>
                <a:gd name="connsiteX1" fmla="*/ 612775 w 612775"/>
                <a:gd name="connsiteY1" fmla="*/ 2984500 h 3919538"/>
                <a:gd name="connsiteX2" fmla="*/ 612775 w 612775"/>
                <a:gd name="connsiteY2" fmla="*/ 0 h 3919538"/>
              </a:gdLst>
              <a:ahLst/>
              <a:cxnLst>
                <a:cxn ang="0">
                  <a:pos x="connsiteX0" y="connsiteY0"/>
                </a:cxn>
                <a:cxn ang="0">
                  <a:pos x="connsiteX1" y="connsiteY1"/>
                </a:cxn>
                <a:cxn ang="0">
                  <a:pos x="connsiteX2" y="connsiteY2"/>
                </a:cxn>
              </a:cxnLst>
              <a:rect l="l" t="t" r="r" b="b"/>
              <a:pathLst>
                <a:path w="612775" h="3919538">
                  <a:moveTo>
                    <a:pt x="0" y="3919538"/>
                  </a:moveTo>
                  <a:lnTo>
                    <a:pt x="612775" y="2984500"/>
                  </a:lnTo>
                  <a:lnTo>
                    <a:pt x="612775" y="0"/>
                  </a:lnTo>
                </a:path>
              </a:pathLst>
            </a:custGeom>
            <a:noFill/>
            <a:ln w="38100">
              <a:gradFill>
                <a:gsLst>
                  <a:gs pos="50000">
                    <a:schemeClr val="accent1">
                      <a:lumMod val="75000"/>
                    </a:schemeClr>
                  </a:gs>
                  <a:gs pos="0">
                    <a:schemeClr val="accent1"/>
                  </a:gs>
                  <a:gs pos="100000">
                    <a:schemeClr val="accent1"/>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ES" noProof="0" dirty="0"/>
            </a:p>
          </p:txBody>
        </p:sp>
        <p:sp>
          <p:nvSpPr>
            <p:cNvPr id="11" name="Forma libre 10"/>
            <p:cNvSpPr/>
            <p:nvPr/>
          </p:nvSpPr>
          <p:spPr>
            <a:xfrm>
              <a:off x="-11906" y="0"/>
              <a:ext cx="410751" cy="3421856"/>
            </a:xfrm>
            <a:custGeom>
              <a:avLst/>
              <a:gdLst>
                <a:gd name="connsiteX0" fmla="*/ 0 w 603250"/>
                <a:gd name="connsiteY0" fmla="*/ 3905250 h 3905250"/>
                <a:gd name="connsiteX1" fmla="*/ 603250 w 603250"/>
                <a:gd name="connsiteY1" fmla="*/ 2984500 h 3905250"/>
                <a:gd name="connsiteX2" fmla="*/ 603250 w 603250"/>
                <a:gd name="connsiteY2" fmla="*/ 0 h 3905250"/>
                <a:gd name="connsiteX0" fmla="*/ 0 w 612775"/>
                <a:gd name="connsiteY0" fmla="*/ 3919538 h 3919538"/>
                <a:gd name="connsiteX1" fmla="*/ 612775 w 612775"/>
                <a:gd name="connsiteY1" fmla="*/ 2984500 h 3919538"/>
                <a:gd name="connsiteX2" fmla="*/ 612775 w 612775"/>
                <a:gd name="connsiteY2" fmla="*/ 0 h 3919538"/>
                <a:gd name="connsiteX0" fmla="*/ 0 w 612775"/>
                <a:gd name="connsiteY0" fmla="*/ 3919538 h 3919538"/>
                <a:gd name="connsiteX1" fmla="*/ 202024 w 612775"/>
                <a:gd name="connsiteY1" fmla="*/ 3607676 h 3919538"/>
                <a:gd name="connsiteX2" fmla="*/ 612775 w 612775"/>
                <a:gd name="connsiteY2" fmla="*/ 2984500 h 3919538"/>
                <a:gd name="connsiteX3" fmla="*/ 612775 w 612775"/>
                <a:gd name="connsiteY3" fmla="*/ 0 h 3919538"/>
                <a:gd name="connsiteX0" fmla="*/ 0 w 410751"/>
                <a:gd name="connsiteY0" fmla="*/ 3607676 h 3607676"/>
                <a:gd name="connsiteX1" fmla="*/ 410751 w 410751"/>
                <a:gd name="connsiteY1" fmla="*/ 2984500 h 3607676"/>
                <a:gd name="connsiteX2" fmla="*/ 410751 w 410751"/>
                <a:gd name="connsiteY2" fmla="*/ 0 h 3607676"/>
                <a:gd name="connsiteX0" fmla="*/ 0 w 410751"/>
                <a:gd name="connsiteY0" fmla="*/ 3607676 h 3607676"/>
                <a:gd name="connsiteX1" fmla="*/ 410751 w 410751"/>
                <a:gd name="connsiteY1" fmla="*/ 2984500 h 3607676"/>
                <a:gd name="connsiteX2" fmla="*/ 409575 w 410751"/>
                <a:gd name="connsiteY2" fmla="*/ 185820 h 3607676"/>
                <a:gd name="connsiteX3" fmla="*/ 410751 w 410751"/>
                <a:gd name="connsiteY3" fmla="*/ 0 h 3607676"/>
                <a:gd name="connsiteX0" fmla="*/ 0 w 410751"/>
                <a:gd name="connsiteY0" fmla="*/ 3421856 h 3421856"/>
                <a:gd name="connsiteX1" fmla="*/ 410751 w 410751"/>
                <a:gd name="connsiteY1" fmla="*/ 2798680 h 3421856"/>
                <a:gd name="connsiteX2" fmla="*/ 409575 w 410751"/>
                <a:gd name="connsiteY2" fmla="*/ 0 h 3421856"/>
              </a:gdLst>
              <a:ahLst/>
              <a:cxnLst>
                <a:cxn ang="0">
                  <a:pos x="connsiteX0" y="connsiteY0"/>
                </a:cxn>
                <a:cxn ang="0">
                  <a:pos x="connsiteX1" y="connsiteY1"/>
                </a:cxn>
                <a:cxn ang="0">
                  <a:pos x="connsiteX2" y="connsiteY2"/>
                </a:cxn>
              </a:cxnLst>
              <a:rect l="l" t="t" r="r" b="b"/>
              <a:pathLst>
                <a:path w="410751" h="3421856">
                  <a:moveTo>
                    <a:pt x="0" y="3421856"/>
                  </a:moveTo>
                  <a:lnTo>
                    <a:pt x="410751" y="2798680"/>
                  </a:lnTo>
                  <a:lnTo>
                    <a:pt x="409575" y="0"/>
                  </a:lnTo>
                </a:path>
              </a:pathLst>
            </a:custGeom>
            <a:noFill/>
            <a:ln w="28575">
              <a:gradFill>
                <a:gsLst>
                  <a:gs pos="0">
                    <a:schemeClr val="accent1">
                      <a:lumMod val="75000"/>
                    </a:schemeClr>
                  </a:gs>
                  <a:gs pos="50000">
                    <a:schemeClr val="accent1">
                      <a:lumMod val="75000"/>
                    </a:schemeClr>
                  </a:gs>
                  <a:gs pos="100000">
                    <a:schemeClr val="accent1"/>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ES" noProof="0" dirty="0"/>
            </a:p>
          </p:txBody>
        </p:sp>
        <p:sp>
          <p:nvSpPr>
            <p:cNvPr id="14" name="Forma libre 13"/>
            <p:cNvSpPr/>
            <p:nvPr/>
          </p:nvSpPr>
          <p:spPr>
            <a:xfrm>
              <a:off x="-7144" y="-2381"/>
              <a:ext cx="238919" cy="2976561"/>
            </a:xfrm>
            <a:custGeom>
              <a:avLst/>
              <a:gdLst>
                <a:gd name="connsiteX0" fmla="*/ 0 w 603250"/>
                <a:gd name="connsiteY0" fmla="*/ 3905250 h 3905250"/>
                <a:gd name="connsiteX1" fmla="*/ 603250 w 603250"/>
                <a:gd name="connsiteY1" fmla="*/ 2984500 h 3905250"/>
                <a:gd name="connsiteX2" fmla="*/ 603250 w 603250"/>
                <a:gd name="connsiteY2" fmla="*/ 0 h 3905250"/>
                <a:gd name="connsiteX0" fmla="*/ 0 w 612775"/>
                <a:gd name="connsiteY0" fmla="*/ 3919538 h 3919538"/>
                <a:gd name="connsiteX1" fmla="*/ 612775 w 612775"/>
                <a:gd name="connsiteY1" fmla="*/ 2984500 h 3919538"/>
                <a:gd name="connsiteX2" fmla="*/ 612775 w 612775"/>
                <a:gd name="connsiteY2" fmla="*/ 0 h 3919538"/>
                <a:gd name="connsiteX0" fmla="*/ 0 w 612775"/>
                <a:gd name="connsiteY0" fmla="*/ 3919538 h 3919538"/>
                <a:gd name="connsiteX1" fmla="*/ 373856 w 612775"/>
                <a:gd name="connsiteY1" fmla="*/ 3344891 h 3919538"/>
                <a:gd name="connsiteX2" fmla="*/ 612775 w 612775"/>
                <a:gd name="connsiteY2" fmla="*/ 2984500 h 3919538"/>
                <a:gd name="connsiteX3" fmla="*/ 612775 w 612775"/>
                <a:gd name="connsiteY3" fmla="*/ 0 h 3919538"/>
                <a:gd name="connsiteX0" fmla="*/ 0 w 238919"/>
                <a:gd name="connsiteY0" fmla="*/ 3344891 h 3344891"/>
                <a:gd name="connsiteX1" fmla="*/ 238919 w 238919"/>
                <a:gd name="connsiteY1" fmla="*/ 2984500 h 3344891"/>
                <a:gd name="connsiteX2" fmla="*/ 238919 w 238919"/>
                <a:gd name="connsiteY2" fmla="*/ 0 h 3344891"/>
                <a:gd name="connsiteX0" fmla="*/ 0 w 238919"/>
                <a:gd name="connsiteY0" fmla="*/ 3344891 h 3344891"/>
                <a:gd name="connsiteX1" fmla="*/ 238919 w 238919"/>
                <a:gd name="connsiteY1" fmla="*/ 2984500 h 3344891"/>
                <a:gd name="connsiteX2" fmla="*/ 238125 w 238919"/>
                <a:gd name="connsiteY2" fmla="*/ 368330 h 3344891"/>
                <a:gd name="connsiteX3" fmla="*/ 238919 w 238919"/>
                <a:gd name="connsiteY3" fmla="*/ 0 h 3344891"/>
                <a:gd name="connsiteX0" fmla="*/ 0 w 238919"/>
                <a:gd name="connsiteY0" fmla="*/ 2976561 h 2976561"/>
                <a:gd name="connsiteX1" fmla="*/ 238919 w 238919"/>
                <a:gd name="connsiteY1" fmla="*/ 2616170 h 2976561"/>
                <a:gd name="connsiteX2" fmla="*/ 238125 w 238919"/>
                <a:gd name="connsiteY2" fmla="*/ 0 h 2976561"/>
              </a:gdLst>
              <a:ahLst/>
              <a:cxnLst>
                <a:cxn ang="0">
                  <a:pos x="connsiteX0" y="connsiteY0"/>
                </a:cxn>
                <a:cxn ang="0">
                  <a:pos x="connsiteX1" y="connsiteY1"/>
                </a:cxn>
                <a:cxn ang="0">
                  <a:pos x="connsiteX2" y="connsiteY2"/>
                </a:cxn>
              </a:cxnLst>
              <a:rect l="l" t="t" r="r" b="b"/>
              <a:pathLst>
                <a:path w="238919" h="2976561">
                  <a:moveTo>
                    <a:pt x="0" y="2976561"/>
                  </a:moveTo>
                  <a:lnTo>
                    <a:pt x="238919" y="2616170"/>
                  </a:lnTo>
                  <a:cubicBezTo>
                    <a:pt x="238654" y="1744113"/>
                    <a:pt x="238390" y="872057"/>
                    <a:pt x="238125" y="0"/>
                  </a:cubicBezTo>
                </a:path>
              </a:pathLst>
            </a:custGeom>
            <a:noFill/>
            <a:ln w="25400">
              <a:gradFill>
                <a:gsLst>
                  <a:gs pos="0">
                    <a:schemeClr val="accent1">
                      <a:lumMod val="50000"/>
                    </a:schemeClr>
                  </a:gs>
                  <a:gs pos="100000">
                    <a:schemeClr val="accent1">
                      <a:lumMod val="75000"/>
                    </a:schemeClr>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ES" noProof="0" dirty="0"/>
            </a:p>
          </p:txBody>
        </p:sp>
      </p:grpSp>
      <p:sp>
        <p:nvSpPr>
          <p:cNvPr id="2" name="Marcador de posición de título 1"/>
          <p:cNvSpPr>
            <a:spLocks noGrp="1"/>
          </p:cNvSpPr>
          <p:nvPr>
            <p:ph type="title"/>
          </p:nvPr>
        </p:nvSpPr>
        <p:spPr>
          <a:xfrm>
            <a:off x="1218883" y="274637"/>
            <a:ext cx="10360501" cy="1223963"/>
          </a:xfrm>
          <a:prstGeom prst="rect">
            <a:avLst/>
          </a:prstGeom>
        </p:spPr>
        <p:txBody>
          <a:bodyPr vert="horz" lIns="121899" tIns="60949" rIns="121899" bIns="60949" rtlCol="0" anchor="b">
            <a:normAutofit/>
          </a:bodyPr>
          <a:lstStyle/>
          <a:p>
            <a:pPr rtl="0"/>
            <a:r>
              <a:rPr lang="es-ES" noProof="0" dirty="0" smtClean="0"/>
              <a:t>Haga clic para modificar el estilo de título del patrón</a:t>
            </a:r>
            <a:endParaRPr lang="es-ES" noProof="0" dirty="0"/>
          </a:p>
        </p:txBody>
      </p:sp>
      <p:sp>
        <p:nvSpPr>
          <p:cNvPr id="3" name="Marcador de posición de texto 2"/>
          <p:cNvSpPr>
            <a:spLocks noGrp="1"/>
          </p:cNvSpPr>
          <p:nvPr>
            <p:ph type="body" idx="1"/>
          </p:nvPr>
        </p:nvSpPr>
        <p:spPr>
          <a:xfrm>
            <a:off x="1218883" y="1701797"/>
            <a:ext cx="10360501" cy="4462272"/>
          </a:xfrm>
          <a:prstGeom prst="rect">
            <a:avLst/>
          </a:prstGeom>
        </p:spPr>
        <p:txBody>
          <a:bodyPr vert="horz" lIns="121899" tIns="60949" rIns="121899" bIns="60949" rtlCol="0">
            <a:normAutofit/>
          </a:bodyPr>
          <a:lstStyle/>
          <a:p>
            <a:pPr lvl="0" rtl="0"/>
            <a:r>
              <a:rPr lang="es-ES" noProof="0" dirty="0" smtClean="0"/>
              <a:t>Editar estilos de texto del patrón</a:t>
            </a:r>
          </a:p>
          <a:p>
            <a:pPr lvl="1" rtl="0"/>
            <a:r>
              <a:rPr lang="es-ES" noProof="0" dirty="0" smtClean="0"/>
              <a:t>Segundo nivel</a:t>
            </a:r>
          </a:p>
          <a:p>
            <a:pPr lvl="2" rtl="0"/>
            <a:r>
              <a:rPr lang="es-ES" noProof="0" dirty="0" smtClean="0"/>
              <a:t>Tercer nivel</a:t>
            </a:r>
          </a:p>
          <a:p>
            <a:pPr lvl="3" rtl="0"/>
            <a:r>
              <a:rPr lang="es-ES" noProof="0" dirty="0" smtClean="0"/>
              <a:t>Cuarto nivel</a:t>
            </a:r>
          </a:p>
          <a:p>
            <a:pPr lvl="4" rtl="0"/>
            <a:r>
              <a:rPr lang="es-ES" noProof="0" dirty="0" smtClean="0"/>
              <a:t>Quinto nivel</a:t>
            </a:r>
            <a:endParaRPr lang="es-ES" noProof="0" dirty="0"/>
          </a:p>
        </p:txBody>
      </p:sp>
      <p:sp>
        <p:nvSpPr>
          <p:cNvPr id="4" name="Marcador de posición de fecha 3"/>
          <p:cNvSpPr>
            <a:spLocks noGrp="1"/>
          </p:cNvSpPr>
          <p:nvPr>
            <p:ph type="dt" sz="half" idx="2"/>
          </p:nvPr>
        </p:nvSpPr>
        <p:spPr>
          <a:xfrm>
            <a:off x="1218882" y="6356352"/>
            <a:ext cx="2234618" cy="365125"/>
          </a:xfrm>
          <a:prstGeom prst="rect">
            <a:avLst/>
          </a:prstGeom>
        </p:spPr>
        <p:txBody>
          <a:bodyPr vert="horz" lIns="121899" tIns="60949" rIns="121899" bIns="60949" rtlCol="0" anchor="ctr"/>
          <a:lstStyle>
            <a:lvl1pPr algn="l" rtl="0">
              <a:defRPr sz="1200">
                <a:solidFill>
                  <a:schemeClr val="tx1">
                    <a:tint val="75000"/>
                  </a:schemeClr>
                </a:solidFill>
              </a:defRPr>
            </a:lvl1pPr>
          </a:lstStyle>
          <a:p>
            <a:fld id="{35C83AD5-F5AF-4BDC-901E-85A05CCFFAAA}" type="datetime1">
              <a:rPr lang="es-ES" noProof="0" smtClean="0"/>
              <a:pPr/>
              <a:t>07/09/2017</a:t>
            </a:fld>
            <a:endParaRPr lang="es-ES" noProof="0" dirty="0"/>
          </a:p>
        </p:txBody>
      </p:sp>
      <p:sp>
        <p:nvSpPr>
          <p:cNvPr id="5" name="Marcador de posición de pie de página 4"/>
          <p:cNvSpPr>
            <a:spLocks noGrp="1"/>
          </p:cNvSpPr>
          <p:nvPr>
            <p:ph type="ftr" sz="quarter" idx="3"/>
          </p:nvPr>
        </p:nvSpPr>
        <p:spPr>
          <a:xfrm>
            <a:off x="3453501" y="6356352"/>
            <a:ext cx="5281824" cy="365125"/>
          </a:xfrm>
          <a:prstGeom prst="rect">
            <a:avLst/>
          </a:prstGeom>
        </p:spPr>
        <p:txBody>
          <a:bodyPr vert="horz" lIns="121899" tIns="60949" rIns="121899" bIns="60949" rtlCol="0" anchor="ctr"/>
          <a:lstStyle>
            <a:lvl1pPr algn="ctr" rtl="0">
              <a:defRPr sz="1200">
                <a:solidFill>
                  <a:schemeClr val="tx1">
                    <a:tint val="75000"/>
                  </a:schemeClr>
                </a:solidFill>
              </a:defRPr>
            </a:lvl1pPr>
          </a:lstStyle>
          <a:p>
            <a:pPr rtl="0"/>
            <a:endParaRPr lang="es-ES" noProof="0" dirty="0"/>
          </a:p>
        </p:txBody>
      </p:sp>
      <p:sp>
        <p:nvSpPr>
          <p:cNvPr id="6" name="Marcador de posición de número de diapositiva 5"/>
          <p:cNvSpPr>
            <a:spLocks noGrp="1"/>
          </p:cNvSpPr>
          <p:nvPr>
            <p:ph type="sldNum" sz="quarter" idx="4"/>
          </p:nvPr>
        </p:nvSpPr>
        <p:spPr>
          <a:xfrm>
            <a:off x="10563649" y="6356352"/>
            <a:ext cx="1015735" cy="365125"/>
          </a:xfrm>
          <a:prstGeom prst="rect">
            <a:avLst/>
          </a:prstGeom>
        </p:spPr>
        <p:txBody>
          <a:bodyPr vert="horz" lIns="121899" tIns="60949" rIns="121899" bIns="60949" rtlCol="0" anchor="ctr"/>
          <a:lstStyle>
            <a:lvl1pPr algn="r" rtl="0">
              <a:defRPr sz="1200">
                <a:solidFill>
                  <a:schemeClr val="tx1">
                    <a:tint val="75000"/>
                  </a:schemeClr>
                </a:solidFill>
              </a:defRPr>
            </a:lvl1pPr>
          </a:lstStyle>
          <a:p>
            <a:fld id="{C014DD1E-5D91-48A3-AD6D-45FBA980D106}" type="slidenum">
              <a:rPr lang="es-ES" smtClean="0"/>
              <a:pPr/>
              <a:t>‹Nº›</a:t>
            </a:fld>
            <a:endParaRPr lang="es-ES" dirty="0"/>
          </a:p>
        </p:txBody>
      </p:sp>
    </p:spTree>
    <p:extLst>
      <p:ext uri="{BB962C8B-B14F-4D97-AF65-F5344CB8AC3E}">
        <p14:creationId xmlns:p14="http://schemas.microsoft.com/office/powerpoint/2010/main" val="1395275884"/>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1218987"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304747" indent="-304747" algn="l" defTabSz="1218987" rtl="0" eaLnBrk="1" latinLnBrk="0" hangingPunct="1">
        <a:lnSpc>
          <a:spcPct val="90000"/>
        </a:lnSpc>
        <a:spcBef>
          <a:spcPts val="1600"/>
        </a:spcBef>
        <a:buClr>
          <a:schemeClr val="accent1"/>
        </a:buClr>
        <a:buSzPct val="100000"/>
        <a:buFont typeface="Arial" pitchFamily="34" charset="0"/>
        <a:buChar char="•"/>
        <a:defRPr sz="2800" kern="1200">
          <a:solidFill>
            <a:schemeClr val="tx1"/>
          </a:solidFill>
          <a:latin typeface="+mn-lt"/>
          <a:ea typeface="+mn-ea"/>
          <a:cs typeface="+mn-cs"/>
        </a:defRPr>
      </a:lvl1pPr>
      <a:lvl2pPr marL="609493" indent="-231607" algn="l" defTabSz="1218987" rtl="0" eaLnBrk="1" latinLnBrk="0" hangingPunct="1">
        <a:lnSpc>
          <a:spcPct val="90000"/>
        </a:lnSpc>
        <a:spcBef>
          <a:spcPts val="800"/>
        </a:spcBef>
        <a:buClr>
          <a:schemeClr val="accent1"/>
        </a:buClr>
        <a:buSzPct val="80000"/>
        <a:buFont typeface="Arial" pitchFamily="34" charset="0"/>
        <a:buChar char="•"/>
        <a:defRPr sz="2400" kern="1200">
          <a:solidFill>
            <a:schemeClr val="tx1"/>
          </a:solidFill>
          <a:latin typeface="+mn-lt"/>
          <a:ea typeface="+mn-ea"/>
          <a:cs typeface="+mn-cs"/>
        </a:defRPr>
      </a:lvl2pPr>
      <a:lvl3pPr marL="914240" indent="-231607" algn="l" defTabSz="1218987" rtl="0" eaLnBrk="1" latinLnBrk="0" hangingPunct="1">
        <a:lnSpc>
          <a:spcPct val="90000"/>
        </a:lnSpc>
        <a:spcBef>
          <a:spcPts val="800"/>
        </a:spcBef>
        <a:buClr>
          <a:schemeClr val="accent1"/>
        </a:buClr>
        <a:buSzPct val="80000"/>
        <a:buFont typeface="Arial" pitchFamily="34" charset="0"/>
        <a:buChar char="•"/>
        <a:defRPr sz="2000" kern="1200">
          <a:solidFill>
            <a:schemeClr val="tx1"/>
          </a:solidFill>
          <a:latin typeface="+mn-lt"/>
          <a:ea typeface="+mn-ea"/>
          <a:cs typeface="+mn-cs"/>
        </a:defRPr>
      </a:lvl3pPr>
      <a:lvl4pPr marL="1218987" indent="-231607" algn="l" defTabSz="1218987" rtl="0" eaLnBrk="1" latinLnBrk="0" hangingPunct="1">
        <a:lnSpc>
          <a:spcPct val="90000"/>
        </a:lnSpc>
        <a:spcBef>
          <a:spcPts val="800"/>
        </a:spcBef>
        <a:buClr>
          <a:schemeClr val="accent1"/>
        </a:buClr>
        <a:buSzPct val="80000"/>
        <a:buFont typeface="Arial" pitchFamily="34" charset="0"/>
        <a:buChar char="•"/>
        <a:defRPr sz="2000" kern="1200">
          <a:solidFill>
            <a:schemeClr val="tx1"/>
          </a:solidFill>
          <a:latin typeface="+mn-lt"/>
          <a:ea typeface="+mn-ea"/>
          <a:cs typeface="+mn-cs"/>
        </a:defRPr>
      </a:lvl4pPr>
      <a:lvl5pPr marL="1523733" indent="-231607" algn="l" defTabSz="1218987" rtl="0" eaLnBrk="1" latinLnBrk="0" hangingPunct="1">
        <a:lnSpc>
          <a:spcPct val="90000"/>
        </a:lnSpc>
        <a:spcBef>
          <a:spcPts val="800"/>
        </a:spcBef>
        <a:buClr>
          <a:schemeClr val="accent1"/>
        </a:buClr>
        <a:buSzPct val="80000"/>
        <a:buFont typeface="Arial" pitchFamily="34" charset="0"/>
        <a:buChar char="•"/>
        <a:defRPr sz="2000" kern="1200">
          <a:solidFill>
            <a:schemeClr val="tx1"/>
          </a:solidFill>
          <a:latin typeface="+mn-lt"/>
          <a:ea typeface="+mn-ea"/>
          <a:cs typeface="+mn-cs"/>
        </a:defRPr>
      </a:lvl5pPr>
      <a:lvl6pPr marL="1828480" indent="-231607" algn="l" defTabSz="1218987" rtl="0" eaLnBrk="1" latinLnBrk="0" hangingPunct="1">
        <a:lnSpc>
          <a:spcPct val="90000"/>
        </a:lnSpc>
        <a:spcBef>
          <a:spcPts val="800"/>
        </a:spcBef>
        <a:buClr>
          <a:schemeClr val="accent1"/>
        </a:buClr>
        <a:buSzPct val="80000"/>
        <a:buFont typeface="Arial" pitchFamily="34" charset="0"/>
        <a:buChar char="•"/>
        <a:defRPr sz="2000" kern="1200">
          <a:solidFill>
            <a:schemeClr val="tx1"/>
          </a:solidFill>
          <a:latin typeface="+mn-lt"/>
          <a:ea typeface="+mn-ea"/>
          <a:cs typeface="+mn-cs"/>
        </a:defRPr>
      </a:lvl6pPr>
      <a:lvl7pPr marL="2133227" indent="-231607" algn="l" defTabSz="1218987" rtl="0" eaLnBrk="1" latinLnBrk="0" hangingPunct="1">
        <a:lnSpc>
          <a:spcPct val="90000"/>
        </a:lnSpc>
        <a:spcBef>
          <a:spcPts val="800"/>
        </a:spcBef>
        <a:buClr>
          <a:schemeClr val="accent1"/>
        </a:buClr>
        <a:buSzPct val="80000"/>
        <a:buFont typeface="Arial" pitchFamily="34" charset="0"/>
        <a:buChar char="•"/>
        <a:defRPr sz="2000" kern="1200">
          <a:solidFill>
            <a:schemeClr val="tx1"/>
          </a:solidFill>
          <a:latin typeface="+mn-lt"/>
          <a:ea typeface="+mn-ea"/>
          <a:cs typeface="+mn-cs"/>
        </a:defRPr>
      </a:lvl7pPr>
      <a:lvl8pPr marL="2437973" indent="-231607" algn="l" defTabSz="1218987" rtl="0" eaLnBrk="1" latinLnBrk="0" hangingPunct="1">
        <a:lnSpc>
          <a:spcPct val="90000"/>
        </a:lnSpc>
        <a:spcBef>
          <a:spcPts val="800"/>
        </a:spcBef>
        <a:buClr>
          <a:schemeClr val="accent1"/>
        </a:buClr>
        <a:buSzPct val="80000"/>
        <a:buFont typeface="Arial" pitchFamily="34" charset="0"/>
        <a:buChar char="•"/>
        <a:defRPr sz="2000" kern="1200" baseline="0">
          <a:solidFill>
            <a:schemeClr val="tx1"/>
          </a:solidFill>
          <a:latin typeface="+mn-lt"/>
          <a:ea typeface="+mn-ea"/>
          <a:cs typeface="+mn-cs"/>
        </a:defRPr>
      </a:lvl8pPr>
      <a:lvl9pPr marL="2742720" indent="-231607" algn="l" defTabSz="1218987" rtl="0" eaLnBrk="1" latinLnBrk="0" hangingPunct="1">
        <a:lnSpc>
          <a:spcPct val="90000"/>
        </a:lnSpc>
        <a:spcBef>
          <a:spcPts val="800"/>
        </a:spcBef>
        <a:buClr>
          <a:schemeClr val="accent1"/>
        </a:buClr>
        <a:buSzPct val="80000"/>
        <a:buFont typeface="Arial" pitchFamily="34" charset="0"/>
        <a:buChar char="•"/>
        <a:defRPr sz="2000" kern="1200" baseline="0">
          <a:solidFill>
            <a:schemeClr val="tx1"/>
          </a:solidFill>
          <a:latin typeface="+mn-lt"/>
          <a:ea typeface="+mn-ea"/>
          <a:cs typeface="+mn-cs"/>
        </a:defRPr>
      </a:lvl9pPr>
    </p:bodyStyle>
    <p:otherStyle>
      <a:defPPr>
        <a:defRPr/>
      </a:defPPr>
      <a:lvl1pPr marL="0" algn="l" defTabSz="1218987" rtl="0" eaLnBrk="1" latinLnBrk="0" hangingPunct="1">
        <a:defRPr sz="2400" kern="1200">
          <a:solidFill>
            <a:schemeClr val="tx1"/>
          </a:solidFill>
          <a:latin typeface="+mn-lt"/>
          <a:ea typeface="+mn-ea"/>
          <a:cs typeface="+mn-cs"/>
        </a:defRPr>
      </a:lvl1pPr>
      <a:lvl2pPr marL="609493" algn="l" defTabSz="1218987" rtl="0" eaLnBrk="1" latinLnBrk="0" hangingPunct="1">
        <a:defRPr sz="2400" kern="1200">
          <a:solidFill>
            <a:schemeClr val="tx1"/>
          </a:solidFill>
          <a:latin typeface="+mn-lt"/>
          <a:ea typeface="+mn-ea"/>
          <a:cs typeface="+mn-cs"/>
        </a:defRPr>
      </a:lvl2pPr>
      <a:lvl3pPr marL="1218987" algn="l" defTabSz="1218987" rtl="0" eaLnBrk="1" latinLnBrk="0" hangingPunct="1">
        <a:defRPr sz="2400" kern="1200">
          <a:solidFill>
            <a:schemeClr val="tx1"/>
          </a:solidFill>
          <a:latin typeface="+mn-lt"/>
          <a:ea typeface="+mn-ea"/>
          <a:cs typeface="+mn-cs"/>
        </a:defRPr>
      </a:lvl3pPr>
      <a:lvl4pPr marL="1828480" algn="l" defTabSz="1218987" rtl="0" eaLnBrk="1" latinLnBrk="0" hangingPunct="1">
        <a:defRPr sz="2400" kern="1200">
          <a:solidFill>
            <a:schemeClr val="tx1"/>
          </a:solidFill>
          <a:latin typeface="+mn-lt"/>
          <a:ea typeface="+mn-ea"/>
          <a:cs typeface="+mn-cs"/>
        </a:defRPr>
      </a:lvl4pPr>
      <a:lvl5pPr marL="2437973" algn="l" defTabSz="1218987" rtl="0" eaLnBrk="1" latinLnBrk="0" hangingPunct="1">
        <a:defRPr sz="2400" kern="1200">
          <a:solidFill>
            <a:schemeClr val="tx1"/>
          </a:solidFill>
          <a:latin typeface="+mn-lt"/>
          <a:ea typeface="+mn-ea"/>
          <a:cs typeface="+mn-cs"/>
        </a:defRPr>
      </a:lvl5pPr>
      <a:lvl6pPr marL="3047467" algn="l" defTabSz="1218987" rtl="0" eaLnBrk="1" latinLnBrk="0" hangingPunct="1">
        <a:defRPr sz="2400" kern="1200">
          <a:solidFill>
            <a:schemeClr val="tx1"/>
          </a:solidFill>
          <a:latin typeface="+mn-lt"/>
          <a:ea typeface="+mn-ea"/>
          <a:cs typeface="+mn-cs"/>
        </a:defRPr>
      </a:lvl6pPr>
      <a:lvl7pPr marL="3656960" algn="l" defTabSz="1218987" rtl="0" eaLnBrk="1" latinLnBrk="0" hangingPunct="1">
        <a:defRPr sz="2400" kern="1200">
          <a:solidFill>
            <a:schemeClr val="tx1"/>
          </a:solidFill>
          <a:latin typeface="+mn-lt"/>
          <a:ea typeface="+mn-ea"/>
          <a:cs typeface="+mn-cs"/>
        </a:defRPr>
      </a:lvl7pPr>
      <a:lvl8pPr marL="4266453" algn="l" defTabSz="1218987" rtl="0" eaLnBrk="1" latinLnBrk="0" hangingPunct="1">
        <a:defRPr sz="2400" kern="1200">
          <a:solidFill>
            <a:schemeClr val="tx1"/>
          </a:solidFill>
          <a:latin typeface="+mn-lt"/>
          <a:ea typeface="+mn-ea"/>
          <a:cs typeface="+mn-cs"/>
        </a:defRPr>
      </a:lvl8pPr>
      <a:lvl9pPr marL="4875947" algn="l" defTabSz="1218987" rtl="0" eaLnBrk="1" latinLnBrk="0" hangingPunct="1">
        <a:defRPr sz="2400" kern="1200">
          <a:solidFill>
            <a:schemeClr val="tx1"/>
          </a:solidFill>
          <a:latin typeface="+mn-lt"/>
          <a:ea typeface="+mn-ea"/>
          <a:cs typeface="+mn-cs"/>
        </a:defRPr>
      </a:lvl9pPr>
    </p:otherStyle>
  </p:txStyles>
  <p:extLst mod="1">
    <p:ext uri="{27BBF7A9-308A-43DC-89C8-2F10F3537804}">
      <p15:sldGuideLst xmlns:p15="http://schemas.microsoft.com/office/powerpoint/2012/main" xmlns="">
        <p15:guide id="1" orient="horz" pos="2160" userDrawn="1">
          <p15:clr>
            <a:srgbClr val="F26B43"/>
          </p15:clr>
        </p15:guide>
        <p15:guide id="2" pos="3839"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rtlCol="0">
            <a:normAutofit/>
          </a:bodyPr>
          <a:lstStyle/>
          <a:p>
            <a:pPr rtl="0"/>
            <a:r>
              <a:rPr lang="es-ES" dirty="0" smtClean="0"/>
              <a:t>ESTADO ACTUAL JUICIOS</a:t>
            </a:r>
            <a:br>
              <a:rPr lang="es-ES" dirty="0" smtClean="0"/>
            </a:br>
            <a:r>
              <a:rPr lang="es-ES" dirty="0" smtClean="0"/>
              <a:t>INCREMENTO PREVISIONAL</a:t>
            </a:r>
            <a:endParaRPr lang="es-ES" dirty="0"/>
          </a:p>
        </p:txBody>
      </p:sp>
      <p:sp>
        <p:nvSpPr>
          <p:cNvPr id="5" name="Subtítulo 4"/>
          <p:cNvSpPr>
            <a:spLocks noGrp="1"/>
          </p:cNvSpPr>
          <p:nvPr>
            <p:ph type="subTitle" idx="1"/>
          </p:nvPr>
        </p:nvSpPr>
        <p:spPr/>
        <p:txBody>
          <a:bodyPr rtlCol="0"/>
          <a:lstStyle/>
          <a:p>
            <a:pPr algn="r" rtl="0"/>
            <a:endParaRPr lang="es-ES" dirty="0" smtClean="0"/>
          </a:p>
          <a:p>
            <a:pPr algn="r" rtl="0"/>
            <a:endParaRPr lang="es-ES" dirty="0"/>
          </a:p>
          <a:p>
            <a:pPr algn="r" rtl="0"/>
            <a:endParaRPr lang="es-ES" dirty="0" smtClean="0"/>
          </a:p>
          <a:p>
            <a:pPr algn="r" rtl="0"/>
            <a:r>
              <a:rPr lang="es-ES" dirty="0" smtClean="0"/>
              <a:t>José </a:t>
            </a:r>
            <a:r>
              <a:rPr lang="es-ES" dirty="0" err="1" smtClean="0"/>
              <a:t>luis</a:t>
            </a:r>
            <a:r>
              <a:rPr lang="es-ES" dirty="0" smtClean="0"/>
              <a:t> cisterna </a:t>
            </a:r>
            <a:r>
              <a:rPr lang="es-ES" dirty="0" err="1" smtClean="0"/>
              <a:t>fauré</a:t>
            </a:r>
            <a:endParaRPr lang="es-ES" dirty="0"/>
          </a:p>
        </p:txBody>
      </p:sp>
    </p:spTree>
    <p:extLst>
      <p:ext uri="{BB962C8B-B14F-4D97-AF65-F5344CB8AC3E}">
        <p14:creationId xmlns:p14="http://schemas.microsoft.com/office/powerpoint/2010/main" val="13322918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ítulo 12"/>
          <p:cNvSpPr>
            <a:spLocks noGrp="1"/>
          </p:cNvSpPr>
          <p:nvPr>
            <p:ph type="title"/>
          </p:nvPr>
        </p:nvSpPr>
        <p:spPr/>
        <p:txBody>
          <a:bodyPr rtlCol="0"/>
          <a:lstStyle/>
          <a:p>
            <a:pPr rtl="0"/>
            <a:r>
              <a:rPr lang="es-ES" dirty="0" smtClean="0"/>
              <a:t>ESTADO ACTUAL JUICIOS INCREMENTO PREVISIONAL</a:t>
            </a:r>
            <a:endParaRPr lang="es-ES" dirty="0"/>
          </a:p>
        </p:txBody>
      </p:sp>
      <p:sp>
        <p:nvSpPr>
          <p:cNvPr id="14" name="Marcador de posición de contenido 13"/>
          <p:cNvSpPr>
            <a:spLocks noGrp="1"/>
          </p:cNvSpPr>
          <p:nvPr>
            <p:ph idx="1"/>
          </p:nvPr>
        </p:nvSpPr>
        <p:spPr/>
        <p:txBody>
          <a:bodyPr rtlCol="0">
            <a:normAutofit/>
          </a:bodyPr>
          <a:lstStyle/>
          <a:p>
            <a:pPr rtl="0"/>
            <a:r>
              <a:rPr lang="es-ES" dirty="0" smtClean="0"/>
              <a:t>EL ESTADO ACTUAL (C.S. 75-2016. C.S.97.862-2016)</a:t>
            </a:r>
          </a:p>
          <a:p>
            <a:pPr rtl="0"/>
            <a:endParaRPr lang="es-ES" dirty="0" smtClean="0"/>
          </a:p>
          <a:p>
            <a:pPr rtl="0"/>
            <a:r>
              <a:rPr lang="es-ES" dirty="0" smtClean="0"/>
              <a:t>CONSIDERANDO DECIMO PRIMERO: “(...) pues a través de tal “reconocimiento” lo que se está haciendo en rigor es crear remuneraciones no previstas por ley en favor de los funcionarios municipales, de modo que la obrar de esa manera excede sus atribuciones y por consiguiente, efectivamente actúa fuera del ámbito de su competencia”</a:t>
            </a:r>
          </a:p>
        </p:txBody>
      </p:sp>
    </p:spTree>
    <p:extLst>
      <p:ext uri="{BB962C8B-B14F-4D97-AF65-F5344CB8AC3E}">
        <p14:creationId xmlns:p14="http://schemas.microsoft.com/office/powerpoint/2010/main" val="18654633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ítulo 12"/>
          <p:cNvSpPr>
            <a:spLocks noGrp="1"/>
          </p:cNvSpPr>
          <p:nvPr>
            <p:ph type="title"/>
          </p:nvPr>
        </p:nvSpPr>
        <p:spPr/>
        <p:txBody>
          <a:bodyPr rtlCol="0"/>
          <a:lstStyle/>
          <a:p>
            <a:pPr rtl="0"/>
            <a:r>
              <a:rPr lang="es-ES" dirty="0" smtClean="0"/>
              <a:t>ESTADO ACTUAL JUICIOS INCREMENTO PREVISIONAL</a:t>
            </a:r>
            <a:endParaRPr lang="es-ES" dirty="0"/>
          </a:p>
        </p:txBody>
      </p:sp>
      <p:sp>
        <p:nvSpPr>
          <p:cNvPr id="14" name="Marcador de posición de contenido 13"/>
          <p:cNvSpPr>
            <a:spLocks noGrp="1"/>
          </p:cNvSpPr>
          <p:nvPr>
            <p:ph idx="1"/>
          </p:nvPr>
        </p:nvSpPr>
        <p:spPr/>
        <p:txBody>
          <a:bodyPr rtlCol="0">
            <a:normAutofit/>
          </a:bodyPr>
          <a:lstStyle/>
          <a:p>
            <a:pPr rtl="0"/>
            <a:r>
              <a:rPr lang="es-ES" dirty="0" smtClean="0"/>
              <a:t>EL ESTADO ACTUAL (C.S. 97.862-2016)</a:t>
            </a:r>
          </a:p>
          <a:p>
            <a:pPr rtl="0"/>
            <a:endParaRPr lang="es-ES" dirty="0" smtClean="0"/>
          </a:p>
          <a:p>
            <a:pPr algn="just" rtl="0"/>
            <a:r>
              <a:rPr lang="es-ES" dirty="0" smtClean="0"/>
              <a:t>CONSIDERANDO DECIMO PRIMERO: “No obsta a lo anterior conclusión la circunstancia de que la transacción de que se trata haya sido aprobada, por cuanto la misma se otorgó sólo en aquello que no fuera contrario a derecho. </a:t>
            </a:r>
          </a:p>
        </p:txBody>
      </p:sp>
    </p:spTree>
    <p:extLst>
      <p:ext uri="{BB962C8B-B14F-4D97-AF65-F5344CB8AC3E}">
        <p14:creationId xmlns:p14="http://schemas.microsoft.com/office/powerpoint/2010/main" val="15147633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ítulo 12"/>
          <p:cNvSpPr>
            <a:spLocks noGrp="1"/>
          </p:cNvSpPr>
          <p:nvPr>
            <p:ph type="title"/>
          </p:nvPr>
        </p:nvSpPr>
        <p:spPr/>
        <p:txBody>
          <a:bodyPr rtlCol="0"/>
          <a:lstStyle/>
          <a:p>
            <a:pPr rtl="0"/>
            <a:r>
              <a:rPr lang="es-ES" dirty="0" smtClean="0"/>
              <a:t>ESTADO ACTUAL JUICIOS INCREMENTO PREVISIONAL</a:t>
            </a:r>
            <a:endParaRPr lang="es-ES" dirty="0"/>
          </a:p>
        </p:txBody>
      </p:sp>
      <p:sp>
        <p:nvSpPr>
          <p:cNvPr id="14" name="Marcador de posición de contenido 13"/>
          <p:cNvSpPr>
            <a:spLocks noGrp="1"/>
          </p:cNvSpPr>
          <p:nvPr>
            <p:ph idx="1"/>
          </p:nvPr>
        </p:nvSpPr>
        <p:spPr/>
        <p:txBody>
          <a:bodyPr rtlCol="0">
            <a:normAutofit/>
          </a:bodyPr>
          <a:lstStyle/>
          <a:p>
            <a:pPr rtl="0"/>
            <a:r>
              <a:rPr lang="es-ES" dirty="0" smtClean="0"/>
              <a:t>EL ESTADO ACTUAL (C.S. 75-2016)</a:t>
            </a:r>
          </a:p>
          <a:p>
            <a:pPr rtl="0"/>
            <a:endParaRPr lang="es-ES" dirty="0" smtClean="0"/>
          </a:p>
          <a:p>
            <a:pPr algn="just"/>
            <a:r>
              <a:rPr lang="es-ES" dirty="0" smtClean="0"/>
              <a:t>CONSIDERANDO OCTAVO: “</a:t>
            </a:r>
            <a:r>
              <a:rPr lang="es-ES_tradnl" dirty="0" smtClean="0"/>
              <a:t>y </a:t>
            </a:r>
            <a:r>
              <a:rPr lang="es-ES_tradnl" dirty="0"/>
              <a:t>tal como lo ha señalado reiteradamente esta Corte, avalando el criterio sostenido por la Contraloría General de la </a:t>
            </a:r>
            <a:r>
              <a:rPr lang="es-ES_tradnl" dirty="0" smtClean="0"/>
              <a:t>República, (…) “el </a:t>
            </a:r>
            <a:r>
              <a:rPr lang="es-ES_tradnl" dirty="0"/>
              <a:t>referido incremento debía determinarse aplicando el factor correspondiente únicamente sobre las remuneraciones que a tal fecha se encontraban afectas a cotizaciones previsionales y no a las demás asignaciones que integraban la remuneración de esos trabajadores, ni a las creadas o establecidas con </a:t>
            </a:r>
            <a:r>
              <a:rPr lang="es-ES_tradnl" dirty="0" smtClean="0"/>
              <a:t>posterioridad”. </a:t>
            </a:r>
          </a:p>
          <a:p>
            <a:pPr algn="just"/>
            <a:endParaRPr lang="es-ES_tradnl" dirty="0"/>
          </a:p>
          <a:p>
            <a:pPr algn="just"/>
            <a:endParaRPr lang="es-ES" dirty="0" smtClean="0"/>
          </a:p>
        </p:txBody>
      </p:sp>
    </p:spTree>
    <p:extLst>
      <p:ext uri="{BB962C8B-B14F-4D97-AF65-F5344CB8AC3E}">
        <p14:creationId xmlns:p14="http://schemas.microsoft.com/office/powerpoint/2010/main" val="31354289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ítulo 12"/>
          <p:cNvSpPr>
            <a:spLocks noGrp="1"/>
          </p:cNvSpPr>
          <p:nvPr>
            <p:ph type="title"/>
          </p:nvPr>
        </p:nvSpPr>
        <p:spPr/>
        <p:txBody>
          <a:bodyPr rtlCol="0"/>
          <a:lstStyle/>
          <a:p>
            <a:pPr rtl="0"/>
            <a:r>
              <a:rPr lang="es-ES" dirty="0" smtClean="0"/>
              <a:t>ESTADO ACTUAL JUICIOS INCREMENTO PREVISIONAL</a:t>
            </a:r>
            <a:endParaRPr lang="es-ES" dirty="0"/>
          </a:p>
        </p:txBody>
      </p:sp>
      <p:sp>
        <p:nvSpPr>
          <p:cNvPr id="14" name="Marcador de posición de contenido 13"/>
          <p:cNvSpPr>
            <a:spLocks noGrp="1"/>
          </p:cNvSpPr>
          <p:nvPr>
            <p:ph idx="1"/>
          </p:nvPr>
        </p:nvSpPr>
        <p:spPr/>
        <p:txBody>
          <a:bodyPr rtlCol="0">
            <a:normAutofit fontScale="92500" lnSpcReduction="10000"/>
          </a:bodyPr>
          <a:lstStyle/>
          <a:p>
            <a:pPr rtl="0"/>
            <a:r>
              <a:rPr lang="es-ES" dirty="0" smtClean="0"/>
              <a:t>EL ESTADO ACTUAL (C.S. 75-2016)</a:t>
            </a:r>
          </a:p>
          <a:p>
            <a:pPr rtl="0"/>
            <a:endParaRPr lang="es-ES" dirty="0" smtClean="0"/>
          </a:p>
          <a:p>
            <a:pPr algn="just"/>
            <a:r>
              <a:rPr lang="es-ES" dirty="0" smtClean="0"/>
              <a:t>CONSIDERANDO DECIMO: “</a:t>
            </a:r>
            <a:r>
              <a:rPr lang="es-ES_tradnl" dirty="0"/>
              <a:t>resulta necesario referirse, además, a la falta de legitimación activa alegada por la </a:t>
            </a:r>
            <a:r>
              <a:rPr lang="es-ES_tradnl" dirty="0" smtClean="0"/>
              <a:t>defensa (…) </a:t>
            </a:r>
            <a:r>
              <a:rPr lang="es-ES_tradnl" dirty="0"/>
              <a:t>Sobre el particular cabe consignar que existe norma expresa que habilita al Consejo de Defensa del Estado para accionar requiriendo la nulidad. En efecto, el artículo 3 N° 8 de la Ley Orgánica de la referida institución, DFL Nº 1 de 28 de julio de 1993, del Ministerio de Hacienda, expresa que este órgano tendrá la representación del Estado en todos los asuntos judiciales de naturaleza contencioso administrativa en que la acción entablada tenga por objeto la anulación de un acto administrativo, cuando así lo acuerde el </a:t>
            </a:r>
            <a:r>
              <a:rPr lang="es-ES_tradnl" dirty="0" smtClean="0"/>
              <a:t>Consejo”. </a:t>
            </a:r>
          </a:p>
          <a:p>
            <a:pPr algn="just"/>
            <a:endParaRPr lang="es-ES_tradnl" dirty="0"/>
          </a:p>
          <a:p>
            <a:pPr algn="just"/>
            <a:endParaRPr lang="es-ES" dirty="0" smtClean="0"/>
          </a:p>
        </p:txBody>
      </p:sp>
    </p:spTree>
    <p:extLst>
      <p:ext uri="{BB962C8B-B14F-4D97-AF65-F5344CB8AC3E}">
        <p14:creationId xmlns:p14="http://schemas.microsoft.com/office/powerpoint/2010/main" val="32677850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ítulo 12"/>
          <p:cNvSpPr>
            <a:spLocks noGrp="1"/>
          </p:cNvSpPr>
          <p:nvPr>
            <p:ph type="title"/>
          </p:nvPr>
        </p:nvSpPr>
        <p:spPr/>
        <p:txBody>
          <a:bodyPr rtlCol="0"/>
          <a:lstStyle/>
          <a:p>
            <a:pPr rtl="0"/>
            <a:r>
              <a:rPr lang="es-ES" dirty="0" smtClean="0"/>
              <a:t>ESTADO ACTUAL JUICIOS INCREMENTO PREVISIONAL</a:t>
            </a:r>
            <a:endParaRPr lang="es-ES" dirty="0"/>
          </a:p>
        </p:txBody>
      </p:sp>
      <p:sp>
        <p:nvSpPr>
          <p:cNvPr id="14" name="Marcador de posición de contenido 13"/>
          <p:cNvSpPr>
            <a:spLocks noGrp="1"/>
          </p:cNvSpPr>
          <p:nvPr>
            <p:ph idx="1"/>
          </p:nvPr>
        </p:nvSpPr>
        <p:spPr/>
        <p:txBody>
          <a:bodyPr rtlCol="0">
            <a:normAutofit/>
          </a:bodyPr>
          <a:lstStyle/>
          <a:p>
            <a:pPr rtl="0"/>
            <a:r>
              <a:rPr lang="es-ES" dirty="0" smtClean="0"/>
              <a:t>EL ESTADO ACTUAL (C.S. 75-2016. C.S. 97.862-2016)</a:t>
            </a:r>
          </a:p>
          <a:p>
            <a:pPr rtl="0"/>
            <a:endParaRPr lang="es-ES" dirty="0" smtClean="0"/>
          </a:p>
          <a:p>
            <a:r>
              <a:rPr lang="es-ES" dirty="0" smtClean="0"/>
              <a:t>VOTOS A FAVOR DE LA DEMANDA </a:t>
            </a:r>
            <a:r>
              <a:rPr lang="es-ES" dirty="0"/>
              <a:t>DEL </a:t>
            </a:r>
            <a:r>
              <a:rPr lang="es-ES" dirty="0" smtClean="0"/>
              <a:t>FISCO (</a:t>
            </a:r>
            <a:r>
              <a:rPr lang="es-ES" dirty="0"/>
              <a:t>UNANIME)</a:t>
            </a:r>
          </a:p>
          <a:p>
            <a:endParaRPr lang="es-ES" dirty="0"/>
          </a:p>
          <a:p>
            <a:r>
              <a:rPr lang="es-ES" dirty="0"/>
              <a:t>SRAS. MINISTRAS EGNEM; SANDOVAL </a:t>
            </a:r>
          </a:p>
          <a:p>
            <a:r>
              <a:rPr lang="es-ES" dirty="0"/>
              <a:t>SEÑORES MINISTROS PIERRY; ARANGUIZ; </a:t>
            </a:r>
            <a:r>
              <a:rPr lang="es-ES" dirty="0" smtClean="0"/>
              <a:t>VALDERRAMA; QUINTANILLA.</a:t>
            </a:r>
            <a:endParaRPr lang="es-ES" dirty="0"/>
          </a:p>
          <a:p>
            <a:pPr algn="just" rtl="0"/>
            <a:endParaRPr lang="es-ES" dirty="0" smtClean="0"/>
          </a:p>
        </p:txBody>
      </p:sp>
    </p:spTree>
    <p:extLst>
      <p:ext uri="{BB962C8B-B14F-4D97-AF65-F5344CB8AC3E}">
        <p14:creationId xmlns:p14="http://schemas.microsoft.com/office/powerpoint/2010/main" val="41357351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ítulo 12"/>
          <p:cNvSpPr>
            <a:spLocks noGrp="1"/>
          </p:cNvSpPr>
          <p:nvPr>
            <p:ph type="title"/>
          </p:nvPr>
        </p:nvSpPr>
        <p:spPr/>
        <p:txBody>
          <a:bodyPr rtlCol="0"/>
          <a:lstStyle/>
          <a:p>
            <a:pPr rtl="0"/>
            <a:r>
              <a:rPr lang="es-ES" dirty="0" smtClean="0"/>
              <a:t>ESTADO ACTUAL JUICIOS INCREMENTO PREVISIONAL</a:t>
            </a:r>
            <a:endParaRPr lang="es-ES" dirty="0"/>
          </a:p>
        </p:txBody>
      </p:sp>
      <p:sp>
        <p:nvSpPr>
          <p:cNvPr id="14" name="Marcador de posición de contenido 13"/>
          <p:cNvSpPr>
            <a:spLocks noGrp="1"/>
          </p:cNvSpPr>
          <p:nvPr>
            <p:ph idx="1"/>
          </p:nvPr>
        </p:nvSpPr>
        <p:spPr/>
        <p:txBody>
          <a:bodyPr rtlCol="0">
            <a:normAutofit/>
          </a:bodyPr>
          <a:lstStyle/>
          <a:p>
            <a:pPr rtl="0"/>
            <a:r>
              <a:rPr lang="es-ES" dirty="0" smtClean="0"/>
              <a:t>EL ESTADO ACTUAL </a:t>
            </a:r>
          </a:p>
          <a:p>
            <a:pPr rtl="0"/>
            <a:endParaRPr lang="es-ES" dirty="0" smtClean="0"/>
          </a:p>
          <a:p>
            <a:r>
              <a:rPr lang="es-ES" dirty="0" smtClean="0"/>
              <a:t>ACTUAL COMPOSICION DE LA TERCERA SALA DE LA CORTE SUPREMA</a:t>
            </a:r>
            <a:r>
              <a:rPr lang="es-CL" dirty="0"/>
              <a:t/>
            </a:r>
            <a:br>
              <a:rPr lang="es-CL" dirty="0"/>
            </a:br>
            <a:endParaRPr lang="es-ES" dirty="0"/>
          </a:p>
          <a:p>
            <a:r>
              <a:rPr lang="es-ES" dirty="0"/>
              <a:t>SRAS. MINISTRAS EGNEM; SANDOVAL </a:t>
            </a:r>
          </a:p>
          <a:p>
            <a:r>
              <a:rPr lang="es-ES" dirty="0"/>
              <a:t>SEÑORES MINISTROS </a:t>
            </a:r>
            <a:r>
              <a:rPr lang="es-ES" dirty="0" smtClean="0"/>
              <a:t>MUÑOZ (P); VALDERRAMA; PRADO</a:t>
            </a:r>
            <a:endParaRPr lang="es-ES" dirty="0"/>
          </a:p>
          <a:p>
            <a:pPr algn="just" rtl="0"/>
            <a:endParaRPr lang="es-ES" dirty="0" smtClean="0"/>
          </a:p>
        </p:txBody>
      </p:sp>
    </p:spTree>
    <p:extLst>
      <p:ext uri="{BB962C8B-B14F-4D97-AF65-F5344CB8AC3E}">
        <p14:creationId xmlns:p14="http://schemas.microsoft.com/office/powerpoint/2010/main" val="11431580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ítulo 12"/>
          <p:cNvSpPr>
            <a:spLocks noGrp="1"/>
          </p:cNvSpPr>
          <p:nvPr>
            <p:ph type="title"/>
          </p:nvPr>
        </p:nvSpPr>
        <p:spPr/>
        <p:txBody>
          <a:bodyPr rtlCol="0"/>
          <a:lstStyle/>
          <a:p>
            <a:pPr rtl="0"/>
            <a:r>
              <a:rPr lang="es-ES" dirty="0" smtClean="0"/>
              <a:t>ESTADO ACTUAL JUICIOS INCREMENTO PREVISIONAL</a:t>
            </a:r>
            <a:endParaRPr lang="es-ES" dirty="0"/>
          </a:p>
        </p:txBody>
      </p:sp>
      <p:sp>
        <p:nvSpPr>
          <p:cNvPr id="14" name="Marcador de posición de contenido 13"/>
          <p:cNvSpPr>
            <a:spLocks noGrp="1"/>
          </p:cNvSpPr>
          <p:nvPr>
            <p:ph idx="1"/>
          </p:nvPr>
        </p:nvSpPr>
        <p:spPr/>
        <p:txBody>
          <a:bodyPr rtlCol="0">
            <a:normAutofit fontScale="70000" lnSpcReduction="20000"/>
          </a:bodyPr>
          <a:lstStyle/>
          <a:p>
            <a:pPr marL="0" indent="0" rtl="0">
              <a:buNone/>
            </a:pPr>
            <a:endParaRPr lang="es-ES" dirty="0" smtClean="0"/>
          </a:p>
          <a:p>
            <a:pPr marL="0" indent="0" rtl="0">
              <a:buNone/>
            </a:pPr>
            <a:r>
              <a:rPr lang="es-ES" dirty="0" smtClean="0"/>
              <a:t>REFLEXIONES FINALES </a:t>
            </a:r>
          </a:p>
          <a:p>
            <a:pPr marL="0" indent="0" rtl="0">
              <a:buNone/>
            </a:pPr>
            <a:endParaRPr lang="es-ES" dirty="0"/>
          </a:p>
          <a:p>
            <a:pPr marL="514350" indent="-514350" rtl="0">
              <a:buAutoNum type="arabicPeriod"/>
            </a:pPr>
            <a:r>
              <a:rPr lang="es-ES" dirty="0" smtClean="0"/>
              <a:t>SITUACIÓN DEL REEMBOLSO (C.S..14.276)</a:t>
            </a:r>
          </a:p>
          <a:p>
            <a:pPr marL="0" indent="0" algn="just">
              <a:buNone/>
            </a:pPr>
            <a:r>
              <a:rPr lang="es-ES" dirty="0" smtClean="0"/>
              <a:t>“</a:t>
            </a:r>
            <a:r>
              <a:rPr lang="es-CL" dirty="0" smtClean="0"/>
              <a:t>(…) Tal </a:t>
            </a:r>
            <a:r>
              <a:rPr lang="es-CL" dirty="0"/>
              <a:t>petición será </a:t>
            </a:r>
            <a:r>
              <a:rPr lang="es-CL" dirty="0" smtClean="0"/>
              <a:t>desestima. (…) de </a:t>
            </a:r>
            <a:r>
              <a:rPr lang="es-CL" dirty="0"/>
              <a:t>acceder a tal petición tales dineros se radicarían en el patrimonio del </a:t>
            </a:r>
            <a:r>
              <a:rPr lang="es-CL" dirty="0" err="1"/>
              <a:t>co</a:t>
            </a:r>
            <a:r>
              <a:rPr lang="es-CL" dirty="0"/>
              <a:t> contratante, quien en la especie celebró el contrato a sabiendas de que aquel tenía un objeto ilícito, pues estaba en pleno conocimiento de los Dictámenes de la Contraloría General de la República que señalaban la forma correcta de calcular y pagar el incremento previsional, por lo que en la especie conforme lo dispone el artículo 1687 del Código Civil es aplicable el artículo 1468 del mismo cuerpo normativo que dispone que no podrá repetirse lo que se haya dado o pagado por un objeto o causa ilícita a sabiendas, configurándose de este modo una excepción a los efectos normales de la declaración de nulidad. Así, una interpretación finalista de tal norma permite rechazar este aspecto de la acción, toda vez que en la especie el ente municipal se encuentra impedido de ejercer la acción restitutoria y, como se señaló, si bien en este caso aquella fue incoada por un tercero, lo cierto es que sus efectos se radicarán en el patrimonio municipal, parte a la que la ley le impide solicitar la restitución</a:t>
            </a:r>
            <a:r>
              <a:rPr lang="es-CL" dirty="0" smtClean="0"/>
              <a:t>.</a:t>
            </a:r>
            <a:endParaRPr lang="es-ES" dirty="0"/>
          </a:p>
        </p:txBody>
      </p:sp>
    </p:spTree>
    <p:extLst>
      <p:ext uri="{BB962C8B-B14F-4D97-AF65-F5344CB8AC3E}">
        <p14:creationId xmlns:p14="http://schemas.microsoft.com/office/powerpoint/2010/main" val="36654273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ítulo 12"/>
          <p:cNvSpPr>
            <a:spLocks noGrp="1"/>
          </p:cNvSpPr>
          <p:nvPr>
            <p:ph type="title"/>
          </p:nvPr>
        </p:nvSpPr>
        <p:spPr/>
        <p:txBody>
          <a:bodyPr rtlCol="0"/>
          <a:lstStyle/>
          <a:p>
            <a:pPr rtl="0"/>
            <a:r>
              <a:rPr lang="es-ES" dirty="0" smtClean="0"/>
              <a:t>ESTADO ACTUAL JUICIOS INCREMENTO PREVISIONAL</a:t>
            </a:r>
            <a:endParaRPr lang="es-ES" dirty="0"/>
          </a:p>
        </p:txBody>
      </p:sp>
      <p:sp>
        <p:nvSpPr>
          <p:cNvPr id="14" name="Marcador de posición de contenido 13"/>
          <p:cNvSpPr>
            <a:spLocks noGrp="1"/>
          </p:cNvSpPr>
          <p:nvPr>
            <p:ph idx="1"/>
          </p:nvPr>
        </p:nvSpPr>
        <p:spPr/>
        <p:txBody>
          <a:bodyPr rtlCol="0">
            <a:normAutofit fontScale="92500" lnSpcReduction="20000"/>
          </a:bodyPr>
          <a:lstStyle/>
          <a:p>
            <a:pPr marL="0" indent="0" rtl="0">
              <a:buNone/>
            </a:pPr>
            <a:endParaRPr lang="es-ES" dirty="0" smtClean="0"/>
          </a:p>
          <a:p>
            <a:pPr marL="0" indent="0" rtl="0">
              <a:buNone/>
            </a:pPr>
            <a:r>
              <a:rPr lang="es-ES" dirty="0" smtClean="0"/>
              <a:t>REFLEXIONES FINALES </a:t>
            </a:r>
          </a:p>
          <a:p>
            <a:pPr marL="0" indent="0" rtl="0">
              <a:buNone/>
            </a:pPr>
            <a:endParaRPr lang="es-ES" dirty="0"/>
          </a:p>
          <a:p>
            <a:pPr marL="514350" indent="-514350" rtl="0">
              <a:buAutoNum type="arabicPeriod"/>
            </a:pPr>
            <a:r>
              <a:rPr lang="es-ES" dirty="0" smtClean="0"/>
              <a:t>SITUACIÓN DEL REEMBOLSO (C.S..14.276. CORTE APELACIONES CHILLÁN 444-2015)</a:t>
            </a:r>
          </a:p>
          <a:p>
            <a:pPr marL="0" indent="0">
              <a:buNone/>
            </a:pPr>
            <a:r>
              <a:rPr lang="es-ES" dirty="0"/>
              <a:t>“Todos los actos han estado revestidos de una presunción de legalidad que consagra la Ley N° 19.880 en su artículo 3 ° inciso final (…) </a:t>
            </a:r>
          </a:p>
          <a:p>
            <a:pPr marL="0" indent="0">
              <a:buNone/>
            </a:pPr>
            <a:r>
              <a:rPr lang="es-ES" dirty="0"/>
              <a:t>“(…) los funcionarios demandados hayan tenido una legítima confianza en su legalidad, estimándose, en consecuencia, que han obrado de buena </a:t>
            </a:r>
            <a:r>
              <a:rPr lang="es-ES" dirty="0" err="1"/>
              <a:t>fé</a:t>
            </a:r>
            <a:r>
              <a:rPr lang="es-ES" dirty="0"/>
              <a:t> al recibir las remuneraciones impugnadas de tal modo que la restitución de ellas, por este título, sería improcedente”.</a:t>
            </a:r>
          </a:p>
          <a:p>
            <a:pPr marL="0" indent="0" rtl="0">
              <a:buNone/>
            </a:pPr>
            <a:endParaRPr lang="es-ES" dirty="0" smtClean="0"/>
          </a:p>
        </p:txBody>
      </p:sp>
    </p:spTree>
    <p:extLst>
      <p:ext uri="{BB962C8B-B14F-4D97-AF65-F5344CB8AC3E}">
        <p14:creationId xmlns:p14="http://schemas.microsoft.com/office/powerpoint/2010/main" val="14207527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ítulo 12"/>
          <p:cNvSpPr>
            <a:spLocks noGrp="1"/>
          </p:cNvSpPr>
          <p:nvPr>
            <p:ph type="title"/>
          </p:nvPr>
        </p:nvSpPr>
        <p:spPr/>
        <p:txBody>
          <a:bodyPr rtlCol="0"/>
          <a:lstStyle/>
          <a:p>
            <a:pPr rtl="0"/>
            <a:r>
              <a:rPr lang="es-ES" dirty="0" smtClean="0"/>
              <a:t>ESTADO ACTUAL JUICIOS INCREMENTO PREVISIONAL</a:t>
            </a:r>
            <a:endParaRPr lang="es-ES" dirty="0"/>
          </a:p>
        </p:txBody>
      </p:sp>
      <p:sp>
        <p:nvSpPr>
          <p:cNvPr id="14" name="Marcador de posición de contenido 13"/>
          <p:cNvSpPr>
            <a:spLocks noGrp="1"/>
          </p:cNvSpPr>
          <p:nvPr>
            <p:ph idx="1"/>
          </p:nvPr>
        </p:nvSpPr>
        <p:spPr/>
        <p:txBody>
          <a:bodyPr rtlCol="0">
            <a:normAutofit/>
          </a:bodyPr>
          <a:lstStyle/>
          <a:p>
            <a:pPr marL="0" indent="0" rtl="0">
              <a:buNone/>
            </a:pPr>
            <a:endParaRPr lang="es-ES" dirty="0" smtClean="0"/>
          </a:p>
          <a:p>
            <a:pPr marL="0" indent="0" rtl="0">
              <a:buNone/>
            </a:pPr>
            <a:r>
              <a:rPr lang="es-ES" dirty="0" smtClean="0"/>
              <a:t>REFLEXIONES FINALES </a:t>
            </a:r>
          </a:p>
          <a:p>
            <a:pPr marL="0" indent="0" rtl="0">
              <a:buNone/>
            </a:pPr>
            <a:endParaRPr lang="es-ES" dirty="0"/>
          </a:p>
          <a:p>
            <a:pPr marL="0" indent="0" rtl="0">
              <a:buNone/>
            </a:pPr>
            <a:r>
              <a:rPr lang="es-ES" dirty="0" smtClean="0"/>
              <a:t>2. LA SITUACIÓN DE LAS CAUTELARES Y LA SENTENCIA FIRME QUE ACOGE LA DEMANDA DEL FISCO PERO RECHAZA LA SOLICITUD DE RESTITUCIÓN</a:t>
            </a:r>
          </a:p>
          <a:p>
            <a:pPr marL="0" indent="0" rtl="0">
              <a:buNone/>
            </a:pPr>
            <a:endParaRPr lang="es-ES" dirty="0" smtClean="0"/>
          </a:p>
          <a:p>
            <a:pPr marL="0" indent="0" rtl="0">
              <a:buNone/>
            </a:pPr>
            <a:endParaRPr lang="es-ES" dirty="0"/>
          </a:p>
        </p:txBody>
      </p:sp>
    </p:spTree>
    <p:extLst>
      <p:ext uri="{BB962C8B-B14F-4D97-AF65-F5344CB8AC3E}">
        <p14:creationId xmlns:p14="http://schemas.microsoft.com/office/powerpoint/2010/main" val="17257003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ítulo 12"/>
          <p:cNvSpPr>
            <a:spLocks noGrp="1"/>
          </p:cNvSpPr>
          <p:nvPr>
            <p:ph type="title"/>
          </p:nvPr>
        </p:nvSpPr>
        <p:spPr/>
        <p:txBody>
          <a:bodyPr rtlCol="0"/>
          <a:lstStyle/>
          <a:p>
            <a:pPr rtl="0"/>
            <a:r>
              <a:rPr lang="es-ES" dirty="0" smtClean="0"/>
              <a:t>ESTADO ACTUAL JUICIOS INCREMENTO PREVISIONAL</a:t>
            </a:r>
            <a:endParaRPr lang="es-ES" dirty="0"/>
          </a:p>
        </p:txBody>
      </p:sp>
      <p:sp>
        <p:nvSpPr>
          <p:cNvPr id="14" name="Marcador de posición de contenido 13"/>
          <p:cNvSpPr>
            <a:spLocks noGrp="1"/>
          </p:cNvSpPr>
          <p:nvPr>
            <p:ph idx="1"/>
          </p:nvPr>
        </p:nvSpPr>
        <p:spPr/>
        <p:txBody>
          <a:bodyPr rtlCol="0">
            <a:normAutofit/>
          </a:bodyPr>
          <a:lstStyle/>
          <a:p>
            <a:pPr marL="0" indent="0" rtl="0">
              <a:buNone/>
            </a:pPr>
            <a:endParaRPr lang="es-ES" dirty="0" smtClean="0"/>
          </a:p>
          <a:p>
            <a:pPr marL="0" indent="0" rtl="0">
              <a:buNone/>
            </a:pPr>
            <a:endParaRPr lang="es-ES" dirty="0"/>
          </a:p>
          <a:p>
            <a:pPr marL="0" indent="0" rtl="0">
              <a:buNone/>
            </a:pPr>
            <a:endParaRPr lang="es-ES" dirty="0" smtClean="0"/>
          </a:p>
          <a:p>
            <a:pPr marL="0" indent="0" algn="ctr" rtl="0">
              <a:buNone/>
            </a:pPr>
            <a:r>
              <a:rPr lang="es-ES" smtClean="0"/>
              <a:t>GRACIAS </a:t>
            </a:r>
            <a:endParaRPr lang="es-ES" dirty="0" smtClean="0"/>
          </a:p>
        </p:txBody>
      </p:sp>
    </p:spTree>
    <p:extLst>
      <p:ext uri="{BB962C8B-B14F-4D97-AF65-F5344CB8AC3E}">
        <p14:creationId xmlns:p14="http://schemas.microsoft.com/office/powerpoint/2010/main" val="5671416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ítulo 12"/>
          <p:cNvSpPr>
            <a:spLocks noGrp="1"/>
          </p:cNvSpPr>
          <p:nvPr>
            <p:ph type="title"/>
          </p:nvPr>
        </p:nvSpPr>
        <p:spPr/>
        <p:txBody>
          <a:bodyPr rtlCol="0"/>
          <a:lstStyle/>
          <a:p>
            <a:pPr rtl="0"/>
            <a:r>
              <a:rPr lang="es-ES" dirty="0" smtClean="0"/>
              <a:t>ESTADO ACTUAL JUICIOS INCREMENTO PREVISIONAL</a:t>
            </a:r>
            <a:endParaRPr lang="es-ES" dirty="0"/>
          </a:p>
        </p:txBody>
      </p:sp>
      <p:sp>
        <p:nvSpPr>
          <p:cNvPr id="14" name="Marcador de posición de contenido 13"/>
          <p:cNvSpPr>
            <a:spLocks noGrp="1"/>
          </p:cNvSpPr>
          <p:nvPr>
            <p:ph idx="1"/>
          </p:nvPr>
        </p:nvSpPr>
        <p:spPr/>
        <p:txBody>
          <a:bodyPr rtlCol="0"/>
          <a:lstStyle/>
          <a:p>
            <a:pPr rtl="0"/>
            <a:r>
              <a:rPr lang="es-ES" dirty="0" smtClean="0"/>
              <a:t>Origen del conflicto</a:t>
            </a:r>
          </a:p>
          <a:p>
            <a:pPr rtl="0"/>
            <a:r>
              <a:rPr lang="es-ES" dirty="0" smtClean="0"/>
              <a:t>El caso Romeral </a:t>
            </a:r>
          </a:p>
          <a:p>
            <a:pPr rtl="0"/>
            <a:r>
              <a:rPr lang="es-ES" dirty="0" smtClean="0"/>
              <a:t>El estado actual</a:t>
            </a:r>
            <a:endParaRPr lang="es-ES" dirty="0"/>
          </a:p>
        </p:txBody>
      </p:sp>
    </p:spTree>
    <p:extLst>
      <p:ext uri="{BB962C8B-B14F-4D97-AF65-F5344CB8AC3E}">
        <p14:creationId xmlns:p14="http://schemas.microsoft.com/office/powerpoint/2010/main" val="35291143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ítulo 12"/>
          <p:cNvSpPr>
            <a:spLocks noGrp="1"/>
          </p:cNvSpPr>
          <p:nvPr>
            <p:ph type="title"/>
          </p:nvPr>
        </p:nvSpPr>
        <p:spPr/>
        <p:txBody>
          <a:bodyPr rtlCol="0"/>
          <a:lstStyle/>
          <a:p>
            <a:pPr rtl="0"/>
            <a:r>
              <a:rPr lang="es-ES" dirty="0" smtClean="0"/>
              <a:t>ESTADO ACTUAL JUICIOS INCREMENTO PREVISIONAL</a:t>
            </a:r>
            <a:endParaRPr lang="es-ES" dirty="0"/>
          </a:p>
        </p:txBody>
      </p:sp>
      <p:sp>
        <p:nvSpPr>
          <p:cNvPr id="14" name="Marcador de posición de contenido 13"/>
          <p:cNvSpPr>
            <a:spLocks noGrp="1"/>
          </p:cNvSpPr>
          <p:nvPr>
            <p:ph idx="1"/>
          </p:nvPr>
        </p:nvSpPr>
        <p:spPr/>
        <p:txBody>
          <a:bodyPr rtlCol="0">
            <a:normAutofit/>
          </a:bodyPr>
          <a:lstStyle/>
          <a:p>
            <a:pPr rtl="0"/>
            <a:r>
              <a:rPr lang="es-ES" dirty="0" smtClean="0"/>
              <a:t>ORIGEN DEL CONFLICTO </a:t>
            </a:r>
          </a:p>
          <a:p>
            <a:pPr rtl="0"/>
            <a:endParaRPr lang="es-ES" dirty="0" smtClean="0"/>
          </a:p>
          <a:p>
            <a:pPr rtl="0"/>
            <a:r>
              <a:rPr lang="es-ES" dirty="0" smtClean="0"/>
              <a:t>A. Caso Recursos de Protección </a:t>
            </a:r>
          </a:p>
          <a:p>
            <a:pPr rtl="0"/>
            <a:r>
              <a:rPr lang="es-ES" dirty="0" smtClean="0"/>
              <a:t>B. Caso Juicios Laborales </a:t>
            </a:r>
          </a:p>
          <a:p>
            <a:pPr rtl="0"/>
            <a:r>
              <a:rPr lang="es-ES" dirty="0" smtClean="0"/>
              <a:t>C. No hubo juicios. </a:t>
            </a:r>
          </a:p>
          <a:p>
            <a:pPr rtl="0"/>
            <a:r>
              <a:rPr lang="es-ES" dirty="0" smtClean="0"/>
              <a:t>c.1. Transacciones extrajudiciales </a:t>
            </a:r>
          </a:p>
          <a:p>
            <a:pPr rtl="0"/>
            <a:r>
              <a:rPr lang="es-ES" dirty="0" smtClean="0"/>
              <a:t>c.2. Pagos sin título contractual o judicial</a:t>
            </a:r>
            <a:endParaRPr lang="es-ES" dirty="0"/>
          </a:p>
        </p:txBody>
      </p:sp>
    </p:spTree>
    <p:extLst>
      <p:ext uri="{BB962C8B-B14F-4D97-AF65-F5344CB8AC3E}">
        <p14:creationId xmlns:p14="http://schemas.microsoft.com/office/powerpoint/2010/main" val="10498489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ítulo 12"/>
          <p:cNvSpPr>
            <a:spLocks noGrp="1"/>
          </p:cNvSpPr>
          <p:nvPr>
            <p:ph type="title"/>
          </p:nvPr>
        </p:nvSpPr>
        <p:spPr/>
        <p:txBody>
          <a:bodyPr rtlCol="0"/>
          <a:lstStyle/>
          <a:p>
            <a:pPr rtl="0"/>
            <a:r>
              <a:rPr lang="es-ES" dirty="0" smtClean="0"/>
              <a:t>ESTADO ACTUAL JUICIOS INCREMENTO PREVISIONAL</a:t>
            </a:r>
            <a:endParaRPr lang="es-ES" dirty="0"/>
          </a:p>
        </p:txBody>
      </p:sp>
      <p:sp>
        <p:nvSpPr>
          <p:cNvPr id="14" name="Marcador de posición de contenido 13"/>
          <p:cNvSpPr>
            <a:spLocks noGrp="1"/>
          </p:cNvSpPr>
          <p:nvPr>
            <p:ph idx="1"/>
          </p:nvPr>
        </p:nvSpPr>
        <p:spPr/>
        <p:txBody>
          <a:bodyPr rtlCol="0">
            <a:normAutofit fontScale="92500"/>
          </a:bodyPr>
          <a:lstStyle/>
          <a:p>
            <a:pPr rtl="0"/>
            <a:r>
              <a:rPr lang="es-ES" dirty="0" smtClean="0"/>
              <a:t>EL CASO ROMERAL (ROL N° 4996-2014 C.S.)</a:t>
            </a:r>
          </a:p>
          <a:p>
            <a:pPr rtl="0"/>
            <a:endParaRPr lang="es-ES" dirty="0" smtClean="0"/>
          </a:p>
          <a:p>
            <a:pPr rtl="0"/>
            <a:r>
              <a:rPr lang="es-ES" dirty="0" smtClean="0"/>
              <a:t>CONCILIACION </a:t>
            </a:r>
          </a:p>
          <a:p>
            <a:pPr marL="0" indent="0" algn="just" rtl="0">
              <a:buNone/>
            </a:pPr>
            <a:r>
              <a:rPr lang="es-ES" dirty="0" smtClean="0"/>
              <a:t>CONSIDERANDO DECIMO: “Al haberse llevado a cabo la conciliación aludida y haber sido aprobada por medio de una resolución judicial emanada de un tribunal competente que ha obrado en la forma y dentro de las facultades que la ley señala y, que constituye además un equivalente jurisdiccional, NO RESULTA JURÍDICAMENTE POSIBLE QUE UNA JUDICATURA DIVERSA, A PETICIÓN DE UN TERCERO QUE NO FUE PARTE EN DICHO PROCESO, LA DEJE SIN EFECTO CON POSTERIORIDAD.     </a:t>
            </a:r>
          </a:p>
          <a:p>
            <a:pPr rtl="0"/>
            <a:endParaRPr lang="es-ES" dirty="0" smtClean="0"/>
          </a:p>
        </p:txBody>
      </p:sp>
    </p:spTree>
    <p:extLst>
      <p:ext uri="{BB962C8B-B14F-4D97-AF65-F5344CB8AC3E}">
        <p14:creationId xmlns:p14="http://schemas.microsoft.com/office/powerpoint/2010/main" val="26351462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ítulo 12"/>
          <p:cNvSpPr>
            <a:spLocks noGrp="1"/>
          </p:cNvSpPr>
          <p:nvPr>
            <p:ph type="title"/>
          </p:nvPr>
        </p:nvSpPr>
        <p:spPr/>
        <p:txBody>
          <a:bodyPr rtlCol="0"/>
          <a:lstStyle/>
          <a:p>
            <a:pPr rtl="0"/>
            <a:r>
              <a:rPr lang="es-ES" dirty="0" smtClean="0"/>
              <a:t>ESTADO ACTUAL JUICIOS INCREMENTO PREVISIONAL</a:t>
            </a:r>
            <a:endParaRPr lang="es-ES" dirty="0"/>
          </a:p>
        </p:txBody>
      </p:sp>
      <p:sp>
        <p:nvSpPr>
          <p:cNvPr id="14" name="Marcador de posición de contenido 13"/>
          <p:cNvSpPr>
            <a:spLocks noGrp="1"/>
          </p:cNvSpPr>
          <p:nvPr>
            <p:ph idx="1"/>
          </p:nvPr>
        </p:nvSpPr>
        <p:spPr/>
        <p:txBody>
          <a:bodyPr rtlCol="0">
            <a:normAutofit/>
          </a:bodyPr>
          <a:lstStyle/>
          <a:p>
            <a:pPr rtl="0"/>
            <a:r>
              <a:rPr lang="es-ES" dirty="0" smtClean="0"/>
              <a:t>EL CASO ROMERAL (ROL N° 4996-2014 C.S.)</a:t>
            </a:r>
          </a:p>
          <a:p>
            <a:pPr rtl="0"/>
            <a:endParaRPr lang="es-ES" dirty="0" smtClean="0"/>
          </a:p>
          <a:p>
            <a:pPr rtl="0"/>
            <a:r>
              <a:rPr lang="es-ES" dirty="0" smtClean="0"/>
              <a:t>NO SE TRATA DE UN JUICIO DE HACIENDA </a:t>
            </a:r>
          </a:p>
          <a:p>
            <a:pPr rtl="0"/>
            <a:r>
              <a:rPr lang="es-ES" dirty="0" smtClean="0"/>
              <a:t>CONSIDERANDO DUOECIMO: “… por tratarse de una actuación y posterior resolución efectuada ante y por una judicatura especializada, NO ERA SUSCEPTIBLE DE SER REVISADA (…).</a:t>
            </a:r>
          </a:p>
          <a:p>
            <a:pPr rtl="0"/>
            <a:endParaRPr lang="es-ES" dirty="0" smtClean="0"/>
          </a:p>
        </p:txBody>
      </p:sp>
    </p:spTree>
    <p:extLst>
      <p:ext uri="{BB962C8B-B14F-4D97-AF65-F5344CB8AC3E}">
        <p14:creationId xmlns:p14="http://schemas.microsoft.com/office/powerpoint/2010/main" val="30515428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ítulo 12"/>
          <p:cNvSpPr>
            <a:spLocks noGrp="1"/>
          </p:cNvSpPr>
          <p:nvPr>
            <p:ph type="title"/>
          </p:nvPr>
        </p:nvSpPr>
        <p:spPr/>
        <p:txBody>
          <a:bodyPr rtlCol="0"/>
          <a:lstStyle/>
          <a:p>
            <a:pPr rtl="0"/>
            <a:r>
              <a:rPr lang="es-ES" dirty="0" smtClean="0"/>
              <a:t>ESTADO ACTUAL JUICIOS INCREMENTO PREVISIONAL</a:t>
            </a:r>
            <a:endParaRPr lang="es-ES" dirty="0"/>
          </a:p>
        </p:txBody>
      </p:sp>
      <p:sp>
        <p:nvSpPr>
          <p:cNvPr id="14" name="Marcador de posición de contenido 13"/>
          <p:cNvSpPr>
            <a:spLocks noGrp="1"/>
          </p:cNvSpPr>
          <p:nvPr>
            <p:ph idx="1"/>
          </p:nvPr>
        </p:nvSpPr>
        <p:spPr/>
        <p:txBody>
          <a:bodyPr rtlCol="0">
            <a:normAutofit/>
          </a:bodyPr>
          <a:lstStyle/>
          <a:p>
            <a:pPr rtl="0"/>
            <a:r>
              <a:rPr lang="es-ES" dirty="0" smtClean="0"/>
              <a:t>EL CASO ROMERAL (ROL N° 4996-2014 C.S.)</a:t>
            </a:r>
          </a:p>
          <a:p>
            <a:pPr rtl="0"/>
            <a:endParaRPr lang="es-ES" dirty="0" smtClean="0"/>
          </a:p>
          <a:p>
            <a:pPr rtl="0"/>
            <a:r>
              <a:rPr lang="es-ES" dirty="0" smtClean="0"/>
              <a:t>VOTOS A FAVOR : </a:t>
            </a:r>
          </a:p>
          <a:p>
            <a:pPr rtl="0"/>
            <a:r>
              <a:rPr lang="es-ES" dirty="0" smtClean="0"/>
              <a:t>MINISTROS SRES. BALLESTEROS; PIERRY; </a:t>
            </a:r>
          </a:p>
          <a:p>
            <a:pPr rtl="0"/>
            <a:r>
              <a:rPr lang="es-ES" dirty="0" smtClean="0"/>
              <a:t>ABOGADOS INTEGRANTES Sres. PRADO Y GORZIGLIA </a:t>
            </a:r>
          </a:p>
          <a:p>
            <a:pPr rtl="0"/>
            <a:endParaRPr lang="es-ES" dirty="0" smtClean="0"/>
          </a:p>
          <a:p>
            <a:pPr rtl="0"/>
            <a:r>
              <a:rPr lang="es-ES" dirty="0" smtClean="0"/>
              <a:t>VOTO EN CONTRA (POR ACOGER RECURSO DEL FISCO) SRA. MINISTRA EGNEM</a:t>
            </a:r>
          </a:p>
        </p:txBody>
      </p:sp>
    </p:spTree>
    <p:extLst>
      <p:ext uri="{BB962C8B-B14F-4D97-AF65-F5344CB8AC3E}">
        <p14:creationId xmlns:p14="http://schemas.microsoft.com/office/powerpoint/2010/main" val="6384294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ítulo 12"/>
          <p:cNvSpPr>
            <a:spLocks noGrp="1"/>
          </p:cNvSpPr>
          <p:nvPr>
            <p:ph type="title"/>
          </p:nvPr>
        </p:nvSpPr>
        <p:spPr/>
        <p:txBody>
          <a:bodyPr rtlCol="0"/>
          <a:lstStyle/>
          <a:p>
            <a:pPr rtl="0"/>
            <a:r>
              <a:rPr lang="es-ES" dirty="0" smtClean="0"/>
              <a:t>ESTADO ACTUAL JUICIOS INCREMENTO PREVISIONAL</a:t>
            </a:r>
            <a:endParaRPr lang="es-ES" dirty="0"/>
          </a:p>
        </p:txBody>
      </p:sp>
      <p:sp>
        <p:nvSpPr>
          <p:cNvPr id="14" name="Marcador de posición de contenido 13"/>
          <p:cNvSpPr>
            <a:spLocks noGrp="1"/>
          </p:cNvSpPr>
          <p:nvPr>
            <p:ph idx="1"/>
          </p:nvPr>
        </p:nvSpPr>
        <p:spPr/>
        <p:txBody>
          <a:bodyPr rtlCol="0">
            <a:normAutofit fontScale="92500" lnSpcReduction="10000"/>
          </a:bodyPr>
          <a:lstStyle/>
          <a:p>
            <a:pPr rtl="0"/>
            <a:r>
              <a:rPr lang="es-ES" dirty="0" smtClean="0"/>
              <a:t>EL ESTADO ACTUAL (C.S. 37.033-2015)</a:t>
            </a:r>
          </a:p>
          <a:p>
            <a:pPr rtl="0"/>
            <a:endParaRPr lang="es-ES" dirty="0" smtClean="0"/>
          </a:p>
          <a:p>
            <a:pPr rtl="0"/>
            <a:r>
              <a:rPr lang="es-ES" dirty="0" smtClean="0"/>
              <a:t>ES UN JUICIO DE HACIENDA y JUZGADO DE LETRAS ASIENTO DE CORTE ES COMPETENTE </a:t>
            </a:r>
          </a:p>
          <a:p>
            <a:pPr rtl="0"/>
            <a:endParaRPr lang="es-ES" dirty="0"/>
          </a:p>
          <a:p>
            <a:pPr rtl="0"/>
            <a:r>
              <a:rPr lang="es-ES" dirty="0" smtClean="0"/>
              <a:t>CONSIDERANDO NOVENO: “(...) la acción de nulidad intentada por el Fisco de Chile da lugar a un tipo especial de procedimiento denominado </a:t>
            </a:r>
            <a:r>
              <a:rPr lang="es-ES" dirty="0"/>
              <a:t>J</a:t>
            </a:r>
            <a:r>
              <a:rPr lang="es-ES" dirty="0" smtClean="0"/>
              <a:t>uicio de Hacienda, el que de conformidad a los Arts. 48 COT y 748 CPC, es aquel en que el Fisco tiene interés y cuyo conocimiento corresponde a los Tribunales Ordinarios”.</a:t>
            </a:r>
          </a:p>
        </p:txBody>
      </p:sp>
    </p:spTree>
    <p:extLst>
      <p:ext uri="{BB962C8B-B14F-4D97-AF65-F5344CB8AC3E}">
        <p14:creationId xmlns:p14="http://schemas.microsoft.com/office/powerpoint/2010/main" val="30079517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ítulo 12"/>
          <p:cNvSpPr>
            <a:spLocks noGrp="1"/>
          </p:cNvSpPr>
          <p:nvPr>
            <p:ph type="title"/>
          </p:nvPr>
        </p:nvSpPr>
        <p:spPr/>
        <p:txBody>
          <a:bodyPr rtlCol="0"/>
          <a:lstStyle/>
          <a:p>
            <a:pPr rtl="0"/>
            <a:r>
              <a:rPr lang="es-ES" dirty="0" smtClean="0"/>
              <a:t>ESTADO ACTUAL JUICIOS INCREMENTO PREVISIONAL</a:t>
            </a:r>
            <a:endParaRPr lang="es-ES" dirty="0"/>
          </a:p>
        </p:txBody>
      </p:sp>
      <p:sp>
        <p:nvSpPr>
          <p:cNvPr id="14" name="Marcador de posición de contenido 13"/>
          <p:cNvSpPr>
            <a:spLocks noGrp="1"/>
          </p:cNvSpPr>
          <p:nvPr>
            <p:ph idx="1"/>
          </p:nvPr>
        </p:nvSpPr>
        <p:spPr/>
        <p:txBody>
          <a:bodyPr rtlCol="0">
            <a:normAutofit/>
          </a:bodyPr>
          <a:lstStyle/>
          <a:p>
            <a:pPr rtl="0"/>
            <a:r>
              <a:rPr lang="es-ES" dirty="0" smtClean="0"/>
              <a:t>EL ESTADO ACTUAL (C.S. 37.033-2015)</a:t>
            </a:r>
          </a:p>
          <a:p>
            <a:pPr rtl="0"/>
            <a:endParaRPr lang="es-ES" dirty="0" smtClean="0"/>
          </a:p>
          <a:p>
            <a:pPr rtl="0"/>
            <a:r>
              <a:rPr lang="es-ES" dirty="0" smtClean="0"/>
              <a:t>VOTOS POR ACOGER RECURSO DEL FISCO (UNANIME)</a:t>
            </a:r>
          </a:p>
          <a:p>
            <a:pPr rtl="0"/>
            <a:endParaRPr lang="es-ES" dirty="0"/>
          </a:p>
          <a:p>
            <a:pPr rtl="0"/>
            <a:r>
              <a:rPr lang="es-ES" dirty="0" smtClean="0"/>
              <a:t>SRAS. MINISTRAS EGNEM; SANDOVAL </a:t>
            </a:r>
          </a:p>
          <a:p>
            <a:pPr rtl="0"/>
            <a:r>
              <a:rPr lang="es-ES" dirty="0" smtClean="0"/>
              <a:t>SEÑORES MINISTROS PIERRY; ARANGUIZ; VALDERRAMA</a:t>
            </a:r>
          </a:p>
        </p:txBody>
      </p:sp>
    </p:spTree>
    <p:extLst>
      <p:ext uri="{BB962C8B-B14F-4D97-AF65-F5344CB8AC3E}">
        <p14:creationId xmlns:p14="http://schemas.microsoft.com/office/powerpoint/2010/main" val="32453305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ítulo 12"/>
          <p:cNvSpPr>
            <a:spLocks noGrp="1"/>
          </p:cNvSpPr>
          <p:nvPr>
            <p:ph type="title"/>
          </p:nvPr>
        </p:nvSpPr>
        <p:spPr/>
        <p:txBody>
          <a:bodyPr rtlCol="0"/>
          <a:lstStyle/>
          <a:p>
            <a:pPr rtl="0"/>
            <a:r>
              <a:rPr lang="es-ES" dirty="0" smtClean="0"/>
              <a:t>ESTADO ACTUAL JUICIOS INCREMENTO PREVISIONAL</a:t>
            </a:r>
            <a:endParaRPr lang="es-ES" dirty="0"/>
          </a:p>
        </p:txBody>
      </p:sp>
      <p:sp>
        <p:nvSpPr>
          <p:cNvPr id="14" name="Marcador de posición de contenido 13"/>
          <p:cNvSpPr>
            <a:spLocks noGrp="1"/>
          </p:cNvSpPr>
          <p:nvPr>
            <p:ph idx="1"/>
          </p:nvPr>
        </p:nvSpPr>
        <p:spPr/>
        <p:txBody>
          <a:bodyPr rtlCol="0">
            <a:normAutofit/>
          </a:bodyPr>
          <a:lstStyle/>
          <a:p>
            <a:pPr rtl="0"/>
            <a:r>
              <a:rPr lang="es-ES" dirty="0" smtClean="0"/>
              <a:t>EL ESTADO ACTUAL (C.S. 97.862-2016)</a:t>
            </a:r>
          </a:p>
          <a:p>
            <a:pPr rtl="0"/>
            <a:endParaRPr lang="es-ES" dirty="0" smtClean="0"/>
          </a:p>
          <a:p>
            <a:pPr rtl="0"/>
            <a:r>
              <a:rPr lang="es-ES" dirty="0" smtClean="0"/>
              <a:t>CONSIDERANDO DECIMO: “(...) los entes municipales deben calcular el incremento previsional en discusión SOLO SOBRE LAS REMUNERACIONES QUE AL 28 DE FEBRERO DE 1981 ESTABAN AFECTAS A COTIZACIONES PREVISIONALES, no pudiendo en consecuencia, aplicar el factor de éste a las remuneraciones posteriores a dicha fecha. </a:t>
            </a:r>
          </a:p>
        </p:txBody>
      </p:sp>
    </p:spTree>
    <p:extLst>
      <p:ext uri="{BB962C8B-B14F-4D97-AF65-F5344CB8AC3E}">
        <p14:creationId xmlns:p14="http://schemas.microsoft.com/office/powerpoint/2010/main" val="37053814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Tecnología 16x9">
  <a:themeElements>
    <a:clrScheme name="Tech_16x9">
      <a:dk1>
        <a:sysClr val="windowText" lastClr="000000"/>
      </a:dk1>
      <a:lt1>
        <a:sysClr val="window" lastClr="FFFFFF"/>
      </a:lt1>
      <a:dk2>
        <a:srgbClr val="192A52"/>
      </a:dk2>
      <a:lt2>
        <a:srgbClr val="C0C0C0"/>
      </a:lt2>
      <a:accent1>
        <a:srgbClr val="009999"/>
      </a:accent1>
      <a:accent2>
        <a:srgbClr val="E98915"/>
      </a:accent2>
      <a:accent3>
        <a:srgbClr val="A419A7"/>
      </a:accent3>
      <a:accent4>
        <a:srgbClr val="AFC34D"/>
      </a:accent4>
      <a:accent5>
        <a:srgbClr val="E5572B"/>
      </a:accent5>
      <a:accent6>
        <a:srgbClr val="6868C4"/>
      </a:accent6>
      <a:hlink>
        <a:srgbClr val="009999"/>
      </a:hlink>
      <a:folHlink>
        <a:srgbClr val="7F7F7F"/>
      </a:folHlink>
    </a:clrScheme>
    <a:fontScheme name="Calibri">
      <a:majorFont>
        <a:latin typeface="Calibri"/>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Tech_16x9">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schemeClr>
            </a:gs>
          </a:gsLst>
          <a:lin ang="5040000" scaled="1"/>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100000"/>
                <a:shade val="100000"/>
                <a:satMod val="155000"/>
              </a:schemeClr>
            </a:gs>
          </a:gsLst>
          <a:lin ang="16200000" scaled="0"/>
        </a:gradFill>
      </a:fillStyleLst>
      <a:lnStyleLst>
        <a:ln w="9525" cap="flat" cmpd="sng" algn="ctr">
          <a:solidFill>
            <a:schemeClr val="phClr"/>
          </a:solidFill>
          <a:miter lim="800000"/>
        </a:ln>
        <a:ln w="25400" cap="flat" cmpd="sng" algn="ctr">
          <a:solidFill>
            <a:schemeClr val="phClr"/>
          </a:solidFill>
          <a:miter lim="800000"/>
        </a:ln>
        <a:ln w="38100" cap="flat" cmpd="sng" algn="ctr">
          <a:solidFill>
            <a:schemeClr val="phClr"/>
          </a:solidFill>
          <a:miter lim="800000"/>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atMod val="300000"/>
              </a:schemeClr>
            </a:contourClr>
          </a:sp3d>
        </a:effectStyle>
      </a:effectStyleLst>
      <a:bgFillStyleLst>
        <a:solidFill>
          <a:schemeClr val="phClr"/>
        </a:solidFill>
        <a:gradFill rotWithShape="1">
          <a:gsLst>
            <a:gs pos="0">
              <a:schemeClr val="phClr">
                <a:tint val="100000"/>
                <a:shade val="0"/>
                <a:satMod val="100000"/>
              </a:schemeClr>
            </a:gs>
            <a:gs pos="85000">
              <a:schemeClr val="phClr">
                <a:tint val="100000"/>
                <a:shade val="30000"/>
                <a:satMod val="100000"/>
              </a:schemeClr>
            </a:gs>
            <a:gs pos="100000">
              <a:schemeClr val="phClr">
                <a:shade val="60000"/>
                <a:satMod val="100000"/>
              </a:schemeClr>
            </a:gs>
          </a:gsLst>
          <a:lin ang="13500000" scaled="0"/>
        </a:gradFill>
        <a:gradFill rotWithShape="1">
          <a:gsLst>
            <a:gs pos="0">
              <a:schemeClr val="phClr">
                <a:tint val="100000"/>
                <a:shade val="0"/>
                <a:satMod val="100000"/>
              </a:schemeClr>
            </a:gs>
            <a:gs pos="85000">
              <a:schemeClr val="phClr">
                <a:shade val="30000"/>
                <a:satMod val="100000"/>
              </a:schemeClr>
            </a:gs>
            <a:gs pos="100000">
              <a:schemeClr val="phClr">
                <a:shade val="60000"/>
                <a:satMod val="100000"/>
              </a:schemeClr>
            </a:gs>
          </a:gsLst>
          <a:lin ang="18900000" scaled="0"/>
        </a:gradFill>
      </a:bgFillStyleLst>
    </a:fmtScheme>
  </a:themeElements>
  <a:objectDefaults>
    <a:spDef>
      <a:spPr/>
      <a:bodyPr rtlCol="0" anchor="ctr"/>
      <a:lstStyle>
        <a:defPPr algn="ctr">
          <a:defRPr sz="2800"/>
        </a:defPPr>
      </a:lstStyle>
      <a:style>
        <a:lnRef idx="2">
          <a:schemeClr val="accent1">
            <a:shade val="50000"/>
          </a:schemeClr>
        </a:lnRef>
        <a:fillRef idx="1">
          <a:schemeClr val="accent1"/>
        </a:fillRef>
        <a:effectRef idx="0">
          <a:schemeClr val="accent1"/>
        </a:effectRef>
        <a:fontRef idx="minor">
          <a:schemeClr val="lt1"/>
        </a:fontRef>
      </a:style>
    </a:spDef>
    <a:lnDef>
      <a:spPr>
        <a:ln w="25400"/>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spAutoFit/>
      </a:bodyPr>
      <a:lstStyle>
        <a:defPPr>
          <a:defRPr sz="2800"/>
        </a:defPPr>
      </a:lstStyle>
    </a:txDef>
  </a:objectDefaults>
  <a:extraClrSchemeLst/>
  <a:extLst>
    <a:ext uri="{05A4C25C-085E-4340-85A3-A5531E510DB2}">
      <thm15:themeFamily xmlns:thm15="http://schemas.microsoft.com/office/thememl/2012/main" xmlns="" name="Office_9533260_TF02787990_TF02787990.potx" id="{711CCDD4-BD90-4388-A31E-EA977055FCFF}" vid="{C5F9FE6A-8390-4E5A-B0DB-91EA047CC61C}"/>
    </a:ext>
  </a:extLst>
</a:theme>
</file>

<file path=ppt/theme/theme2.xml><?xml version="1.0" encoding="utf-8"?>
<a:theme xmlns:a="http://schemas.openxmlformats.org/drawingml/2006/main" name="Tema de Office">
  <a:themeElements>
    <a:clrScheme name="Tech_16x9">
      <a:dk1>
        <a:sysClr val="windowText" lastClr="000000"/>
      </a:dk1>
      <a:lt1>
        <a:sysClr val="window" lastClr="FFFFFF"/>
      </a:lt1>
      <a:dk2>
        <a:srgbClr val="192A52"/>
      </a:dk2>
      <a:lt2>
        <a:srgbClr val="C0C0C0"/>
      </a:lt2>
      <a:accent1>
        <a:srgbClr val="009999"/>
      </a:accent1>
      <a:accent2>
        <a:srgbClr val="E98915"/>
      </a:accent2>
      <a:accent3>
        <a:srgbClr val="A419A7"/>
      </a:accent3>
      <a:accent4>
        <a:srgbClr val="AFC34D"/>
      </a:accent4>
      <a:accent5>
        <a:srgbClr val="E5572B"/>
      </a:accent5>
      <a:accent6>
        <a:srgbClr val="6868C4"/>
      </a:accent6>
      <a:hlink>
        <a:srgbClr val="009999"/>
      </a:hlink>
      <a:folHlink>
        <a:srgbClr val="7F7F7F"/>
      </a:folHlink>
    </a:clrScheme>
    <a:fontScheme name="Calibri">
      <a:majorFont>
        <a:latin typeface="Calibri"/>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Tech_16x9">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schemeClr>
            </a:gs>
          </a:gsLst>
          <a:lin ang="5040000" scaled="1"/>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100000"/>
                <a:shade val="100000"/>
                <a:satMod val="155000"/>
              </a:schemeClr>
            </a:gs>
          </a:gsLst>
          <a:lin ang="16200000" scaled="0"/>
        </a:gradFill>
      </a:fillStyleLst>
      <a:lnStyleLst>
        <a:ln w="9525" cap="flat" cmpd="sng" algn="ctr">
          <a:solidFill>
            <a:schemeClr val="phClr"/>
          </a:solidFill>
          <a:miter lim="800000"/>
        </a:ln>
        <a:ln w="25400" cap="flat" cmpd="sng" algn="ctr">
          <a:solidFill>
            <a:schemeClr val="phClr"/>
          </a:solidFill>
          <a:miter lim="800000"/>
        </a:ln>
        <a:ln w="38100" cap="flat" cmpd="sng" algn="ctr">
          <a:solidFill>
            <a:schemeClr val="phClr"/>
          </a:solidFill>
          <a:miter lim="800000"/>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atMod val="300000"/>
              </a:schemeClr>
            </a:contourClr>
          </a:sp3d>
        </a:effectStyle>
      </a:effectStyleLst>
      <a:bgFillStyleLst>
        <a:solidFill>
          <a:schemeClr val="phClr"/>
        </a:solidFill>
        <a:gradFill rotWithShape="1">
          <a:gsLst>
            <a:gs pos="0">
              <a:schemeClr val="phClr">
                <a:tint val="100000"/>
                <a:shade val="0"/>
                <a:satMod val="100000"/>
              </a:schemeClr>
            </a:gs>
            <a:gs pos="85000">
              <a:schemeClr val="phClr">
                <a:tint val="100000"/>
                <a:shade val="30000"/>
                <a:satMod val="100000"/>
              </a:schemeClr>
            </a:gs>
            <a:gs pos="100000">
              <a:schemeClr val="phClr">
                <a:shade val="60000"/>
                <a:satMod val="100000"/>
              </a:schemeClr>
            </a:gs>
          </a:gsLst>
          <a:lin ang="13500000" scaled="0"/>
        </a:gradFill>
        <a:gradFill rotWithShape="1">
          <a:gsLst>
            <a:gs pos="0">
              <a:schemeClr val="phClr">
                <a:tint val="100000"/>
                <a:shade val="0"/>
                <a:satMod val="100000"/>
              </a:schemeClr>
            </a:gs>
            <a:gs pos="85000">
              <a:schemeClr val="phClr">
                <a:shade val="30000"/>
                <a:satMod val="100000"/>
              </a:schemeClr>
            </a:gs>
            <a:gs pos="100000">
              <a:schemeClr val="phClr">
                <a:shade val="60000"/>
                <a:satMod val="100000"/>
              </a:schemeClr>
            </a:gs>
          </a:gsLst>
          <a:lin ang="18900000" scaled="0"/>
        </a:gradFill>
      </a:bgFillStyleLst>
    </a:fmtScheme>
  </a:themeElements>
  <a:objectDefaults/>
  <a:extraClrSchemeLst/>
</a:theme>
</file>

<file path=ppt/theme/theme3.xml><?xml version="1.0" encoding="utf-8"?>
<a:theme xmlns:a="http://schemas.openxmlformats.org/drawingml/2006/main" name="Tema de Office">
  <a:themeElements>
    <a:clrScheme name="Tech_16x9">
      <a:dk1>
        <a:sysClr val="windowText" lastClr="000000"/>
      </a:dk1>
      <a:lt1>
        <a:sysClr val="window" lastClr="FFFFFF"/>
      </a:lt1>
      <a:dk2>
        <a:srgbClr val="192A52"/>
      </a:dk2>
      <a:lt2>
        <a:srgbClr val="C0C0C0"/>
      </a:lt2>
      <a:accent1>
        <a:srgbClr val="009999"/>
      </a:accent1>
      <a:accent2>
        <a:srgbClr val="E98915"/>
      </a:accent2>
      <a:accent3>
        <a:srgbClr val="A419A7"/>
      </a:accent3>
      <a:accent4>
        <a:srgbClr val="AFC34D"/>
      </a:accent4>
      <a:accent5>
        <a:srgbClr val="E5572B"/>
      </a:accent5>
      <a:accent6>
        <a:srgbClr val="6868C4"/>
      </a:accent6>
      <a:hlink>
        <a:srgbClr val="009999"/>
      </a:hlink>
      <a:folHlink>
        <a:srgbClr val="7F7F7F"/>
      </a:folHlink>
    </a:clrScheme>
    <a:fontScheme name="Calibri">
      <a:majorFont>
        <a:latin typeface="Calibri"/>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Tech_16x9">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schemeClr>
            </a:gs>
          </a:gsLst>
          <a:lin ang="5040000" scaled="1"/>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100000"/>
                <a:shade val="100000"/>
                <a:satMod val="155000"/>
              </a:schemeClr>
            </a:gs>
          </a:gsLst>
          <a:lin ang="16200000" scaled="0"/>
        </a:gradFill>
      </a:fillStyleLst>
      <a:lnStyleLst>
        <a:ln w="9525" cap="flat" cmpd="sng" algn="ctr">
          <a:solidFill>
            <a:schemeClr val="phClr"/>
          </a:solidFill>
          <a:miter lim="800000"/>
        </a:ln>
        <a:ln w="25400" cap="flat" cmpd="sng" algn="ctr">
          <a:solidFill>
            <a:schemeClr val="phClr"/>
          </a:solidFill>
          <a:miter lim="800000"/>
        </a:ln>
        <a:ln w="38100" cap="flat" cmpd="sng" algn="ctr">
          <a:solidFill>
            <a:schemeClr val="phClr"/>
          </a:solidFill>
          <a:miter lim="800000"/>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atMod val="300000"/>
              </a:schemeClr>
            </a:contourClr>
          </a:sp3d>
        </a:effectStyle>
      </a:effectStyleLst>
      <a:bgFillStyleLst>
        <a:solidFill>
          <a:schemeClr val="phClr"/>
        </a:solidFill>
        <a:gradFill rotWithShape="1">
          <a:gsLst>
            <a:gs pos="0">
              <a:schemeClr val="phClr">
                <a:tint val="100000"/>
                <a:shade val="0"/>
                <a:satMod val="100000"/>
              </a:schemeClr>
            </a:gs>
            <a:gs pos="85000">
              <a:schemeClr val="phClr">
                <a:tint val="100000"/>
                <a:shade val="30000"/>
                <a:satMod val="100000"/>
              </a:schemeClr>
            </a:gs>
            <a:gs pos="100000">
              <a:schemeClr val="phClr">
                <a:shade val="60000"/>
                <a:satMod val="100000"/>
              </a:schemeClr>
            </a:gs>
          </a:gsLst>
          <a:lin ang="13500000" scaled="0"/>
        </a:gradFill>
        <a:gradFill rotWithShape="1">
          <a:gsLst>
            <a:gs pos="0">
              <a:schemeClr val="phClr">
                <a:tint val="100000"/>
                <a:shade val="0"/>
                <a:satMod val="100000"/>
              </a:schemeClr>
            </a:gs>
            <a:gs pos="85000">
              <a:schemeClr val="phClr">
                <a:shade val="30000"/>
                <a:satMod val="100000"/>
              </a:schemeClr>
            </a:gs>
            <a:gs pos="100000">
              <a:schemeClr val="phClr">
                <a:shade val="60000"/>
                <a:satMod val="100000"/>
              </a:schemeClr>
            </a:gs>
          </a:gsLst>
          <a:lin ang="18900000" scaled="0"/>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TemplateFile" ma:contentTypeID="0x0101006EDDDB5EE6D98C44930B742096920B300400F5B6D36B3EF94B4E9A635CDF2A18F5B8" ma:contentTypeVersion="72" ma:contentTypeDescription="Create a new document." ma:contentTypeScope="" ma:versionID="a23e56308344d904b51738559c3d67c9">
  <xsd:schema xmlns:xsd="http://www.w3.org/2001/XMLSchema" xmlns:xs="http://www.w3.org/2001/XMLSchema" xmlns:p="http://schemas.microsoft.com/office/2006/metadata/properties" xmlns:ns2="4873beb7-5857-4685-be1f-d57550cc96cc" targetNamespace="http://schemas.microsoft.com/office/2006/metadata/properties" ma:root="true" ma:fieldsID="cd0908cc4600e77bf5da051303e00c8d" ns2:_="">
    <xsd:import namespace="4873beb7-5857-4685-be1f-d57550cc96cc"/>
    <xsd:element name="properties">
      <xsd:complexType>
        <xsd:sequence>
          <xsd:element name="documentManagement">
            <xsd:complexType>
              <xsd:all>
                <xsd:element ref="ns2:AcquiredFrom" minOccurs="0"/>
                <xsd:element ref="ns2:UACurrentWords" minOccurs="0"/>
                <xsd:element ref="ns2:TPApplication" minOccurs="0"/>
                <xsd:element ref="ns2:ApprovalLog" minOccurs="0"/>
                <xsd:element ref="ns2:ApprovalStatus" minOccurs="0"/>
                <xsd:element ref="ns2:AssetStart" minOccurs="0"/>
                <xsd:element ref="ns2:AssetExpire" minOccurs="0"/>
                <xsd:element ref="ns2:AssetId" minOccurs="0"/>
                <xsd:element ref="ns2:IsSearchable" minOccurs="0"/>
                <xsd:element ref="ns2:AssetType" minOccurs="0"/>
                <xsd:element ref="ns2:APAuthor" minOccurs="0"/>
                <xsd:element ref="ns2:AverageRating" minOccurs="0"/>
                <xsd:element ref="ns2:BlockPublish" minOccurs="0"/>
                <xsd:element ref="ns2:BugNumber" minOccurs="0"/>
                <xsd:element ref="ns2:CampaignTagsTaxHTField0" minOccurs="0"/>
                <xsd:element ref="ns2:TPClientViewer" minOccurs="0"/>
                <xsd:element ref="ns2:ClipArtFilename" minOccurs="0"/>
                <xsd:element ref="ns2:TPCommandLine" minOccurs="0"/>
                <xsd:element ref="ns2:TPComponent" minOccurs="0"/>
                <xsd:element ref="ns2:ContentItem" minOccurs="0"/>
                <xsd:element ref="ns2:CrawlForDependencies" minOccurs="0"/>
                <xsd:element ref="ns2:CSXHash" minOccurs="0"/>
                <xsd:element ref="ns2:CSXSubmissionMarket" minOccurs="0"/>
                <xsd:element ref="ns2:CSXUpdate" minOccurs="0"/>
                <xsd:element ref="ns2:IntlLangReviewDate" minOccurs="0"/>
                <xsd:element ref="ns2:IsDeleted" minOccurs="0"/>
                <xsd:element ref="ns2:APDescription" minOccurs="0"/>
                <xsd:element ref="ns2:DirectSourceMarket" minOccurs="0"/>
                <xsd:element ref="ns2:Downloads" minOccurs="0"/>
                <xsd:element ref="ns2:DSATActionTaken" minOccurs="0"/>
                <xsd:element ref="ns2:APEditor" minOccurs="0"/>
                <xsd:element ref="ns2:EditorialStatus" minOccurs="0"/>
                <xsd:element ref="ns2:EditorialTags" minOccurs="0"/>
                <xsd:element ref="ns2:TPExecutable" minOccurs="0"/>
                <xsd:element ref="ns2:FeatureTagsTaxHTField0" minOccurs="0"/>
                <xsd:element ref="ns2:TPFriendlyName" minOccurs="0"/>
                <xsd:element ref="ns2:FriendlyTitle" minOccurs="0"/>
                <xsd:element ref="ns2:PrimaryImageGen" minOccurs="0"/>
                <xsd:element ref="ns2:HandoffToMSDN" minOccurs="0"/>
                <xsd:element ref="ns2:InProjectListLookup" minOccurs="0"/>
                <xsd:element ref="ns2:TPInstallLocation" minOccurs="0"/>
                <xsd:element ref="ns2:InternalTagsTaxHTField0" minOccurs="0"/>
                <xsd:element ref="ns2:IntlLangReview" minOccurs="0"/>
                <xsd:element ref="ns2:IntlLangReviewer" minOccurs="0"/>
                <xsd:element ref="ns2:MarketSpecific" minOccurs="0"/>
                <xsd:element ref="ns2:LastCompleteVersionLookup" minOccurs="0"/>
                <xsd:element ref="ns2:LastHandOff" minOccurs="0"/>
                <xsd:element ref="ns2:LastModifiedDateTime" minOccurs="0"/>
                <xsd:element ref="ns2:LastPreviewErrorLookup" minOccurs="0"/>
                <xsd:element ref="ns2:LastPreviewResultLookup" minOccurs="0"/>
                <xsd:element ref="ns2:LastPreviewAttemptDateLookup" minOccurs="0"/>
                <xsd:element ref="ns2:LastPreviewedByLookup" minOccurs="0"/>
                <xsd:element ref="ns2:LastPreviewTimeLookup" minOccurs="0"/>
                <xsd:element ref="ns2:LastPreviewVersionLookup" minOccurs="0"/>
                <xsd:element ref="ns2:LastPublishErrorLookup" minOccurs="0"/>
                <xsd:element ref="ns2:LastPublishResultLookup" minOccurs="0"/>
                <xsd:element ref="ns2:LastPublishAttemptDateLookup" minOccurs="0"/>
                <xsd:element ref="ns2:LastPublishedByLookup" minOccurs="0"/>
                <xsd:element ref="ns2:LastPublishTimeLookup" minOccurs="0"/>
                <xsd:element ref="ns2:LastPublishVersionLookup" minOccurs="0"/>
                <xsd:element ref="ns2:TPLaunchHelpLinkType" minOccurs="0"/>
                <xsd:element ref="ns2:LegacyData" minOccurs="0"/>
                <xsd:element ref="ns2:TPLaunchHelpLink" minOccurs="0"/>
                <xsd:element ref="ns2:LocComments" minOccurs="0"/>
                <xsd:element ref="ns2:LocLastLocAttemptVersionLookup" minOccurs="0"/>
                <xsd:element ref="ns2:LocLastLocAttemptVersionTypeLookup" minOccurs="0"/>
                <xsd:element ref="ns2:LocManualTestRequired" minOccurs="0"/>
                <xsd:element ref="ns2:LocMarketGroupTiers2" minOccurs="0"/>
                <xsd:element ref="ns2:LocNewPublishedVersionLookup" minOccurs="0"/>
                <xsd:element ref="ns2:LocOverallHandbackStatusLookup" minOccurs="0"/>
                <xsd:element ref="ns2:LocOverallLocStatusLookup" minOccurs="0"/>
                <xsd:element ref="ns2:LocOverallPreviewStatusLookup" minOccurs="0"/>
                <xsd:element ref="ns2:LocOverallPublishStatusLookup" minOccurs="0"/>
                <xsd:element ref="ns2:IntlLocPriority" minOccurs="0"/>
                <xsd:element ref="ns2:LocProcessedForHandoffsLookup" minOccurs="0"/>
                <xsd:element ref="ns2:LocProcessedForMarketsLookup" minOccurs="0"/>
                <xsd:element ref="ns2:LocPublishedDependentAssetsLookup" minOccurs="0"/>
                <xsd:element ref="ns2:LocPublishedLinkedAssetsLookup" minOccurs="0"/>
                <xsd:element ref="ns2:LocRecommendedHandoff" minOccurs="0"/>
                <xsd:element ref="ns2:LocalizationTagsTaxHTField0" minOccurs="0"/>
                <xsd:element ref="ns2:MachineTranslated" minOccurs="0"/>
                <xsd:element ref="ns2:Manager" minOccurs="0"/>
                <xsd:element ref="ns2:Markets" minOccurs="0"/>
                <xsd:element ref="ns2:Milestone" minOccurs="0"/>
                <xsd:element ref="ns2:TPNamespace" minOccurs="0"/>
                <xsd:element ref="ns2:NumericId" minOccurs="0"/>
                <xsd:element ref="ns2:NumOfRatingsLookup" minOccurs="0"/>
                <xsd:element ref="ns2:OOCacheId" minOccurs="0"/>
                <xsd:element ref="ns2:OpenTemplate" minOccurs="0"/>
                <xsd:element ref="ns2:OriginAsset" minOccurs="0"/>
                <xsd:element ref="ns2:OriginalRelease" minOccurs="0"/>
                <xsd:element ref="ns2:OriginalSourceMarket" minOccurs="0"/>
                <xsd:element ref="ns2:OutputCachingOn" minOccurs="0"/>
                <xsd:element ref="ns2:ParentAssetId" minOccurs="0"/>
                <xsd:element ref="ns2:PlannedPubDate" minOccurs="0"/>
                <xsd:element ref="ns2:PolicheckWords" minOccurs="0"/>
                <xsd:element ref="ns2:BusinessGroup" minOccurs="0"/>
                <xsd:element ref="ns2:UAProjectedTotalWords" minOccurs="0"/>
                <xsd:element ref="ns2:Provider" minOccurs="0"/>
                <xsd:element ref="ns2:Providers" minOccurs="0"/>
                <xsd:element ref="ns2:PublishStatusLookup" minOccurs="0"/>
                <xsd:element ref="ns2:PublishTargets" minOccurs="0"/>
                <xsd:element ref="ns2:RecommendationsModifier" minOccurs="0"/>
                <xsd:element ref="ns2:ArtSampleDocs" minOccurs="0"/>
                <xsd:element ref="ns2:ScenarioTagsTaxHTField0" minOccurs="0"/>
                <xsd:element ref="ns2:ShowIn" minOccurs="0"/>
                <xsd:element ref="ns2:SourceTitle" minOccurs="0"/>
                <xsd:element ref="ns2:CSXSubmissionDate" minOccurs="0"/>
                <xsd:element ref="ns2:SubmitterId" minOccurs="0"/>
                <xsd:element ref="ns2:TaxCatchAll" minOccurs="0"/>
                <xsd:element ref="ns2:TaxCatchAllLabel" minOccurs="0"/>
                <xsd:element ref="ns2:TemplateStatus" minOccurs="0"/>
                <xsd:element ref="ns2:TemplateTemplateType" minOccurs="0"/>
                <xsd:element ref="ns2:ThumbnailAssetId" minOccurs="0"/>
                <xsd:element ref="ns2:TimesCloned" minOccurs="0"/>
                <xsd:element ref="ns2:TrustLevel" minOccurs="0"/>
                <xsd:element ref="ns2:UALocComments" minOccurs="0"/>
                <xsd:element ref="ns2:UALocRecommendation" minOccurs="0"/>
                <xsd:element ref="ns2:UANotes" minOccurs="0"/>
                <xsd:element ref="ns2:TPAppVersion" minOccurs="0"/>
                <xsd:element ref="ns2:VoteCount"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873beb7-5857-4685-be1f-d57550cc96cc" elementFormDefault="qualified">
    <xsd:import namespace="http://schemas.microsoft.com/office/2006/documentManagement/types"/>
    <xsd:import namespace="http://schemas.microsoft.com/office/infopath/2007/PartnerControls"/>
    <xsd:element name="AcquiredFrom" ma:index="1" nillable="true" ma:displayName="Acquired From" ma:default="Internal MS" ma:internalName="AcquiredFrom" ma:readOnly="false">
      <xsd:simpleType>
        <xsd:restriction base="dms:Choice">
          <xsd:enumeration value="Internal MS"/>
          <xsd:enumeration value="Community"/>
          <xsd:enumeration value="MVP"/>
          <xsd:enumeration value="Publisher"/>
          <xsd:enumeration value="Partner"/>
          <xsd:enumeration value="None"/>
        </xsd:restriction>
      </xsd:simpleType>
    </xsd:element>
    <xsd:element name="UACurrentWords" ma:index="2" nillable="true" ma:displayName="Actual Word Count" ma:default="" ma:internalName="UACurrentWords" ma:readOnly="false">
      <xsd:simpleType>
        <xsd:restriction base="dms:Unknown"/>
      </xsd:simpleType>
    </xsd:element>
    <xsd:element name="TPApplication" ma:index="3" nillable="true" ma:displayName="Application to Open Template With" ma:default="" ma:internalName="TPApplication">
      <xsd:simpleType>
        <xsd:restriction base="dms:Text"/>
      </xsd:simpleType>
    </xsd:element>
    <xsd:element name="ApprovalLog" ma:index="4" nillable="true" ma:displayName="Approval Log" ma:default="" ma:hidden="true" ma:internalName="ApprovalLog" ma:readOnly="false">
      <xsd:simpleType>
        <xsd:restriction base="dms:Note"/>
      </xsd:simpleType>
    </xsd:element>
    <xsd:element name="ApprovalStatus" ma:index="5" nillable="true" ma:displayName="Approval Status" ma:default="InProgress" ma:internalName="ApprovalStatus" ma:readOnly="false">
      <xsd:simpleType>
        <xsd:restriction base="dms:Choice">
          <xsd:enumeration value="InProgress"/>
          <xsd:enumeration value="Rejected"/>
          <xsd:enumeration value="Questionable"/>
          <xsd:enumeration value="ApprovedAutomatic"/>
          <xsd:enumeration value="ApprovedManual"/>
          <xsd:enumeration value="On Hold"/>
          <xsd:enumeration value="Needs Review"/>
          <xsd:enumeration value="A Violation"/>
          <xsd:enumeration value="Unpublished Violation"/>
        </xsd:restriction>
      </xsd:simpleType>
    </xsd:element>
    <xsd:element name="AssetStart" ma:index="6" nillable="true" ma:displayName="Asset Begin Date" ma:default="[Today]" ma:internalName="AssetStart" ma:readOnly="false">
      <xsd:simpleType>
        <xsd:restriction base="dms:DateTime"/>
      </xsd:simpleType>
    </xsd:element>
    <xsd:element name="AssetExpire" ma:index="7" nillable="true" ma:displayName="Asset End Date" ma:default="2029-01-01T08:00:00Z" ma:format="DateTime" ma:internalName="AssetExpire" ma:readOnly="false">
      <xsd:simpleType>
        <xsd:restriction base="dms:DateTime"/>
      </xsd:simpleType>
    </xsd:element>
    <xsd:element name="AssetId" ma:index="8" nillable="true" ma:displayName="Asset ID" ma:default="" ma:indexed="true" ma:internalName="AssetId" ma:readOnly="false">
      <xsd:simpleType>
        <xsd:restriction base="dms:Text">
          <xsd:maxLength value="255"/>
        </xsd:restriction>
      </xsd:simpleType>
    </xsd:element>
    <xsd:element name="IsSearchable" ma:index="9" nillable="true" ma:displayName="Asset Searchable?" ma:default="true" ma:internalName="IsSearchable" ma:readOnly="false">
      <xsd:simpleType>
        <xsd:restriction base="dms:Boolean"/>
      </xsd:simpleType>
    </xsd:element>
    <xsd:element name="AssetType" ma:index="10" nillable="true" ma:displayName="Asset Type" ma:default="" ma:internalName="AssetType" ma:readOnly="false">
      <xsd:simpleType>
        <xsd:restriction base="dms:Unknown"/>
      </xsd:simpleType>
    </xsd:element>
    <xsd:element name="APAuthor" ma:index="11" nillable="true" ma:displayName="Author" ma:default="" ma:list="UserInfo" ma:internalName="APAuth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AverageRating" ma:index="12" nillable="true" ma:displayName="Average Rating" ma:internalName="AverageRating" ma:readOnly="false">
      <xsd:simpleType>
        <xsd:restriction base="dms:Text"/>
      </xsd:simpleType>
    </xsd:element>
    <xsd:element name="BlockPublish" ma:index="13" nillable="true" ma:displayName="Block from Publishing?" ma:default="" ma:internalName="BlockPublish" ma:readOnly="false">
      <xsd:simpleType>
        <xsd:restriction base="dms:Boolean"/>
      </xsd:simpleType>
    </xsd:element>
    <xsd:element name="BugNumber" ma:index="14" nillable="true" ma:displayName="Bug Number" ma:default="" ma:internalName="BugNumber" ma:readOnly="false">
      <xsd:simpleType>
        <xsd:restriction base="dms:Text"/>
      </xsd:simpleType>
    </xsd:element>
    <xsd:element name="CampaignTagsTaxHTField0" ma:index="16" nillable="true" ma:taxonomy="true" ma:internalName="CampaignTagsTaxHTField0" ma:taxonomyFieldName="CampaignTags" ma:displayName="Campaigns" ma:readOnly="false" ma:default="" ma:fieldId="{1df42cc3-2301-4f11-a52a-6ead923c29ed}" ma:taxonomyMulti="true" ma:sspId="8f79753a-75d3-41f5-8ca3-40b843941b4f" ma:termSetId="ca0e50d4-faa1-44ce-961e-bb1441c60e66" ma:anchorId="00000000-0000-0000-0000-000000000000" ma:open="false" ma:isKeyword="false">
      <xsd:complexType>
        <xsd:sequence>
          <xsd:element ref="pc:Terms" minOccurs="0" maxOccurs="1"/>
        </xsd:sequence>
      </xsd:complexType>
    </xsd:element>
    <xsd:element name="TPClientViewer" ma:index="17" nillable="true" ma:displayName="Client Viewer" ma:default="" ma:internalName="TPClientViewer">
      <xsd:simpleType>
        <xsd:restriction base="dms:Text"/>
      </xsd:simpleType>
    </xsd:element>
    <xsd:element name="ClipArtFilename" ma:index="18" nillable="true" ma:displayName="Clip Art Name" ma:default="" ma:internalName="ClipArtFilename" ma:readOnly="false">
      <xsd:simpleType>
        <xsd:restriction base="dms:Text"/>
      </xsd:simpleType>
    </xsd:element>
    <xsd:element name="TPCommandLine" ma:index="19" nillable="true" ma:displayName="Command Line" ma:default="" ma:internalName="TPCommandLine">
      <xsd:simpleType>
        <xsd:restriction base="dms:Text"/>
      </xsd:simpleType>
    </xsd:element>
    <xsd:element name="TPComponent" ma:index="20" nillable="true" ma:displayName="Component" ma:default="" ma:internalName="TPComponent">
      <xsd:simpleType>
        <xsd:restriction base="dms:Text"/>
      </xsd:simpleType>
    </xsd:element>
    <xsd:element name="ContentItem" ma:index="21" nillable="true" ma:displayName="Content Item" ma:default="" ma:hidden="true" ma:internalName="ContentItem" ma:readOnly="false">
      <xsd:simpleType>
        <xsd:restriction base="dms:Unknown"/>
      </xsd:simpleType>
    </xsd:element>
    <xsd:element name="CrawlForDependencies" ma:index="23" nillable="true" ma:displayName="Crawl for Dependencies?" ma:default="true" ma:internalName="CrawlForDependencies" ma:readOnly="false">
      <xsd:simpleType>
        <xsd:restriction base="dms:Boolean"/>
      </xsd:simpleType>
    </xsd:element>
    <xsd:element name="CSXHash" ma:index="26" nillable="true" ma:displayName="CSX Hash" ma:default="" ma:indexed="true" ma:internalName="CSXHash" ma:readOnly="false">
      <xsd:simpleType>
        <xsd:restriction base="dms:Text"/>
      </xsd:simpleType>
    </xsd:element>
    <xsd:element name="CSXSubmissionMarket" ma:index="27" nillable="true" ma:displayName="CSX Submission Market" ma:default="" ma:list="{2FBD1B11-2ACE-4FDC-B5A3-635D4ADF6F1B}" ma:internalName="CSXSubmissionMarket" ma:readOnly="false" ma:showField="MarketName" ma:web="4873beb7-5857-4685-be1f-d57550cc96cc">
      <xsd:simpleType>
        <xsd:restriction base="dms:Lookup"/>
      </xsd:simpleType>
    </xsd:element>
    <xsd:element name="CSXUpdate" ma:index="28" nillable="true" ma:displayName="CSX Updated?" ma:default="false" ma:internalName="CSXUpdate" ma:readOnly="false">
      <xsd:simpleType>
        <xsd:restriction base="dms:Boolean"/>
      </xsd:simpleType>
    </xsd:element>
    <xsd:element name="IntlLangReviewDate" ma:index="29" nillable="true" ma:displayName="Date to Complete Intl QA" ma:default="" ma:internalName="IntlLangReviewDate" ma:readOnly="false">
      <xsd:simpleType>
        <xsd:restriction base="dms:DateTime"/>
      </xsd:simpleType>
    </xsd:element>
    <xsd:element name="IsDeleted" ma:index="30" nillable="true" ma:displayName="Deleted?" ma:default="" ma:internalName="IsDeleted" ma:readOnly="false">
      <xsd:simpleType>
        <xsd:restriction base="dms:Boolean"/>
      </xsd:simpleType>
    </xsd:element>
    <xsd:element name="APDescription" ma:index="31" nillable="true" ma:displayName="Description" ma:default="" ma:internalName="APDescription" ma:readOnly="false">
      <xsd:simpleType>
        <xsd:restriction base="dms:Note"/>
      </xsd:simpleType>
    </xsd:element>
    <xsd:element name="DirectSourceMarket" ma:index="32" nillable="true" ma:displayName="Direct Source Market Group" ma:default="" ma:internalName="DirectSourceMarket" ma:readOnly="false">
      <xsd:simpleType>
        <xsd:restriction base="dms:Text"/>
      </xsd:simpleType>
    </xsd:element>
    <xsd:element name="Downloads" ma:index="33" nillable="true" ma:displayName="Downloads" ma:default="0" ma:hidden="true" ma:internalName="Downloads" ma:readOnly="false">
      <xsd:simpleType>
        <xsd:restriction base="dms:Unknown"/>
      </xsd:simpleType>
    </xsd:element>
    <xsd:element name="DSATActionTaken" ma:index="34" nillable="true" ma:displayName="DSAT Action Taken" ma:default="" ma:internalName="DSATActionTaken" ma:readOnly="false">
      <xsd:simpleType>
        <xsd:restriction base="dms:Choice">
          <xsd:enumeration value="Best Bets"/>
          <xsd:enumeration value="Expire"/>
          <xsd:enumeration value="Hide"/>
          <xsd:enumeration value="None"/>
        </xsd:restriction>
      </xsd:simpleType>
    </xsd:element>
    <xsd:element name="APEditor" ma:index="35" nillable="true" ma:displayName="Editor" ma:default="" ma:list="UserInfo" ma:internalName="APEdit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EditorialStatus" ma:index="36" nillable="true" ma:displayName="Editorial Status" ma:default="" ma:internalName="EditorialStatus" ma:readOnly="false">
      <xsd:simpleType>
        <xsd:restriction base="dms:Unknown"/>
      </xsd:simpleType>
    </xsd:element>
    <xsd:element name="EditorialTags" ma:index="37" nillable="true" ma:displayName="Editorial Tags" ma:default="" ma:internalName="EditorialTags">
      <xsd:simpleType>
        <xsd:restriction base="dms:Unknown"/>
      </xsd:simpleType>
    </xsd:element>
    <xsd:element name="TPExecutable" ma:index="38" nillable="true" ma:displayName="Executable" ma:default="" ma:internalName="TPExecutable">
      <xsd:simpleType>
        <xsd:restriction base="dms:Text"/>
      </xsd:simpleType>
    </xsd:element>
    <xsd:element name="FeatureTagsTaxHTField0" ma:index="40" nillable="true" ma:taxonomy="true" ma:internalName="FeatureTagsTaxHTField0" ma:taxonomyFieldName="FeatureTags" ma:displayName="Features" ma:readOnly="false" ma:default="" ma:fieldId="{7fc0d542-15c6-4882-a8e3-13bca44403fb}" ma:taxonomyMulti="true" ma:sspId="8f79753a-75d3-41f5-8ca3-40b843941b4f" ma:termSetId="f1ab6845-967d-4854-a0ba-4ec07f0f8113" ma:anchorId="00000000-0000-0000-0000-000000000000" ma:open="false" ma:isKeyword="false">
      <xsd:complexType>
        <xsd:sequence>
          <xsd:element ref="pc:Terms" minOccurs="0" maxOccurs="1"/>
        </xsd:sequence>
      </xsd:complexType>
    </xsd:element>
    <xsd:element name="TPFriendlyName" ma:index="41" nillable="true" ma:displayName="Friendly Name" ma:default="" ma:internalName="TPFriendlyName">
      <xsd:simpleType>
        <xsd:restriction base="dms:Text"/>
      </xsd:simpleType>
    </xsd:element>
    <xsd:element name="FriendlyTitle" ma:index="42" nillable="true" ma:displayName="Friendly Title" ma:default="" ma:description="Shorter title to be used when displaying search results" ma:internalName="FriendlyTitle" ma:readOnly="false">
      <xsd:simpleType>
        <xsd:restriction base="dms:Text"/>
      </xsd:simpleType>
    </xsd:element>
    <xsd:element name="PrimaryImageGen" ma:index="43" nillable="true" ma:displayName="Generate Images?" ma:default="true" ma:internalName="PrimaryImageGen">
      <xsd:simpleType>
        <xsd:restriction base="dms:Boolean"/>
      </xsd:simpleType>
    </xsd:element>
    <xsd:element name="HandoffToMSDN" ma:index="44" nillable="true" ma:displayName="Handoff To MSDN Date" ma:default="" ma:internalName="HandoffToMSDN" ma:readOnly="false">
      <xsd:simpleType>
        <xsd:restriction base="dms:DateTime"/>
      </xsd:simpleType>
    </xsd:element>
    <xsd:element name="InProjectListLookup" ma:index="45" nillable="true" ma:displayName="InProjectListLookup" ma:list="{9E343742-310B-4684-A24C-1D137CB4B230}" ma:internalName="InProjectListLookup" ma:readOnly="true" ma:showField="InProjectLis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PInstallLocation" ma:index="46" nillable="true" ma:displayName="Install Location" ma:default="" ma:internalName="TPInstallLocation">
      <xsd:simpleType>
        <xsd:restriction base="dms:Text"/>
      </xsd:simpleType>
    </xsd:element>
    <xsd:element name="InternalTagsTaxHTField0" ma:index="48" nillable="true" ma:taxonomy="true" ma:internalName="InternalTagsTaxHTField0" ma:taxonomyFieldName="InternalTags" ma:displayName="Internal Tags" ma:readOnly="false" ma:default="" ma:fieldId="{1490b8a4-2706-41ec-b5e3-73176dccf34e}" ma:taxonomyMulti="true" ma:sspId="8f79753a-75d3-41f5-8ca3-40b843941b4f" ma:termSetId="82b6639e-f7fc-4c18-ad2d-003a6e707765" ma:anchorId="00000000-0000-0000-0000-000000000000" ma:open="false" ma:isKeyword="false">
      <xsd:complexType>
        <xsd:sequence>
          <xsd:element ref="pc:Terms" minOccurs="0" maxOccurs="1"/>
        </xsd:sequence>
      </xsd:complexType>
    </xsd:element>
    <xsd:element name="IntlLangReview" ma:index="49" nillable="true" ma:displayName="Intl Lang QA Review Required?" ma:default="" ma:internalName="IntlLangReview" ma:readOnly="false">
      <xsd:simpleType>
        <xsd:restriction base="dms:Boolean"/>
      </xsd:simpleType>
    </xsd:element>
    <xsd:element name="IntlLangReviewer" ma:index="50" nillable="true" ma:displayName="Intl Lang QA Reviewer" ma:default="" ma:internalName="IntlLangReviewer" ma:readOnly="false">
      <xsd:simpleType>
        <xsd:restriction base="dms:Text"/>
      </xsd:simpleType>
    </xsd:element>
    <xsd:element name="MarketSpecific" ma:index="51" nillable="true" ma:displayName="Is Market Specific?" ma:default="" ma:internalName="MarketSpecific" ma:readOnly="false">
      <xsd:simpleType>
        <xsd:restriction base="dms:Boolean"/>
      </xsd:simpleType>
    </xsd:element>
    <xsd:element name="LastCompleteVersionLookup" ma:index="52" nillable="true" ma:displayName="Last Complete Version Lookup" ma:default="" ma:list="{9E343742-310B-4684-A24C-1D137CB4B230}" ma:internalName="LastCompleteVersionLookup" ma:readOnly="true" ma:showField="LastComplete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HandOff" ma:index="53" nillable="true" ma:displayName="Last Hand-off" ma:default="" ma:internalName="LastHandOff" ma:readOnly="false">
      <xsd:simpleType>
        <xsd:restriction base="dms:DateTime"/>
      </xsd:simpleType>
    </xsd:element>
    <xsd:element name="LastModifiedDateTime" ma:index="54" nillable="true" ma:displayName="Last Modified Date" ma:default="" ma:internalName="LastModifiedDateTime" ma:readOnly="false">
      <xsd:simpleType>
        <xsd:restriction base="dms:DateTime"/>
      </xsd:simpleType>
    </xsd:element>
    <xsd:element name="LastPreviewErrorLookup" ma:index="55" nillable="true" ma:displayName="Last Preview Attempt Error" ma:default="" ma:list="{9E343742-310B-4684-A24C-1D137CB4B230}" ma:internalName="LastPreviewErrorLookup" ma:readOnly="true" ma:showField="LastPreviewError"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ResultLookup" ma:index="56" nillable="true" ma:displayName="Last Preview Attempt Result" ma:default="" ma:list="{9E343742-310B-4684-A24C-1D137CB4B230}" ma:internalName="LastPreviewResultLookup" ma:readOnly="true" ma:showField="LastPreviewResul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AttemptDateLookup" ma:index="57" nillable="true" ma:displayName="Last Preview Attempted On" ma:default="" ma:list="{9E343742-310B-4684-A24C-1D137CB4B230}" ma:internalName="LastPreviewAttemptDateLookup" ma:readOnly="true" ma:showField="LastPreviewAttemptDat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edByLookup" ma:index="58" nillable="true" ma:displayName="Last Previewed By" ma:default="" ma:list="{9E343742-310B-4684-A24C-1D137CB4B230}" ma:internalName="LastPreviewedByLookup" ma:readOnly="true" ma:showField="LastPreviewedBy"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TimeLookup" ma:index="59" nillable="true" ma:displayName="Last Previewed Date" ma:default="" ma:list="{9E343742-310B-4684-A24C-1D137CB4B230}" ma:internalName="LastPreviewTimeLookup" ma:readOnly="true" ma:showField="LastPreviewTi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VersionLookup" ma:index="60" nillable="true" ma:displayName="Last Previewed Version" ma:default="" ma:list="{9E343742-310B-4684-A24C-1D137CB4B230}" ma:internalName="LastPreviewVersionLookup" ma:readOnly="true" ma:showField="LastPreview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ErrorLookup" ma:index="61" nillable="true" ma:displayName="Last Publish Attempt Error" ma:default="" ma:list="{9E343742-310B-4684-A24C-1D137CB4B230}" ma:internalName="LastPublishErrorLookup" ma:readOnly="true" ma:showField="LastPublishError"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ResultLookup" ma:index="62" nillable="true" ma:displayName="Last Publish Attempt Result" ma:default="" ma:list="{9E343742-310B-4684-A24C-1D137CB4B230}" ma:internalName="LastPublishResultLookup" ma:readOnly="true" ma:showField="LastPublishResul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AttemptDateLookup" ma:index="63" nillable="true" ma:displayName="Last Publish Attempted On" ma:default="" ma:list="{9E343742-310B-4684-A24C-1D137CB4B230}" ma:internalName="LastPublishAttemptDateLookup" ma:readOnly="true" ma:showField="LastPublishAttemptDat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edByLookup" ma:index="64" nillable="true" ma:displayName="Last Published By" ma:default="" ma:list="{9E343742-310B-4684-A24C-1D137CB4B230}" ma:internalName="LastPublishedByLookup" ma:readOnly="true" ma:showField="LastPublishedBy"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TimeLookup" ma:index="65" nillable="true" ma:displayName="Last Published Date" ma:default="" ma:list="{9E343742-310B-4684-A24C-1D137CB4B230}" ma:internalName="LastPublishTimeLookup" ma:readOnly="true" ma:showField="LastPublishTi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VersionLookup" ma:index="66" nillable="true" ma:displayName="Last Published Version" ma:default="" ma:list="{9E343742-310B-4684-A24C-1D137CB4B230}" ma:internalName="LastPublishVersionLookup" ma:readOnly="true" ma:showField="LastPublish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PLaunchHelpLinkType" ma:index="67" nillable="true" ma:displayName="Launch Help Link Type" ma:default="Template" ma:internalName="TPLaunchHelpLinkType">
      <xsd:simpleType>
        <xsd:restriction base="dms:Choice">
          <xsd:enumeration value="Template"/>
          <xsd:enumeration value="Training"/>
          <xsd:enumeration value="URL"/>
          <xsd:enumeration value="None"/>
        </xsd:restriction>
      </xsd:simpleType>
    </xsd:element>
    <xsd:element name="LegacyData" ma:index="68" nillable="true" ma:displayName="Legacy Data" ma:default="" ma:internalName="LegacyData" ma:readOnly="false">
      <xsd:simpleType>
        <xsd:restriction base="dms:Note"/>
      </xsd:simpleType>
    </xsd:element>
    <xsd:element name="TPLaunchHelpLink" ma:index="69" nillable="true" ma:displayName="Link to Launch Help Topic" ma:default="" ma:internalName="TPLaunchHelpLink">
      <xsd:simpleType>
        <xsd:restriction base="dms:Text"/>
      </xsd:simpleType>
    </xsd:element>
    <xsd:element name="LocComments" ma:index="70" nillable="true" ma:displayName="Loc Approval Comments" ma:default="" ma:internalName="LocComments" ma:readOnly="false">
      <xsd:simpleType>
        <xsd:restriction base="dms:Note"/>
      </xsd:simpleType>
    </xsd:element>
    <xsd:element name="LocLastLocAttemptVersionLookup" ma:index="71" nillable="true" ma:displayName="Loc Last Loc Attempt Version" ma:default="" ma:list="{7DD1DCEC-E449-43D3-891F-7DC62F62AD21}" ma:internalName="LocLastLocAttemptVersionLookup" ma:readOnly="false" ma:showField="LastLocAttemptVersion" ma:web="4873beb7-5857-4685-be1f-d57550cc96cc">
      <xsd:simpleType>
        <xsd:restriction base="dms:Lookup"/>
      </xsd:simpleType>
    </xsd:element>
    <xsd:element name="LocLastLocAttemptVersionTypeLookup" ma:index="72" nillable="true" ma:displayName="Loc Last Loc Attempt Version Type" ma:default="" ma:list="{7DD1DCEC-E449-43D3-891F-7DC62F62AD21}" ma:internalName="LocLastLocAttemptVersionTypeLookup" ma:readOnly="true" ma:showField="LastLocAttemptVersionType" ma:web="4873beb7-5857-4685-be1f-d57550cc96cc">
      <xsd:simpleType>
        <xsd:restriction base="dms:Lookup"/>
      </xsd:simpleType>
    </xsd:element>
    <xsd:element name="LocManualTestRequired" ma:index="73" nillable="true" ma:displayName="Loc Manual Test Required" ma:default="" ma:internalName="LocManualTestRequired" ma:readOnly="false">
      <xsd:simpleType>
        <xsd:restriction base="dms:Boolean"/>
      </xsd:simpleType>
    </xsd:element>
    <xsd:element name="LocMarketGroupTiers2" ma:index="74" nillable="true" ma:displayName="Loc Market Group Tiers" ma:internalName="LocMarketGroupTiers2" ma:readOnly="false">
      <xsd:simpleType>
        <xsd:restriction base="dms:Unknown"/>
      </xsd:simpleType>
    </xsd:element>
    <xsd:element name="LocNewPublishedVersionLookup" ma:index="75" nillable="true" ma:displayName="Loc New Published Version Lookup" ma:default="" ma:list="{7DD1DCEC-E449-43D3-891F-7DC62F62AD21}" ma:internalName="LocNewPublishedVersionLookup" ma:readOnly="true" ma:showField="NewPublishedVersion" ma:web="4873beb7-5857-4685-be1f-d57550cc96cc">
      <xsd:simpleType>
        <xsd:restriction base="dms:Lookup"/>
      </xsd:simpleType>
    </xsd:element>
    <xsd:element name="LocOverallHandbackStatusLookup" ma:index="76" nillable="true" ma:displayName="Loc Overall Handback Status" ma:default="" ma:list="{7DD1DCEC-E449-43D3-891F-7DC62F62AD21}" ma:internalName="LocOverallHandbackStatusLookup" ma:readOnly="true" ma:showField="OverallHandbackStatus" ma:web="4873beb7-5857-4685-be1f-d57550cc96cc">
      <xsd:simpleType>
        <xsd:restriction base="dms:Lookup"/>
      </xsd:simpleType>
    </xsd:element>
    <xsd:element name="LocOverallLocStatusLookup" ma:index="77" nillable="true" ma:displayName="Loc Overall Localize Status" ma:default="" ma:list="{7DD1DCEC-E449-43D3-891F-7DC62F62AD21}" ma:internalName="LocOverallLocStatusLookup" ma:readOnly="true" ma:showField="OverallLocStatus" ma:web="4873beb7-5857-4685-be1f-d57550cc96cc">
      <xsd:simpleType>
        <xsd:restriction base="dms:Lookup"/>
      </xsd:simpleType>
    </xsd:element>
    <xsd:element name="LocOverallPreviewStatusLookup" ma:index="78" nillable="true" ma:displayName="Loc Overall Preview Status" ma:default="" ma:list="{7DD1DCEC-E449-43D3-891F-7DC62F62AD21}" ma:internalName="LocOverallPreviewStatusLookup" ma:readOnly="true" ma:showField="OverallPreviewStatus" ma:web="4873beb7-5857-4685-be1f-d57550cc96cc">
      <xsd:simpleType>
        <xsd:restriction base="dms:Lookup"/>
      </xsd:simpleType>
    </xsd:element>
    <xsd:element name="LocOverallPublishStatusLookup" ma:index="79" nillable="true" ma:displayName="Loc Overall Publish Status" ma:default="" ma:list="{7DD1DCEC-E449-43D3-891F-7DC62F62AD21}" ma:internalName="LocOverallPublishStatusLookup" ma:readOnly="true" ma:showField="OverallPublishStatus" ma:web="4873beb7-5857-4685-be1f-d57550cc96cc">
      <xsd:simpleType>
        <xsd:restriction base="dms:Lookup"/>
      </xsd:simpleType>
    </xsd:element>
    <xsd:element name="IntlLocPriority" ma:index="80" nillable="true" ma:displayName="Loc Priority" ma:default="" ma:internalName="IntlLocPriority" ma:readOnly="false">
      <xsd:simpleType>
        <xsd:restriction base="dms:Unknown"/>
      </xsd:simpleType>
    </xsd:element>
    <xsd:element name="LocProcessedForHandoffsLookup" ma:index="81" nillable="true" ma:displayName="Loc Processed For Handoffs" ma:default="" ma:list="{7DD1DCEC-E449-43D3-891F-7DC62F62AD21}" ma:internalName="LocProcessedForHandoffsLookup" ma:readOnly="true" ma:showField="ProcessedForHandoffs" ma:web="4873beb7-5857-4685-be1f-d57550cc96cc">
      <xsd:simpleType>
        <xsd:restriction base="dms:Lookup"/>
      </xsd:simpleType>
    </xsd:element>
    <xsd:element name="LocProcessedForMarketsLookup" ma:index="82" nillable="true" ma:displayName="Loc Processed For Markets" ma:default="" ma:list="{7DD1DCEC-E449-43D3-891F-7DC62F62AD21}" ma:internalName="LocProcessedForMarketsLookup" ma:readOnly="true" ma:showField="ProcessedForMarkets" ma:web="4873beb7-5857-4685-be1f-d57550cc96cc">
      <xsd:simpleType>
        <xsd:restriction base="dms:Lookup"/>
      </xsd:simpleType>
    </xsd:element>
    <xsd:element name="LocPublishedDependentAssetsLookup" ma:index="83" nillable="true" ma:displayName="Loc Published Dependent Assets" ma:default="" ma:list="{7DD1DCEC-E449-43D3-891F-7DC62F62AD21}" ma:internalName="LocPublishedDependentAssetsLookup" ma:readOnly="true" ma:showField="PublishedDependentAssets" ma:web="4873beb7-5857-4685-be1f-d57550cc96cc">
      <xsd:simpleType>
        <xsd:restriction base="dms:Lookup"/>
      </xsd:simpleType>
    </xsd:element>
    <xsd:element name="LocPublishedLinkedAssetsLookup" ma:index="84" nillable="true" ma:displayName="Loc Published Linked Assets" ma:default="" ma:list="{7DD1DCEC-E449-43D3-891F-7DC62F62AD21}" ma:internalName="LocPublishedLinkedAssetsLookup" ma:readOnly="true" ma:showField="PublishedLinkedAssets" ma:web="4873beb7-5857-4685-be1f-d57550cc96cc">
      <xsd:simpleType>
        <xsd:restriction base="dms:Lookup"/>
      </xsd:simpleType>
    </xsd:element>
    <xsd:element name="LocRecommendedHandoff" ma:index="85" nillable="true" ma:displayName="Loc Recommended Handoff" ma:default="" ma:indexed="true" ma:internalName="LocRecommendedHandoff" ma:readOnly="false">
      <xsd:simpleType>
        <xsd:restriction base="dms:Text"/>
      </xsd:simpleType>
    </xsd:element>
    <xsd:element name="LocalizationTagsTaxHTField0" ma:index="87" nillable="true" ma:taxonomy="true" ma:internalName="LocalizationTagsTaxHTField0" ma:taxonomyFieldName="LocalizationTags" ma:displayName="Localization Tags" ma:readOnly="false" ma:default="" ma:fieldId="{00f02cb3-2c7c-424a-9c61-10e9b6878429}" ma:taxonomyMulti="true" ma:sspId="8f79753a-75d3-41f5-8ca3-40b843941b4f" ma:termSetId="5b7703a5-8e8b-4b58-8b31-1cea35331da3" ma:anchorId="00000000-0000-0000-0000-000000000000" ma:open="false" ma:isKeyword="false">
      <xsd:complexType>
        <xsd:sequence>
          <xsd:element ref="pc:Terms" minOccurs="0" maxOccurs="1"/>
        </xsd:sequence>
      </xsd:complexType>
    </xsd:element>
    <xsd:element name="MachineTranslated" ma:index="88" nillable="true" ma:displayName="Machine Translated" ma:default="" ma:internalName="MachineTranslated" ma:readOnly="false">
      <xsd:simpleType>
        <xsd:restriction base="dms:Boolean"/>
      </xsd:simpleType>
    </xsd:element>
    <xsd:element name="Manager" ma:index="89" nillable="true" ma:displayName="Manager" ma:hidden="true" ma:internalName="Manager" ma:readOnly="false">
      <xsd:simpleType>
        <xsd:restriction base="dms:Text"/>
      </xsd:simpleType>
    </xsd:element>
    <xsd:element name="Markets" ma:index="90" nillable="true" ma:displayName="Markets" ma:default="" ma:description="Leave blank to show in all markets" ma:list="{2FBD1B11-2ACE-4FDC-B5A3-635D4ADF6F1B}" ma:internalName="Markets" ma:readOnly="false" ma:showField="MarketNa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Milestone" ma:index="91" nillable="true" ma:displayName="Milestone" ma:default="" ma:internalName="Milestone" ma:readOnly="false">
      <xsd:simpleType>
        <xsd:restriction base="dms:Unknown"/>
      </xsd:simpleType>
    </xsd:element>
    <xsd:element name="TPNamespace" ma:index="94" nillable="true" ma:displayName="Namespace" ma:default="" ma:internalName="TPNamespace">
      <xsd:simpleType>
        <xsd:restriction base="dms:Text"/>
      </xsd:simpleType>
    </xsd:element>
    <xsd:element name="NumericId" ma:index="95" nillable="true" ma:displayName="Numeric ID" ma:default="" ma:indexed="true" ma:internalName="NumericId" ma:readOnly="false">
      <xsd:simpleType>
        <xsd:restriction base="dms:Number"/>
      </xsd:simpleType>
    </xsd:element>
    <xsd:element name="NumOfRatingsLookup" ma:index="96" nillable="true" ma:displayName="NumOfRatings" ma:default="" ma:list="{9E343742-310B-4684-A24C-1D137CB4B230}" ma:internalName="NumOfRatingsLookup" ma:readOnly="true" ma:showField="NumOfRatings"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OOCacheId" ma:index="97" nillable="true" ma:displayName="OOCacheId" ma:internalName="OOCacheId" ma:readOnly="false">
      <xsd:simpleType>
        <xsd:restriction base="dms:Text"/>
      </xsd:simpleType>
    </xsd:element>
    <xsd:element name="OpenTemplate" ma:index="98" nillable="true" ma:displayName="Open Template" ma:default="true" ma:internalName="OpenTemplate">
      <xsd:simpleType>
        <xsd:restriction base="dms:Boolean"/>
      </xsd:simpleType>
    </xsd:element>
    <xsd:element name="OriginAsset" ma:index="99" nillable="true" ma:displayName="Origin Asset" ma:default="" ma:internalName="OriginAsset" ma:readOnly="false">
      <xsd:simpleType>
        <xsd:restriction base="dms:Text"/>
      </xsd:simpleType>
    </xsd:element>
    <xsd:element name="OriginalRelease" ma:index="100" nillable="true" ma:displayName="Original Release" ma:default="15" ma:internalName="OriginalRelease" ma:readOnly="false">
      <xsd:simpleType>
        <xsd:restriction base="dms:Choice">
          <xsd:enumeration value="14"/>
          <xsd:enumeration value="15"/>
          <xsd:enumeration value="16"/>
        </xsd:restriction>
      </xsd:simpleType>
    </xsd:element>
    <xsd:element name="OriginalSourceMarket" ma:index="101" nillable="true" ma:displayName="Original Source Market Group" ma:default="" ma:internalName="OriginalSourceMarket" ma:readOnly="false">
      <xsd:simpleType>
        <xsd:restriction base="dms:Text"/>
      </xsd:simpleType>
    </xsd:element>
    <xsd:element name="OutputCachingOn" ma:index="102" nillable="true" ma:displayName="Output Caching" ma:default="true" ma:hidden="true" ma:internalName="OutputCachingOn" ma:readOnly="false">
      <xsd:simpleType>
        <xsd:restriction base="dms:Boolean"/>
      </xsd:simpleType>
    </xsd:element>
    <xsd:element name="ParentAssetId" ma:index="103" nillable="true" ma:displayName="Parent Asset Id" ma:default="" ma:internalName="ParentAssetId" ma:readOnly="false">
      <xsd:simpleType>
        <xsd:restriction base="dms:Text"/>
      </xsd:simpleType>
    </xsd:element>
    <xsd:element name="PlannedPubDate" ma:index="104" nillable="true" ma:displayName="Planned Publish Date" ma:default="" ma:indexed="true" ma:internalName="PlannedPubDate" ma:readOnly="false">
      <xsd:simpleType>
        <xsd:restriction base="dms:DateTime"/>
      </xsd:simpleType>
    </xsd:element>
    <xsd:element name="PolicheckWords" ma:index="105" nillable="true" ma:displayName="Policheck Words" ma:default="" ma:internalName="PolicheckWords" ma:readOnly="false">
      <xsd:simpleType>
        <xsd:restriction base="dms:Text"/>
      </xsd:simpleType>
    </xsd:element>
    <xsd:element name="BusinessGroup" ma:index="106" nillable="true" ma:displayName="Product Division Owner" ma:default="" ma:internalName="BusinessGroup" ma:readOnly="false">
      <xsd:simpleType>
        <xsd:restriction base="dms:Unknown"/>
      </xsd:simpleType>
    </xsd:element>
    <xsd:element name="UAProjectedTotalWords" ma:index="107" nillable="true" ma:displayName="Projected Word Count" ma:default="" ma:internalName="UAProjectedTotalWords" ma:readOnly="false">
      <xsd:simpleType>
        <xsd:restriction base="dms:Unknown"/>
      </xsd:simpleType>
    </xsd:element>
    <xsd:element name="Provider" ma:index="108" nillable="true" ma:displayName="Provider" ma:default="" ma:internalName="Provider" ma:readOnly="false">
      <xsd:simpleType>
        <xsd:restriction base="dms:Unknown"/>
      </xsd:simpleType>
    </xsd:element>
    <xsd:element name="Providers" ma:index="109" nillable="true" ma:displayName="Providers" ma:default="" ma:internalName="Providers">
      <xsd:simpleType>
        <xsd:restriction base="dms:Unknown"/>
      </xsd:simpleType>
    </xsd:element>
    <xsd:element name="PublishStatusLookup" ma:index="110" nillable="true" ma:displayName="Publish Status" ma:default="" ma:list="{9E343742-310B-4684-A24C-1D137CB4B230}" ma:internalName="PublishStatusLookup" ma:readOnly="false" ma:showField="PublishStatus"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PublishTargets" ma:index="111" nillable="true" ma:displayName="Publish Target" ma:default="OfficeOnlineVNext" ma:internalName="PublishTargets" ma:readOnly="false">
      <xsd:simpleType>
        <xsd:restriction base="dms:Unknown"/>
      </xsd:simpleType>
    </xsd:element>
    <xsd:element name="RecommendationsModifier" ma:index="112" nillable="true" ma:displayName="Recommendations Modifier" ma:default="" ma:internalName="RecommendationsModifier" ma:readOnly="false">
      <xsd:simpleType>
        <xsd:restriction base="dms:Number"/>
      </xsd:simpleType>
    </xsd:element>
    <xsd:element name="ArtSampleDocs" ma:index="113" nillable="true" ma:displayName="Sample Docs" ma:default="" ma:hidden="true" ma:internalName="ArtSampleDocs" ma:readOnly="false">
      <xsd:simpleType>
        <xsd:restriction base="dms:Text"/>
      </xsd:simpleType>
    </xsd:element>
    <xsd:element name="ScenarioTagsTaxHTField0" ma:index="115" nillable="true" ma:taxonomy="true" ma:internalName="ScenarioTagsTaxHTField0" ma:taxonomyFieldName="ScenarioTags" ma:displayName="Scenarios" ma:readOnly="false" ma:default="" ma:fieldId="{93aef74d-6c78-4815-8310-51477dceeccc}" ma:taxonomyMulti="true" ma:sspId="8f79753a-75d3-41f5-8ca3-40b843941b4f" ma:termSetId="4b7d5f16-e2f2-4fc0-bab3-6e8b931e57d6" ma:anchorId="00000000-0000-0000-0000-000000000000" ma:open="false" ma:isKeyword="false">
      <xsd:complexType>
        <xsd:sequence>
          <xsd:element ref="pc:Terms" minOccurs="0" maxOccurs="1"/>
        </xsd:sequence>
      </xsd:complexType>
    </xsd:element>
    <xsd:element name="ShowIn" ma:index="117" nillable="true" ma:displayName="Show In" ma:default="Show everywhere" ma:internalName="ShowIn" ma:readOnly="false">
      <xsd:simpleType>
        <xsd:restriction base="dms:Choice">
          <xsd:enumeration value="Hide on web"/>
          <xsd:enumeration value="On Web no search"/>
          <xsd:enumeration value="Show everywhere"/>
          <xsd:enumeration value="Special use only"/>
        </xsd:restriction>
      </xsd:simpleType>
    </xsd:element>
    <xsd:element name="SourceTitle" ma:index="118" nillable="true" ma:displayName="Source Title" ma:default="" ma:indexed="true" ma:internalName="SourceTitle" ma:readOnly="false">
      <xsd:simpleType>
        <xsd:restriction base="dms:Text"/>
      </xsd:simpleType>
    </xsd:element>
    <xsd:element name="CSXSubmissionDate" ma:index="119" nillable="true" ma:displayName="Submission Date" ma:default="" ma:internalName="CSXSubmissionDate" ma:readOnly="false">
      <xsd:simpleType>
        <xsd:restriction base="dms:DateTime"/>
      </xsd:simpleType>
    </xsd:element>
    <xsd:element name="SubmitterId" ma:index="120" nillable="true" ma:displayName="Submitter ID" ma:default="" ma:internalName="SubmitterId" ma:readOnly="false">
      <xsd:simpleType>
        <xsd:restriction base="dms:Text"/>
      </xsd:simpleType>
    </xsd:element>
    <xsd:element name="TaxCatchAll" ma:index="121" nillable="true" ma:displayName="Taxonomy Catch All Column" ma:hidden="true" ma:list="{530f955b-6704-4601-bd83-f81d87f1e440}" ma:internalName="TaxCatchAll" ma:showField="CatchAllData"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axCatchAllLabel" ma:index="122" nillable="true" ma:displayName="Taxonomy Catch All Column1" ma:hidden="true" ma:list="{530f955b-6704-4601-bd83-f81d87f1e440}" ma:internalName="TaxCatchAllLabel" ma:readOnly="true" ma:showField="CatchAllDataLabel"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emplateStatus" ma:index="123" nillable="true" ma:displayName="Template Status" ma:default="" ma:internalName="TemplateStatus">
      <xsd:simpleType>
        <xsd:restriction base="dms:Unknown"/>
      </xsd:simpleType>
    </xsd:element>
    <xsd:element name="TemplateTemplateType" ma:index="124" nillable="true" ma:displayName="Template Type" ma:default="" ma:internalName="TemplateTemplateType">
      <xsd:simpleType>
        <xsd:restriction base="dms:Unknown"/>
      </xsd:simpleType>
    </xsd:element>
    <xsd:element name="ThumbnailAssetId" ma:index="125" nillable="true" ma:displayName="Thumbnail Image Asset" ma:default="" ma:internalName="ThumbnailAssetId" ma:readOnly="false">
      <xsd:simpleType>
        <xsd:restriction base="dms:Text"/>
      </xsd:simpleType>
    </xsd:element>
    <xsd:element name="TimesCloned" ma:index="126" nillable="true" ma:displayName="Times Cloned" ma:default="" ma:internalName="TimesCloned" ma:readOnly="false">
      <xsd:simpleType>
        <xsd:restriction base="dms:Number"/>
      </xsd:simpleType>
    </xsd:element>
    <xsd:element name="TrustLevel" ma:index="128" nillable="true" ma:displayName="Trust Level" ma:default="1 Microsoft Managed Content" ma:internalName="TrustLevel" ma:readOnly="false">
      <xsd:simpleType>
        <xsd:restriction base="dms:Unknown"/>
      </xsd:simpleType>
    </xsd:element>
    <xsd:element name="UALocComments" ma:index="129" nillable="true" ma:displayName="UA Loc Comments" ma:default="" ma:internalName="UALocComments" ma:readOnly="false">
      <xsd:simpleType>
        <xsd:restriction base="dms:Note"/>
      </xsd:simpleType>
    </xsd:element>
    <xsd:element name="UALocRecommendation" ma:index="130" nillable="true" ma:displayName="UA Loc Recommendation" ma:default="Localize" ma:internalName="UALocRecommendation" ma:readOnly="false">
      <xsd:simpleType>
        <xsd:restriction base="dms:Choice">
          <xsd:enumeration value="Localize"/>
          <xsd:enumeration value="Never Localize"/>
          <xsd:enumeration value="Priority Localize"/>
        </xsd:restriction>
      </xsd:simpleType>
    </xsd:element>
    <xsd:element name="UANotes" ma:index="131" nillable="true" ma:displayName="UA Notes" ma:default="" ma:internalName="UANotes" ma:readOnly="false">
      <xsd:simpleType>
        <xsd:restriction base="dms:Note"/>
      </xsd:simpleType>
    </xsd:element>
    <xsd:element name="TPAppVersion" ma:index="132" nillable="true" ma:displayName="Version" ma:default="" ma:internalName="TPAppVersion">
      <xsd:simpleType>
        <xsd:restriction base="dms:Text"/>
      </xsd:simpleType>
    </xsd:element>
    <xsd:element name="VoteCount" ma:index="133" nillable="true" ma:displayName="Vote Count" ma:default="" ma:internalName="VoteCount" ma:readOnly="fals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22" ma:displayName="Content Type"/>
        <xsd:element ref="dc:title" minOccurs="0" maxOccurs="1" ma:index="127"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AssetEditForm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ocPublishedLinkedAssetsLookup xmlns="4873beb7-5857-4685-be1f-d57550cc96cc" xsi:nil="true"/>
    <ApprovalStatus xmlns="4873beb7-5857-4685-be1f-d57550cc96cc">InProgress</ApprovalStatus>
    <MarketSpecific xmlns="4873beb7-5857-4685-be1f-d57550cc96cc">false</MarketSpecific>
    <LocComments xmlns="4873beb7-5857-4685-be1f-d57550cc96cc" xsi:nil="true"/>
    <LocLastLocAttemptVersionTypeLookup xmlns="4873beb7-5857-4685-be1f-d57550cc96cc" xsi:nil="true"/>
    <DirectSourceMarket xmlns="4873beb7-5857-4685-be1f-d57550cc96cc" xsi:nil="true"/>
    <ThumbnailAssetId xmlns="4873beb7-5857-4685-be1f-d57550cc96cc" xsi:nil="true"/>
    <PrimaryImageGen xmlns="4873beb7-5857-4685-be1f-d57550cc96cc">false</PrimaryImageGen>
    <LocNewPublishedVersionLookup xmlns="4873beb7-5857-4685-be1f-d57550cc96cc" xsi:nil="true"/>
    <LegacyData xmlns="4873beb7-5857-4685-be1f-d57550cc96cc" xsi:nil="true"/>
    <LocRecommendedHandoff xmlns="4873beb7-5857-4685-be1f-d57550cc96cc" xsi:nil="true"/>
    <BusinessGroup xmlns="4873beb7-5857-4685-be1f-d57550cc96cc" xsi:nil="true"/>
    <BlockPublish xmlns="4873beb7-5857-4685-be1f-d57550cc96cc">false</BlockPublish>
    <TPFriendlyName xmlns="4873beb7-5857-4685-be1f-d57550cc96cc" xsi:nil="true"/>
    <LocOverallPublishStatusLookup xmlns="4873beb7-5857-4685-be1f-d57550cc96cc" xsi:nil="true"/>
    <NumericId xmlns="4873beb7-5857-4685-be1f-d57550cc96cc" xsi:nil="true"/>
    <APEditor xmlns="4873beb7-5857-4685-be1f-d57550cc96cc">
      <UserInfo>
        <DisplayName/>
        <AccountId xsi:nil="true"/>
        <AccountType/>
      </UserInfo>
    </APEditor>
    <SourceTitle xmlns="4873beb7-5857-4685-be1f-d57550cc96cc" xsi:nil="true"/>
    <OpenTemplate xmlns="4873beb7-5857-4685-be1f-d57550cc96cc">true</OpenTemplate>
    <LocOverallLocStatusLookup xmlns="4873beb7-5857-4685-be1f-d57550cc96cc" xsi:nil="true"/>
    <UALocComments xmlns="4873beb7-5857-4685-be1f-d57550cc96cc" xsi:nil="true"/>
    <ParentAssetId xmlns="4873beb7-5857-4685-be1f-d57550cc96cc" xsi:nil="true"/>
    <IntlLangReviewDate xmlns="4873beb7-5857-4685-be1f-d57550cc96cc" xsi:nil="true"/>
    <FeatureTagsTaxHTField0 xmlns="4873beb7-5857-4685-be1f-d57550cc96cc">
      <Terms xmlns="http://schemas.microsoft.com/office/infopath/2007/PartnerControls"/>
    </FeatureTagsTaxHTField0>
    <PublishStatusLookup xmlns="4873beb7-5857-4685-be1f-d57550cc96cc">
      <Value>1345093</Value>
    </PublishStatusLookup>
    <Providers xmlns="4873beb7-5857-4685-be1f-d57550cc96cc" xsi:nil="true"/>
    <MachineTranslated xmlns="4873beb7-5857-4685-be1f-d57550cc96cc">false</MachineTranslated>
    <OriginalSourceMarket xmlns="4873beb7-5857-4685-be1f-d57550cc96cc" xsi:nil="true"/>
    <APDescription xmlns="4873beb7-5857-4685-be1f-d57550cc96cc">This simple template design works for technology and  businesses, but it's versatile enough to use in other contexts.  It features multiple slide layouts designed for widescreen (16x9 resolution) and includes a sample SmartArt list and chart that are easily editable.</APDescription>
    <ClipArtFilename xmlns="4873beb7-5857-4685-be1f-d57550cc96cc" xsi:nil="true"/>
    <ContentItem xmlns="4873beb7-5857-4685-be1f-d57550cc96cc" xsi:nil="true"/>
    <TPInstallLocation xmlns="4873beb7-5857-4685-be1f-d57550cc96cc" xsi:nil="true"/>
    <PublishTargets xmlns="4873beb7-5857-4685-be1f-d57550cc96cc">OfficeOnlineVNext</PublishTargets>
    <TimesCloned xmlns="4873beb7-5857-4685-be1f-d57550cc96cc" xsi:nil="true"/>
    <AssetStart xmlns="4873beb7-5857-4685-be1f-d57550cc96cc">2011-11-26T00:30:00+00:00</AssetStart>
    <Provider xmlns="4873beb7-5857-4685-be1f-d57550cc96cc" xsi:nil="true"/>
    <AcquiredFrom xmlns="4873beb7-5857-4685-be1f-d57550cc96cc">Internal MS</AcquiredFrom>
    <FriendlyTitle xmlns="4873beb7-5857-4685-be1f-d57550cc96cc" xsi:nil="true"/>
    <LastHandOff xmlns="4873beb7-5857-4685-be1f-d57550cc96cc" xsi:nil="true"/>
    <TPClientViewer xmlns="4873beb7-5857-4685-be1f-d57550cc96cc" xsi:nil="true"/>
    <TemplateStatus xmlns="4873beb7-5857-4685-be1f-d57550cc96cc">Complete</TemplateStatus>
    <Downloads xmlns="4873beb7-5857-4685-be1f-d57550cc96cc">0</Downloads>
    <OOCacheId xmlns="4873beb7-5857-4685-be1f-d57550cc96cc" xsi:nil="true"/>
    <IsDeleted xmlns="4873beb7-5857-4685-be1f-d57550cc96cc">false</IsDeleted>
    <LocPublishedDependentAssetsLookup xmlns="4873beb7-5857-4685-be1f-d57550cc96cc" xsi:nil="true"/>
    <TPExecutable xmlns="4873beb7-5857-4685-be1f-d57550cc96cc" xsi:nil="true"/>
    <EditorialTags xmlns="4873beb7-5857-4685-be1f-d57550cc96cc" xsi:nil="true"/>
    <SubmitterId xmlns="4873beb7-5857-4685-be1f-d57550cc96cc" xsi:nil="true"/>
    <ApprovalLog xmlns="4873beb7-5857-4685-be1f-d57550cc96cc" xsi:nil="true"/>
    <AssetType xmlns="4873beb7-5857-4685-be1f-d57550cc96cc">TP</AssetType>
    <BugNumber xmlns="4873beb7-5857-4685-be1f-d57550cc96cc" xsi:nil="true"/>
    <CSXSubmissionDate xmlns="4873beb7-5857-4685-be1f-d57550cc96cc" xsi:nil="true"/>
    <CSXUpdate xmlns="4873beb7-5857-4685-be1f-d57550cc96cc">false</CSXUpdate>
    <Milestone xmlns="4873beb7-5857-4685-be1f-d57550cc96cc" xsi:nil="true"/>
    <RecommendationsModifier xmlns="4873beb7-5857-4685-be1f-d57550cc96cc" xsi:nil="true"/>
    <OriginAsset xmlns="4873beb7-5857-4685-be1f-d57550cc96cc" xsi:nil="true"/>
    <TPComponent xmlns="4873beb7-5857-4685-be1f-d57550cc96cc" xsi:nil="true"/>
    <AssetId xmlns="4873beb7-5857-4685-be1f-d57550cc96cc">TP102787989</AssetId>
    <IntlLocPriority xmlns="4873beb7-5857-4685-be1f-d57550cc96cc" xsi:nil="true"/>
    <PolicheckWords xmlns="4873beb7-5857-4685-be1f-d57550cc96cc" xsi:nil="true"/>
    <TPLaunchHelpLink xmlns="4873beb7-5857-4685-be1f-d57550cc96cc" xsi:nil="true"/>
    <TPApplication xmlns="4873beb7-5857-4685-be1f-d57550cc96cc" xsi:nil="true"/>
    <CrawlForDependencies xmlns="4873beb7-5857-4685-be1f-d57550cc96cc">false</CrawlForDependencies>
    <HandoffToMSDN xmlns="4873beb7-5857-4685-be1f-d57550cc96cc" xsi:nil="true"/>
    <PlannedPubDate xmlns="4873beb7-5857-4685-be1f-d57550cc96cc" xsi:nil="true"/>
    <IntlLangReviewer xmlns="4873beb7-5857-4685-be1f-d57550cc96cc" xsi:nil="true"/>
    <TrustLevel xmlns="4873beb7-5857-4685-be1f-d57550cc96cc">1 Microsoft Managed Content</TrustLevel>
    <LocLastLocAttemptVersionLookup xmlns="4873beb7-5857-4685-be1f-d57550cc96cc">694266</LocLastLocAttemptVersionLookup>
    <LocProcessedForHandoffsLookup xmlns="4873beb7-5857-4685-be1f-d57550cc96cc" xsi:nil="true"/>
    <IsSearchable xmlns="4873beb7-5857-4685-be1f-d57550cc96cc">true</IsSearchable>
    <TemplateTemplateType xmlns="4873beb7-5857-4685-be1f-d57550cc96cc">PowerPoint Presentation Template</TemplateTemplateType>
    <CampaignTagsTaxHTField0 xmlns="4873beb7-5857-4685-be1f-d57550cc96cc">
      <Terms xmlns="http://schemas.microsoft.com/office/infopath/2007/PartnerControls"/>
    </CampaignTagsTaxHTField0>
    <TPNamespace xmlns="4873beb7-5857-4685-be1f-d57550cc96cc" xsi:nil="true"/>
    <LocOverallPreviewStatusLookup xmlns="4873beb7-5857-4685-be1f-d57550cc96cc" xsi:nil="true"/>
    <TaxCatchAll xmlns="4873beb7-5857-4685-be1f-d57550cc96cc"/>
    <Markets xmlns="4873beb7-5857-4685-be1f-d57550cc96cc"/>
    <UAProjectedTotalWords xmlns="4873beb7-5857-4685-be1f-d57550cc96cc" xsi:nil="true"/>
    <IntlLangReview xmlns="4873beb7-5857-4685-be1f-d57550cc96cc" xsi:nil="true"/>
    <OutputCachingOn xmlns="4873beb7-5857-4685-be1f-d57550cc96cc">false</OutputCachingOn>
    <AverageRating xmlns="4873beb7-5857-4685-be1f-d57550cc96cc" xsi:nil="true"/>
    <APAuthor xmlns="4873beb7-5857-4685-be1f-d57550cc96cc">
      <UserInfo>
        <DisplayName>REDMOND\kristaa</DisplayName>
        <AccountId>136</AccountId>
        <AccountType/>
      </UserInfo>
    </APAuthor>
    <LocManualTestRequired xmlns="4873beb7-5857-4685-be1f-d57550cc96cc">false</LocManualTestRequired>
    <TPCommandLine xmlns="4873beb7-5857-4685-be1f-d57550cc96cc" xsi:nil="true"/>
    <TPAppVersion xmlns="4873beb7-5857-4685-be1f-d57550cc96cc" xsi:nil="true"/>
    <EditorialStatus xmlns="4873beb7-5857-4685-be1f-d57550cc96cc">Complete</EditorialStatus>
    <LastModifiedDateTime xmlns="4873beb7-5857-4685-be1f-d57550cc96cc" xsi:nil="true"/>
    <ScenarioTagsTaxHTField0 xmlns="4873beb7-5857-4685-be1f-d57550cc96cc">
      <Terms xmlns="http://schemas.microsoft.com/office/infopath/2007/PartnerControls"/>
    </ScenarioTagsTaxHTField0>
    <LocProcessedForMarketsLookup xmlns="4873beb7-5857-4685-be1f-d57550cc96cc" xsi:nil="true"/>
    <TPLaunchHelpLinkType xmlns="4873beb7-5857-4685-be1f-d57550cc96cc">Template</TPLaunchHelpLinkType>
    <OriginalRelease xmlns="4873beb7-5857-4685-be1f-d57550cc96cc">15</OriginalRelease>
    <LocalizationTagsTaxHTField0 xmlns="4873beb7-5857-4685-be1f-d57550cc96cc">
      <Terms xmlns="http://schemas.microsoft.com/office/infopath/2007/PartnerControls"/>
    </LocalizationTagsTaxHTField0>
    <UACurrentWords xmlns="4873beb7-5857-4685-be1f-d57550cc96cc" xsi:nil="true"/>
    <ArtSampleDocs xmlns="4873beb7-5857-4685-be1f-d57550cc96cc" xsi:nil="true"/>
    <UALocRecommendation xmlns="4873beb7-5857-4685-be1f-d57550cc96cc">Localize</UALocRecommendation>
    <Manager xmlns="4873beb7-5857-4685-be1f-d57550cc96cc" xsi:nil="true"/>
    <LocOverallHandbackStatusLookup xmlns="4873beb7-5857-4685-be1f-d57550cc96cc" xsi:nil="true"/>
    <ShowIn xmlns="4873beb7-5857-4685-be1f-d57550cc96cc">Show everywhere</ShowIn>
    <UANotes xmlns="4873beb7-5857-4685-be1f-d57550cc96cc" xsi:nil="true"/>
    <InternalTagsTaxHTField0 xmlns="4873beb7-5857-4685-be1f-d57550cc96cc">
      <Terms xmlns="http://schemas.microsoft.com/office/infopath/2007/PartnerControls"/>
    </InternalTagsTaxHTField0>
    <CSXHash xmlns="4873beb7-5857-4685-be1f-d57550cc96cc" xsi:nil="true"/>
    <VoteCount xmlns="4873beb7-5857-4685-be1f-d57550cc96cc" xsi:nil="true"/>
    <AssetExpire xmlns="4873beb7-5857-4685-be1f-d57550cc96cc">2029-05-12T07:00:00+00:00</AssetExpire>
    <DSATActionTaken xmlns="4873beb7-5857-4685-be1f-d57550cc96cc" xsi:nil="true"/>
    <CSXSubmissionMarket xmlns="4873beb7-5857-4685-be1f-d57550cc96cc" xsi:nil="true"/>
    <LocMarketGroupTiers2 xmlns="4873beb7-5857-4685-be1f-d57550cc96cc" xsi:nil="true"/>
  </documentManagement>
</p:properties>
</file>

<file path=customXml/itemProps1.xml><?xml version="1.0" encoding="utf-8"?>
<ds:datastoreItem xmlns:ds="http://schemas.openxmlformats.org/officeDocument/2006/customXml" ds:itemID="{A09BF4D4-EF60-4196-BFC3-9462D607978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873beb7-5857-4685-be1f-d57550cc96c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3836F65B-1B07-41EE-A0E8-BC6EF3855225}">
  <ds:schemaRefs>
    <ds:schemaRef ds:uri="http://schemas.microsoft.com/sharepoint/v3/contenttype/forms"/>
  </ds:schemaRefs>
</ds:datastoreItem>
</file>

<file path=customXml/itemProps3.xml><?xml version="1.0" encoding="utf-8"?>
<ds:datastoreItem xmlns:ds="http://schemas.openxmlformats.org/officeDocument/2006/customXml" ds:itemID="{60C67BEE-D13F-4BD2-98A5-34D8A0977F68}">
  <ds:schemaRefs>
    <ds:schemaRef ds:uri="http://schemas.microsoft.com/office/2006/documentManagement/types"/>
    <ds:schemaRef ds:uri="http://schemas.microsoft.com/office/2006/metadata/properties"/>
    <ds:schemaRef ds:uri="http://purl.org/dc/terms/"/>
    <ds:schemaRef ds:uri="http://purl.org/dc/elements/1.1/"/>
    <ds:schemaRef ds:uri="http://schemas.microsoft.com/office/infopath/2007/PartnerControls"/>
    <ds:schemaRef ds:uri="http://purl.org/dc/dcmitype/"/>
    <ds:schemaRef ds:uri="http://schemas.openxmlformats.org/package/2006/metadata/core-properties"/>
    <ds:schemaRef ds:uri="4873beb7-5857-4685-be1f-d57550cc96cc"/>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Presentación de circuito de líneas triple (pantalla panorámica)</Template>
  <TotalTime>158</TotalTime>
  <Words>1208</Words>
  <Application>Microsoft Office PowerPoint</Application>
  <PresentationFormat>Personalizado</PresentationFormat>
  <Paragraphs>123</Paragraphs>
  <Slides>19</Slides>
  <Notes>19</Notes>
  <HiddenSlides>0</HiddenSlides>
  <MMClips>0</MMClips>
  <ScaleCrop>false</ScaleCrop>
  <HeadingPairs>
    <vt:vector size="4" baseType="variant">
      <vt:variant>
        <vt:lpstr>Tema</vt:lpstr>
      </vt:variant>
      <vt:variant>
        <vt:i4>1</vt:i4>
      </vt:variant>
      <vt:variant>
        <vt:lpstr>Títulos de diapositiva</vt:lpstr>
      </vt:variant>
      <vt:variant>
        <vt:i4>19</vt:i4>
      </vt:variant>
    </vt:vector>
  </HeadingPairs>
  <TitlesOfParts>
    <vt:vector size="20" baseType="lpstr">
      <vt:lpstr>Tecnología 16x9</vt:lpstr>
      <vt:lpstr>ESTADO ACTUAL JUICIOS INCREMENTO PREVISIONAL</vt:lpstr>
      <vt:lpstr>ESTADO ACTUAL JUICIOS INCREMENTO PREVISIONAL</vt:lpstr>
      <vt:lpstr>ESTADO ACTUAL JUICIOS INCREMENTO PREVISIONAL</vt:lpstr>
      <vt:lpstr>ESTADO ACTUAL JUICIOS INCREMENTO PREVISIONAL</vt:lpstr>
      <vt:lpstr>ESTADO ACTUAL JUICIOS INCREMENTO PREVISIONAL</vt:lpstr>
      <vt:lpstr>ESTADO ACTUAL JUICIOS INCREMENTO PREVISIONAL</vt:lpstr>
      <vt:lpstr>ESTADO ACTUAL JUICIOS INCREMENTO PREVISIONAL</vt:lpstr>
      <vt:lpstr>ESTADO ACTUAL JUICIOS INCREMENTO PREVISIONAL</vt:lpstr>
      <vt:lpstr>ESTADO ACTUAL JUICIOS INCREMENTO PREVISIONAL</vt:lpstr>
      <vt:lpstr>ESTADO ACTUAL JUICIOS INCREMENTO PREVISIONAL</vt:lpstr>
      <vt:lpstr>ESTADO ACTUAL JUICIOS INCREMENTO PREVISIONAL</vt:lpstr>
      <vt:lpstr>ESTADO ACTUAL JUICIOS INCREMENTO PREVISIONAL</vt:lpstr>
      <vt:lpstr>ESTADO ACTUAL JUICIOS INCREMENTO PREVISIONAL</vt:lpstr>
      <vt:lpstr>ESTADO ACTUAL JUICIOS INCREMENTO PREVISIONAL</vt:lpstr>
      <vt:lpstr>ESTADO ACTUAL JUICIOS INCREMENTO PREVISIONAL</vt:lpstr>
      <vt:lpstr>ESTADO ACTUAL JUICIOS INCREMENTO PREVISIONAL</vt:lpstr>
      <vt:lpstr>ESTADO ACTUAL JUICIOS INCREMENTO PREVISIONAL</vt:lpstr>
      <vt:lpstr>ESTADO ACTUAL JUICIOS INCREMENTO PREVISIONAL</vt:lpstr>
      <vt:lpstr>ESTADO ACTUAL JUICIOS INCREMENTO PREVISIONAL</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iseño del título</dc:title>
  <dc:creator>JOSE LUIS CISTERNA FAURE</dc:creator>
  <cp:lastModifiedBy>user</cp:lastModifiedBy>
  <cp:revision>15</cp:revision>
  <dcterms:created xsi:type="dcterms:W3CDTF">2017-09-04T11:27:25Z</dcterms:created>
  <dcterms:modified xsi:type="dcterms:W3CDTF">2017-09-07T19:26:53Z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nternalTags">
    <vt:lpwstr/>
  </property>
  <property fmtid="{D5CDD505-2E9C-101B-9397-08002B2CF9AE}" pid="3" name="ContentTypeId">
    <vt:lpwstr>0x0101006EDDDB5EE6D98C44930B742096920B300400F5B6D36B3EF94B4E9A635CDF2A18F5B8</vt:lpwstr>
  </property>
  <property fmtid="{D5CDD505-2E9C-101B-9397-08002B2CF9AE}" pid="4" name="FeatureTags">
    <vt:lpwstr/>
  </property>
  <property fmtid="{D5CDD505-2E9C-101B-9397-08002B2CF9AE}" pid="5" name="LocalizationTags">
    <vt:lpwstr/>
  </property>
  <property fmtid="{D5CDD505-2E9C-101B-9397-08002B2CF9AE}" pid="6" name="CampaignTags">
    <vt:lpwstr/>
  </property>
  <property fmtid="{D5CDD505-2E9C-101B-9397-08002B2CF9AE}" pid="7" name="ScenarioTags">
    <vt:lpwstr/>
  </property>
</Properties>
</file>